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282" r:id="rId3"/>
    <p:sldId id="313" r:id="rId4"/>
    <p:sldId id="314" r:id="rId5"/>
    <p:sldId id="258" r:id="rId6"/>
    <p:sldId id="259" r:id="rId7"/>
    <p:sldId id="260" r:id="rId8"/>
    <p:sldId id="261" r:id="rId9"/>
    <p:sldId id="263" r:id="rId10"/>
    <p:sldId id="280" r:id="rId11"/>
    <p:sldId id="273" r:id="rId12"/>
    <p:sldId id="276" r:id="rId13"/>
    <p:sldId id="264" r:id="rId14"/>
    <p:sldId id="262" r:id="rId15"/>
    <p:sldId id="315" r:id="rId16"/>
    <p:sldId id="316" r:id="rId17"/>
    <p:sldId id="317" r:id="rId18"/>
    <p:sldId id="318" r:id="rId19"/>
    <p:sldId id="267" r:id="rId20"/>
    <p:sldId id="268" r:id="rId21"/>
    <p:sldId id="278" r:id="rId22"/>
    <p:sldId id="292" r:id="rId23"/>
  </p:sldIdLst>
  <p:sldSz cx="9144000" cy="5143500" type="screen16x9"/>
  <p:notesSz cx="6858000" cy="9144000"/>
  <p:embeddedFontLst>
    <p:embeddedFont>
      <p:font typeface="Cabin" panose="020B0604020202020204" charset="0"/>
      <p:regular r:id="rId25"/>
      <p:bold r:id="rId26"/>
      <p:italic r:id="rId27"/>
      <p:boldItalic r:id="rId28"/>
    </p:embeddedFont>
    <p:embeddedFont>
      <p:font typeface="Hammersmith One" panose="02010703030501060504" pitchFamily="2" charset="0"/>
      <p:regular r:id="rId29"/>
    </p:embeddedFont>
    <p:embeddedFont>
      <p:font typeface="Londrina Solid" panose="020B0604020202020204" charset="0"/>
      <p:regular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Poppins Black" panose="00000A00000000000000" pitchFamily="2" charset="0"/>
      <p:bold r:id="rId35"/>
      <p:boldItalic r:id="rId36"/>
    </p:embeddedFont>
    <p:embeddedFont>
      <p:font typeface="Poppins Medium" panose="00000600000000000000" pitchFamily="2" charset="0"/>
      <p:regular r:id="rId37"/>
      <p:italic r:id="rId38"/>
    </p:embeddedFont>
    <p:embeddedFont>
      <p:font typeface="Raleway" pitchFamily="2" charset="0"/>
      <p:regular r:id="rId39"/>
      <p:bold r:id="rId40"/>
      <p:italic r:id="rId41"/>
      <p:boldItalic r:id="rId42"/>
    </p:embeddedFont>
    <p:embeddedFont>
      <p:font typeface="Roboto" panose="02000000000000000000" pitchFamily="2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6B03B0-86D1-46B7-864A-280156F343A0}">
  <a:tblStyle styleId="{AA6B03B0-86D1-46B7-864A-280156F343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24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6197e26f9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6197e26f9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14c095aa61b_0_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3" name="Google Shape;2353;g14c095aa61b_0_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14c095aa61b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14c095aa61b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Google Shape;2227;g14c095aa61b_0_3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8" name="Google Shape;2228;g14c095aa61b_0_3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g141b9d8079f_0_22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3" name="Google Shape;1223;g141b9d8079f_0_22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bfd745a99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4bfd745a99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>
          <a:extLst>
            <a:ext uri="{FF2B5EF4-FFF2-40B4-BE49-F238E27FC236}">
              <a16:creationId xmlns:a16="http://schemas.microsoft.com/office/drawing/2014/main" id="{A0E898D9-6FF8-BD91-F59F-AA641C619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bfd745a99_0_65:notes">
            <a:extLst>
              <a:ext uri="{FF2B5EF4-FFF2-40B4-BE49-F238E27FC236}">
                <a16:creationId xmlns:a16="http://schemas.microsoft.com/office/drawing/2014/main" id="{CA583878-365E-52E3-421D-4E1E3D0184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4bfd745a99_0_65:notes">
            <a:extLst>
              <a:ext uri="{FF2B5EF4-FFF2-40B4-BE49-F238E27FC236}">
                <a16:creationId xmlns:a16="http://schemas.microsoft.com/office/drawing/2014/main" id="{3AE6B1A6-4A94-68B1-4A66-66B651585E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6132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>
          <a:extLst>
            <a:ext uri="{FF2B5EF4-FFF2-40B4-BE49-F238E27FC236}">
              <a16:creationId xmlns:a16="http://schemas.microsoft.com/office/drawing/2014/main" id="{68A5CD9F-0F5E-6547-C224-ADBE99555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bfd745a99_0_65:notes">
            <a:extLst>
              <a:ext uri="{FF2B5EF4-FFF2-40B4-BE49-F238E27FC236}">
                <a16:creationId xmlns:a16="http://schemas.microsoft.com/office/drawing/2014/main" id="{5EF306BE-FACC-974D-D9F0-3CD7491C3F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4bfd745a99_0_65:notes">
            <a:extLst>
              <a:ext uri="{FF2B5EF4-FFF2-40B4-BE49-F238E27FC236}">
                <a16:creationId xmlns:a16="http://schemas.microsoft.com/office/drawing/2014/main" id="{CA3AAA9E-4FB0-49E9-A6ED-7D36D4D000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14810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>
          <a:extLst>
            <a:ext uri="{FF2B5EF4-FFF2-40B4-BE49-F238E27FC236}">
              <a16:creationId xmlns:a16="http://schemas.microsoft.com/office/drawing/2014/main" id="{B4F71DD5-0E19-637D-47B1-749138547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bfd745a99_0_65:notes">
            <a:extLst>
              <a:ext uri="{FF2B5EF4-FFF2-40B4-BE49-F238E27FC236}">
                <a16:creationId xmlns:a16="http://schemas.microsoft.com/office/drawing/2014/main" id="{F3E2666C-646A-F331-E595-6C80B750A6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4bfd745a99_0_65:notes">
            <a:extLst>
              <a:ext uri="{FF2B5EF4-FFF2-40B4-BE49-F238E27FC236}">
                <a16:creationId xmlns:a16="http://schemas.microsoft.com/office/drawing/2014/main" id="{B36CED97-A6A6-9B79-EE84-DEE214C04C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81635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>
          <a:extLst>
            <a:ext uri="{FF2B5EF4-FFF2-40B4-BE49-F238E27FC236}">
              <a16:creationId xmlns:a16="http://schemas.microsoft.com/office/drawing/2014/main" id="{63A57E85-0B56-4B99-A424-777E0068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4bfd745a99_0_65:notes">
            <a:extLst>
              <a:ext uri="{FF2B5EF4-FFF2-40B4-BE49-F238E27FC236}">
                <a16:creationId xmlns:a16="http://schemas.microsoft.com/office/drawing/2014/main" id="{011C2FA3-FE0B-034A-CD5C-A31056CF25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4bfd745a99_0_65:notes">
            <a:extLst>
              <a:ext uri="{FF2B5EF4-FFF2-40B4-BE49-F238E27FC236}">
                <a16:creationId xmlns:a16="http://schemas.microsoft.com/office/drawing/2014/main" id="{58A836A5-7666-9578-2944-0CC9D27E0F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04716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14c095aa61b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2" name="Google Shape;1352;g14c095aa61b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g14c095aa61b_0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2" name="Google Shape;2652;g14c095aa61b_0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4c095aa61b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4c095aa61b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5" name="Google Shape;2335;g14c095aa61b_0_4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6" name="Google Shape;2336;g14c095aa61b_0_4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9" name="Google Shape;3419;g14c095aa61b_0_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0" name="Google Shape;3420;g14c095aa61b_0_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>
          <a:extLst>
            <a:ext uri="{FF2B5EF4-FFF2-40B4-BE49-F238E27FC236}">
              <a16:creationId xmlns:a16="http://schemas.microsoft.com/office/drawing/2014/main" id="{D3FD1997-D522-7619-8F52-7A7715E875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>
            <a:extLst>
              <a:ext uri="{FF2B5EF4-FFF2-40B4-BE49-F238E27FC236}">
                <a16:creationId xmlns:a16="http://schemas.microsoft.com/office/drawing/2014/main" id="{8BED7C41-D59E-BD05-C183-AE94096316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>
            <a:extLst>
              <a:ext uri="{FF2B5EF4-FFF2-40B4-BE49-F238E27FC236}">
                <a16:creationId xmlns:a16="http://schemas.microsoft.com/office/drawing/2014/main" id="{5279D2A0-978A-32A7-D6C9-FEB537B94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8577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613c3bc916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8" name="Google Shape;908;g1613c3bc916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14bfd745a99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14bfd745a99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4bfd745a99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14bfd745a99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1613c3bc916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1613c3bc916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4bfd745a9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4bfd745a9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034338" y="2087325"/>
            <a:ext cx="48378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4350" y="372825"/>
            <a:ext cx="4837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3"/>
          <p:cNvSpPr txBox="1">
            <a:spLocks noGrp="1"/>
          </p:cNvSpPr>
          <p:nvPr>
            <p:ph type="subTitle" idx="1"/>
          </p:nvPr>
        </p:nvSpPr>
        <p:spPr>
          <a:xfrm>
            <a:off x="84250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3"/>
          <p:cNvSpPr txBox="1">
            <a:spLocks noGrp="1"/>
          </p:cNvSpPr>
          <p:nvPr>
            <p:ph type="subTitle" idx="2"/>
          </p:nvPr>
        </p:nvSpPr>
        <p:spPr>
          <a:xfrm>
            <a:off x="84250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ubTitle" idx="3"/>
          </p:nvPr>
        </p:nvSpPr>
        <p:spPr>
          <a:xfrm>
            <a:off x="355725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3"/>
          <p:cNvSpPr txBox="1">
            <a:spLocks noGrp="1"/>
          </p:cNvSpPr>
          <p:nvPr>
            <p:ph type="subTitle" idx="4"/>
          </p:nvPr>
        </p:nvSpPr>
        <p:spPr>
          <a:xfrm>
            <a:off x="355725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3"/>
          <p:cNvSpPr txBox="1">
            <a:spLocks noGrp="1"/>
          </p:cNvSpPr>
          <p:nvPr>
            <p:ph type="subTitle" idx="5"/>
          </p:nvPr>
        </p:nvSpPr>
        <p:spPr>
          <a:xfrm>
            <a:off x="627200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23"/>
          <p:cNvSpPr txBox="1">
            <a:spLocks noGrp="1"/>
          </p:cNvSpPr>
          <p:nvPr>
            <p:ph type="subTitle" idx="6"/>
          </p:nvPr>
        </p:nvSpPr>
        <p:spPr>
          <a:xfrm>
            <a:off x="6272000" y="2623420"/>
            <a:ext cx="2029500" cy="438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_2_2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4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7" name="Google Shape;107;p24"/>
          <p:cNvSpPr txBox="1">
            <a:spLocks noGrp="1"/>
          </p:cNvSpPr>
          <p:nvPr>
            <p:ph type="subTitle" idx="1"/>
          </p:nvPr>
        </p:nvSpPr>
        <p:spPr>
          <a:xfrm>
            <a:off x="713254" y="1886340"/>
            <a:ext cx="3045900" cy="5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4"/>
          <p:cNvSpPr txBox="1">
            <a:spLocks noGrp="1"/>
          </p:cNvSpPr>
          <p:nvPr>
            <p:ph type="subTitle" idx="2"/>
          </p:nvPr>
        </p:nvSpPr>
        <p:spPr>
          <a:xfrm>
            <a:off x="713254" y="3986100"/>
            <a:ext cx="3045900" cy="5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4"/>
          <p:cNvSpPr txBox="1">
            <a:spLocks noGrp="1"/>
          </p:cNvSpPr>
          <p:nvPr>
            <p:ph type="subTitle" idx="3"/>
          </p:nvPr>
        </p:nvSpPr>
        <p:spPr>
          <a:xfrm>
            <a:off x="713254" y="2936220"/>
            <a:ext cx="3045900" cy="54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subTitle" idx="4"/>
          </p:nvPr>
        </p:nvSpPr>
        <p:spPr>
          <a:xfrm>
            <a:off x="713250" y="1554300"/>
            <a:ext cx="3045900" cy="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5"/>
          </p:nvPr>
        </p:nvSpPr>
        <p:spPr>
          <a:xfrm>
            <a:off x="713250" y="3654065"/>
            <a:ext cx="3045900" cy="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6"/>
          </p:nvPr>
        </p:nvSpPr>
        <p:spPr>
          <a:xfrm>
            <a:off x="713250" y="2604183"/>
            <a:ext cx="3045900" cy="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2_1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5"/>
          <p:cNvSpPr txBox="1">
            <a:spLocks noGrp="1"/>
          </p:cNvSpPr>
          <p:nvPr>
            <p:ph type="subTitle" idx="1"/>
          </p:nvPr>
        </p:nvSpPr>
        <p:spPr>
          <a:xfrm>
            <a:off x="714612" y="1852447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5" name="Google Shape;115;p25"/>
          <p:cNvSpPr txBox="1">
            <a:spLocks noGrp="1"/>
          </p:cNvSpPr>
          <p:nvPr>
            <p:ph type="subTitle" idx="2"/>
          </p:nvPr>
        </p:nvSpPr>
        <p:spPr>
          <a:xfrm>
            <a:off x="714613" y="1427838"/>
            <a:ext cx="2058000" cy="4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6" name="Google Shape;116;p25"/>
          <p:cNvSpPr txBox="1">
            <a:spLocks noGrp="1"/>
          </p:cNvSpPr>
          <p:nvPr>
            <p:ph type="subTitle" idx="3"/>
          </p:nvPr>
        </p:nvSpPr>
        <p:spPr>
          <a:xfrm>
            <a:off x="714612" y="3793947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7" name="Google Shape;117;p25"/>
          <p:cNvSpPr txBox="1">
            <a:spLocks noGrp="1"/>
          </p:cNvSpPr>
          <p:nvPr>
            <p:ph type="subTitle" idx="4"/>
          </p:nvPr>
        </p:nvSpPr>
        <p:spPr>
          <a:xfrm>
            <a:off x="714613" y="3369339"/>
            <a:ext cx="2058000" cy="4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8" name="Google Shape;118;p25"/>
          <p:cNvSpPr txBox="1">
            <a:spLocks noGrp="1"/>
          </p:cNvSpPr>
          <p:nvPr>
            <p:ph type="subTitle" idx="5"/>
          </p:nvPr>
        </p:nvSpPr>
        <p:spPr>
          <a:xfrm>
            <a:off x="6371387" y="1852447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9" name="Google Shape;119;p25"/>
          <p:cNvSpPr txBox="1">
            <a:spLocks noGrp="1"/>
          </p:cNvSpPr>
          <p:nvPr>
            <p:ph type="subTitle" idx="6"/>
          </p:nvPr>
        </p:nvSpPr>
        <p:spPr>
          <a:xfrm>
            <a:off x="6371388" y="1427838"/>
            <a:ext cx="2058000" cy="4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0" name="Google Shape;120;p25"/>
          <p:cNvSpPr txBox="1">
            <a:spLocks noGrp="1"/>
          </p:cNvSpPr>
          <p:nvPr>
            <p:ph type="subTitle" idx="7"/>
          </p:nvPr>
        </p:nvSpPr>
        <p:spPr>
          <a:xfrm>
            <a:off x="6371387" y="3793947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1" name="Google Shape;121;p25"/>
          <p:cNvSpPr txBox="1">
            <a:spLocks noGrp="1"/>
          </p:cNvSpPr>
          <p:nvPr>
            <p:ph type="subTitle" idx="8"/>
          </p:nvPr>
        </p:nvSpPr>
        <p:spPr>
          <a:xfrm>
            <a:off x="6371388" y="3369339"/>
            <a:ext cx="2058000" cy="450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25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4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ctrTitle"/>
          </p:nvPr>
        </p:nvSpPr>
        <p:spPr>
          <a:xfrm>
            <a:off x="4141775" y="476250"/>
            <a:ext cx="3924300" cy="1370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Londrina Solid"/>
              <a:buNone/>
              <a:defRPr sz="5200"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subTitle" idx="1"/>
          </p:nvPr>
        </p:nvSpPr>
        <p:spPr>
          <a:xfrm>
            <a:off x="4047725" y="1979993"/>
            <a:ext cx="4112400" cy="103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ammersmith One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ondrina Solid"/>
              <a:buNone/>
              <a:defRPr>
                <a:latin typeface="Londrina Solid"/>
                <a:ea typeface="Londrina Solid"/>
                <a:cs typeface="Londrina Solid"/>
                <a:sym typeface="Londrina Solid"/>
              </a:defRPr>
            </a:lvl9pPr>
          </a:lstStyle>
          <a:p>
            <a:endParaRPr/>
          </a:p>
        </p:txBody>
      </p:sp>
      <p:sp>
        <p:nvSpPr>
          <p:cNvPr id="153" name="Google Shape;153;p29"/>
          <p:cNvSpPr txBox="1"/>
          <p:nvPr/>
        </p:nvSpPr>
        <p:spPr>
          <a:xfrm>
            <a:off x="3932225" y="4105625"/>
            <a:ext cx="4343400" cy="5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This presentation template was created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includes icons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lang="en" sz="1100" b="1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30"/>
          <p:cNvGrpSpPr/>
          <p:nvPr/>
        </p:nvGrpSpPr>
        <p:grpSpPr>
          <a:xfrm>
            <a:off x="1258449" y="851999"/>
            <a:ext cx="1929978" cy="3438377"/>
            <a:chOff x="6667500" y="1149400"/>
            <a:chExt cx="1596606" cy="2844690"/>
          </a:xfrm>
        </p:grpSpPr>
        <p:sp>
          <p:nvSpPr>
            <p:cNvPr id="156" name="Google Shape;156;p30"/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0"/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0"/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0"/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0"/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31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63" name="Google Shape;163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1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72" name="Google Shape;172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0" name="Google Shape;180;p31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81" name="Google Shape;181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31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90" name="Google Shape;190;p31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220481" y="1955837"/>
            <a:ext cx="5207400" cy="192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8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220331" y="3857037"/>
            <a:ext cx="5207700" cy="42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24481" y="730162"/>
            <a:ext cx="1799400" cy="121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Font typeface="Poppins"/>
              <a:buNone/>
              <a:defRPr sz="8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956410" y="2904250"/>
            <a:ext cx="2994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subTitle" idx="2"/>
          </p:nvPr>
        </p:nvSpPr>
        <p:spPr>
          <a:xfrm>
            <a:off x="5193290" y="2904250"/>
            <a:ext cx="2994300" cy="107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956410" y="2487550"/>
            <a:ext cx="2994300" cy="4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ubTitle" idx="4"/>
          </p:nvPr>
        </p:nvSpPr>
        <p:spPr>
          <a:xfrm>
            <a:off x="5193290" y="2487550"/>
            <a:ext cx="2994300" cy="416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sz="18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4791025" y="1537325"/>
            <a:ext cx="3636900" cy="23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>
            <a:spLocks noGrp="1"/>
          </p:cNvSpPr>
          <p:nvPr>
            <p:ph type="pic" idx="2"/>
          </p:nvPr>
        </p:nvSpPr>
        <p:spPr>
          <a:xfrm>
            <a:off x="756200" y="1497075"/>
            <a:ext cx="3636900" cy="307560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9" name="Google Shape;29;p7"/>
          <p:cNvSpPr txBox="1">
            <a:spLocks noGrp="1"/>
          </p:cNvSpPr>
          <p:nvPr>
            <p:ph type="ctrTitle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 txBox="1">
            <a:spLocks noGrp="1"/>
          </p:cNvSpPr>
          <p:nvPr>
            <p:ph type="title"/>
          </p:nvPr>
        </p:nvSpPr>
        <p:spPr>
          <a:xfrm>
            <a:off x="2836525" y="1219325"/>
            <a:ext cx="5439000" cy="1906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836625" y="3292413"/>
            <a:ext cx="5439000" cy="73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>
            <a:off x="713250" y="889150"/>
            <a:ext cx="5087400" cy="1187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>
            <a:spLocks noGrp="1"/>
          </p:cNvSpPr>
          <p:nvPr>
            <p:ph type="subTitle" idx="1"/>
          </p:nvPr>
        </p:nvSpPr>
        <p:spPr>
          <a:xfrm>
            <a:off x="7132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title" hasCustomPrompt="1"/>
          </p:nvPr>
        </p:nvSpPr>
        <p:spPr>
          <a:xfrm>
            <a:off x="7132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4" name="Google Shape;44;p13"/>
          <p:cNvSpPr txBox="1">
            <a:spLocks noGrp="1"/>
          </p:cNvSpPr>
          <p:nvPr>
            <p:ph type="subTitle" idx="2"/>
          </p:nvPr>
        </p:nvSpPr>
        <p:spPr>
          <a:xfrm>
            <a:off x="7132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3"/>
          </p:nvPr>
        </p:nvSpPr>
        <p:spPr>
          <a:xfrm>
            <a:off x="7132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5"/>
          </p:nvPr>
        </p:nvSpPr>
        <p:spPr>
          <a:xfrm>
            <a:off x="7132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ubTitle" idx="6"/>
          </p:nvPr>
        </p:nvSpPr>
        <p:spPr>
          <a:xfrm>
            <a:off x="30961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7" hasCustomPrompt="1"/>
          </p:nvPr>
        </p:nvSpPr>
        <p:spPr>
          <a:xfrm>
            <a:off x="30961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subTitle" idx="8"/>
          </p:nvPr>
        </p:nvSpPr>
        <p:spPr>
          <a:xfrm>
            <a:off x="30961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1" name="Google Shape;51;p13"/>
          <p:cNvSpPr txBox="1">
            <a:spLocks noGrp="1"/>
          </p:cNvSpPr>
          <p:nvPr>
            <p:ph type="subTitle" idx="9"/>
          </p:nvPr>
        </p:nvSpPr>
        <p:spPr>
          <a:xfrm>
            <a:off x="30961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3" hasCustomPrompt="1"/>
          </p:nvPr>
        </p:nvSpPr>
        <p:spPr>
          <a:xfrm>
            <a:off x="30961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4"/>
          </p:nvPr>
        </p:nvSpPr>
        <p:spPr>
          <a:xfrm>
            <a:off x="30961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5"/>
          </p:nvPr>
        </p:nvSpPr>
        <p:spPr>
          <a:xfrm>
            <a:off x="5479050" y="2303213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title" idx="16" hasCustomPrompt="1"/>
          </p:nvPr>
        </p:nvSpPr>
        <p:spPr>
          <a:xfrm>
            <a:off x="5479050" y="1306250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7"/>
          </p:nvPr>
        </p:nvSpPr>
        <p:spPr>
          <a:xfrm>
            <a:off x="5479050" y="1959425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8"/>
          </p:nvPr>
        </p:nvSpPr>
        <p:spPr>
          <a:xfrm>
            <a:off x="5479050" y="3968438"/>
            <a:ext cx="23829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19" hasCustomPrompt="1"/>
          </p:nvPr>
        </p:nvSpPr>
        <p:spPr>
          <a:xfrm>
            <a:off x="5479050" y="2971475"/>
            <a:ext cx="776400" cy="570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Poppins"/>
              <a:buNone/>
              <a:defRPr sz="2000" b="1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20"/>
          </p:nvPr>
        </p:nvSpPr>
        <p:spPr>
          <a:xfrm>
            <a:off x="5479050" y="3624650"/>
            <a:ext cx="2382900" cy="42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 sz="1800" b="1"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bin"/>
              <a:buNone/>
              <a:defRPr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1"/>
          </p:nvPr>
        </p:nvSpPr>
        <p:spPr>
          <a:xfrm>
            <a:off x="713250" y="470050"/>
            <a:ext cx="77175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716100" y="838475"/>
            <a:ext cx="6638700" cy="2453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Poppins Medium"/>
              <a:buNone/>
              <a:defRPr sz="35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715975" y="3537625"/>
            <a:ext cx="6638700" cy="535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Font typeface="Poppins Black"/>
              <a:buNone/>
              <a:defRPr sz="18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Hammersmith One"/>
              <a:buNone/>
              <a:defRPr sz="3500" b="1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0" r:id="rId9"/>
    <p:sldLayoutId id="2147483669" r:id="rId10"/>
    <p:sldLayoutId id="2147483670" r:id="rId11"/>
    <p:sldLayoutId id="2147483671" r:id="rId12"/>
    <p:sldLayoutId id="2147483673" r:id="rId13"/>
    <p:sldLayoutId id="2147483675" r:id="rId14"/>
    <p:sldLayoutId id="2147483676" r:id="rId15"/>
    <p:sldLayoutId id="2147483677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208;p35"/>
          <p:cNvGrpSpPr/>
          <p:nvPr/>
        </p:nvGrpSpPr>
        <p:grpSpPr>
          <a:xfrm>
            <a:off x="2177096" y="1042434"/>
            <a:ext cx="8278890" cy="5143610"/>
            <a:chOff x="1301275" y="1301100"/>
            <a:chExt cx="5010525" cy="3113000"/>
          </a:xfrm>
        </p:grpSpPr>
        <p:sp>
          <p:nvSpPr>
            <p:cNvPr id="209" name="Google Shape;209;p35"/>
            <p:cNvSpPr/>
            <p:nvPr/>
          </p:nvSpPr>
          <p:spPr>
            <a:xfrm>
              <a:off x="3935875" y="1301100"/>
              <a:ext cx="2375925" cy="1377425"/>
            </a:xfrm>
            <a:custGeom>
              <a:avLst/>
              <a:gdLst/>
              <a:ahLst/>
              <a:cxnLst/>
              <a:rect l="l" t="t" r="r" b="b"/>
              <a:pathLst>
                <a:path w="95037" h="55097" extrusionOk="0">
                  <a:moveTo>
                    <a:pt x="11152" y="0"/>
                  </a:moveTo>
                  <a:lnTo>
                    <a:pt x="1" y="6557"/>
                  </a:lnTo>
                  <a:lnTo>
                    <a:pt x="83886" y="55096"/>
                  </a:lnTo>
                  <a:lnTo>
                    <a:pt x="95037" y="48539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5"/>
            <p:cNvSpPr/>
            <p:nvPr/>
          </p:nvSpPr>
          <p:spPr>
            <a:xfrm>
              <a:off x="3935875" y="1465025"/>
              <a:ext cx="2097150" cy="1417350"/>
            </a:xfrm>
            <a:custGeom>
              <a:avLst/>
              <a:gdLst/>
              <a:ahLst/>
              <a:cxnLst/>
              <a:rect l="l" t="t" r="r" b="b"/>
              <a:pathLst>
                <a:path w="83886" h="56694" extrusionOk="0">
                  <a:moveTo>
                    <a:pt x="1" y="0"/>
                  </a:moveTo>
                  <a:lnTo>
                    <a:pt x="1" y="8163"/>
                  </a:lnTo>
                  <a:lnTo>
                    <a:pt x="83886" y="56693"/>
                  </a:lnTo>
                  <a:lnTo>
                    <a:pt x="83886" y="4853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5"/>
            <p:cNvSpPr/>
            <p:nvPr/>
          </p:nvSpPr>
          <p:spPr>
            <a:xfrm>
              <a:off x="6033000" y="2514575"/>
              <a:ext cx="278800" cy="367800"/>
            </a:xfrm>
            <a:custGeom>
              <a:avLst/>
              <a:gdLst/>
              <a:ahLst/>
              <a:cxnLst/>
              <a:rect l="l" t="t" r="r" b="b"/>
              <a:pathLst>
                <a:path w="11152" h="14712" extrusionOk="0">
                  <a:moveTo>
                    <a:pt x="11152" y="0"/>
                  </a:moveTo>
                  <a:lnTo>
                    <a:pt x="1" y="6557"/>
                  </a:lnTo>
                  <a:lnTo>
                    <a:pt x="1" y="14711"/>
                  </a:lnTo>
                  <a:lnTo>
                    <a:pt x="11152" y="8163"/>
                  </a:lnTo>
                  <a:lnTo>
                    <a:pt x="1115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5"/>
            <p:cNvSpPr/>
            <p:nvPr/>
          </p:nvSpPr>
          <p:spPr>
            <a:xfrm>
              <a:off x="1580050" y="1555125"/>
              <a:ext cx="4452975" cy="2581100"/>
            </a:xfrm>
            <a:custGeom>
              <a:avLst/>
              <a:gdLst/>
              <a:ahLst/>
              <a:cxnLst/>
              <a:rect l="l" t="t" r="r" b="b"/>
              <a:pathLst>
                <a:path w="178119" h="103244" extrusionOk="0">
                  <a:moveTo>
                    <a:pt x="94234" y="0"/>
                  </a:moveTo>
                  <a:lnTo>
                    <a:pt x="1" y="54704"/>
                  </a:lnTo>
                  <a:lnTo>
                    <a:pt x="83886" y="103243"/>
                  </a:lnTo>
                  <a:lnTo>
                    <a:pt x="178119" y="48539"/>
                  </a:lnTo>
                  <a:lnTo>
                    <a:pt x="149027" y="31706"/>
                  </a:lnTo>
                  <a:lnTo>
                    <a:pt x="147403" y="30769"/>
                  </a:lnTo>
                  <a:lnTo>
                    <a:pt x="118597" y="14104"/>
                  </a:lnTo>
                  <a:lnTo>
                    <a:pt x="116974" y="131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5"/>
            <p:cNvSpPr/>
            <p:nvPr/>
          </p:nvSpPr>
          <p:spPr>
            <a:xfrm>
              <a:off x="1580050" y="2922700"/>
              <a:ext cx="2097150" cy="1327250"/>
            </a:xfrm>
            <a:custGeom>
              <a:avLst/>
              <a:gdLst/>
              <a:ahLst/>
              <a:cxnLst/>
              <a:rect l="l" t="t" r="r" b="b"/>
              <a:pathLst>
                <a:path w="83886" h="53090" extrusionOk="0">
                  <a:moveTo>
                    <a:pt x="1" y="1"/>
                  </a:moveTo>
                  <a:lnTo>
                    <a:pt x="1" y="4560"/>
                  </a:lnTo>
                  <a:lnTo>
                    <a:pt x="19038" y="15577"/>
                  </a:lnTo>
                  <a:lnTo>
                    <a:pt x="20662" y="16514"/>
                  </a:lnTo>
                  <a:lnTo>
                    <a:pt x="49477" y="33178"/>
                  </a:lnTo>
                  <a:lnTo>
                    <a:pt x="51092" y="34124"/>
                  </a:lnTo>
                  <a:lnTo>
                    <a:pt x="83886" y="53090"/>
                  </a:lnTo>
                  <a:lnTo>
                    <a:pt x="83886" y="48540"/>
                  </a:lnTo>
                  <a:lnTo>
                    <a:pt x="55035" y="31849"/>
                  </a:lnTo>
                  <a:lnTo>
                    <a:pt x="53411" y="30903"/>
                  </a:lnTo>
                  <a:lnTo>
                    <a:pt x="24605" y="14239"/>
                  </a:lnTo>
                  <a:lnTo>
                    <a:pt x="22982" y="133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5"/>
            <p:cNvSpPr/>
            <p:nvPr/>
          </p:nvSpPr>
          <p:spPr>
            <a:xfrm>
              <a:off x="3677175" y="2768600"/>
              <a:ext cx="2355850" cy="1481575"/>
            </a:xfrm>
            <a:custGeom>
              <a:avLst/>
              <a:gdLst/>
              <a:ahLst/>
              <a:cxnLst/>
              <a:rect l="l" t="t" r="r" b="b"/>
              <a:pathLst>
                <a:path w="94234" h="59263" extrusionOk="0">
                  <a:moveTo>
                    <a:pt x="94234" y="0"/>
                  </a:moveTo>
                  <a:lnTo>
                    <a:pt x="1" y="54704"/>
                  </a:lnTo>
                  <a:lnTo>
                    <a:pt x="1" y="59263"/>
                  </a:lnTo>
                  <a:lnTo>
                    <a:pt x="94234" y="4559"/>
                  </a:lnTo>
                  <a:lnTo>
                    <a:pt x="942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5"/>
            <p:cNvSpPr/>
            <p:nvPr/>
          </p:nvSpPr>
          <p:spPr>
            <a:xfrm>
              <a:off x="3972675" y="1759600"/>
              <a:ext cx="145675" cy="186975"/>
            </a:xfrm>
            <a:custGeom>
              <a:avLst/>
              <a:gdLst/>
              <a:ahLst/>
              <a:cxnLst/>
              <a:rect l="l" t="t" r="r" b="b"/>
              <a:pathLst>
                <a:path w="5827" h="7479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cubicBezTo>
                    <a:pt x="1084" y="7417"/>
                    <a:pt x="1309" y="7479"/>
                    <a:pt x="1564" y="7479"/>
                  </a:cubicBezTo>
                  <a:cubicBezTo>
                    <a:pt x="1581" y="7479"/>
                    <a:pt x="1598" y="7478"/>
                    <a:pt x="1616" y="7478"/>
                  </a:cubicBezTo>
                  <a:cubicBezTo>
                    <a:pt x="2008" y="7478"/>
                    <a:pt x="2445" y="7353"/>
                    <a:pt x="2909" y="7076"/>
                  </a:cubicBezTo>
                  <a:cubicBezTo>
                    <a:pt x="4515" y="6148"/>
                    <a:pt x="5826" y="3909"/>
                    <a:pt x="5826" y="2063"/>
                  </a:cubicBezTo>
                  <a:cubicBezTo>
                    <a:pt x="5826" y="1527"/>
                    <a:pt x="5710" y="1081"/>
                    <a:pt x="5514" y="742"/>
                  </a:cubicBezTo>
                  <a:cubicBezTo>
                    <a:pt x="5398" y="546"/>
                    <a:pt x="5255" y="377"/>
                    <a:pt x="5077" y="261"/>
                  </a:cubicBezTo>
                  <a:cubicBezTo>
                    <a:pt x="5006" y="207"/>
                    <a:pt x="4925" y="162"/>
                    <a:pt x="4836" y="127"/>
                  </a:cubicBez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5"/>
            <p:cNvSpPr/>
            <p:nvPr/>
          </p:nvSpPr>
          <p:spPr>
            <a:xfrm>
              <a:off x="3972675" y="1759600"/>
              <a:ext cx="146775" cy="193875"/>
            </a:xfrm>
            <a:custGeom>
              <a:avLst/>
              <a:gdLst/>
              <a:ahLst/>
              <a:cxnLst/>
              <a:rect l="l" t="t" r="r" b="b"/>
              <a:pathLst>
                <a:path w="5871" h="7755" extrusionOk="0">
                  <a:moveTo>
                    <a:pt x="4224" y="1"/>
                  </a:moveTo>
                  <a:cubicBezTo>
                    <a:pt x="3829" y="1"/>
                    <a:pt x="3384" y="129"/>
                    <a:pt x="2909" y="403"/>
                  </a:cubicBezTo>
                  <a:cubicBezTo>
                    <a:pt x="1303" y="1331"/>
                    <a:pt x="1" y="3579"/>
                    <a:pt x="1" y="5417"/>
                  </a:cubicBezTo>
                  <a:cubicBezTo>
                    <a:pt x="1" y="6354"/>
                    <a:pt x="331" y="6996"/>
                    <a:pt x="866" y="7299"/>
                  </a:cubicBezTo>
                  <a:lnTo>
                    <a:pt x="875" y="7308"/>
                  </a:lnTo>
                  <a:lnTo>
                    <a:pt x="1669" y="7754"/>
                  </a:lnTo>
                  <a:lnTo>
                    <a:pt x="1616" y="7478"/>
                  </a:lnTo>
                  <a:lnTo>
                    <a:pt x="1312" y="6006"/>
                  </a:lnTo>
                  <a:lnTo>
                    <a:pt x="2294" y="2937"/>
                  </a:lnTo>
                  <a:lnTo>
                    <a:pt x="3828" y="1278"/>
                  </a:lnTo>
                  <a:lnTo>
                    <a:pt x="4997" y="805"/>
                  </a:lnTo>
                  <a:lnTo>
                    <a:pt x="5514" y="742"/>
                  </a:lnTo>
                  <a:lnTo>
                    <a:pt x="5871" y="698"/>
                  </a:lnTo>
                  <a:lnTo>
                    <a:pt x="5077" y="261"/>
                  </a:lnTo>
                  <a:lnTo>
                    <a:pt x="4836" y="127"/>
                  </a:lnTo>
                  <a:lnTo>
                    <a:pt x="4836" y="118"/>
                  </a:lnTo>
                  <a:cubicBezTo>
                    <a:pt x="4650" y="41"/>
                    <a:pt x="4445" y="1"/>
                    <a:pt x="4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5"/>
            <p:cNvSpPr/>
            <p:nvPr/>
          </p:nvSpPr>
          <p:spPr>
            <a:xfrm>
              <a:off x="3995425" y="1772600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03" y="1329"/>
                    <a:pt x="1" y="3577"/>
                    <a:pt x="1" y="5423"/>
                  </a:cubicBezTo>
                  <a:cubicBezTo>
                    <a:pt x="1" y="6725"/>
                    <a:pt x="655" y="7481"/>
                    <a:pt x="1610" y="7481"/>
                  </a:cubicBezTo>
                  <a:cubicBezTo>
                    <a:pt x="2003" y="7481"/>
                    <a:pt x="2447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5"/>
            <p:cNvSpPr/>
            <p:nvPr/>
          </p:nvSpPr>
          <p:spPr>
            <a:xfrm>
              <a:off x="4014400" y="1791525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2" y="1"/>
                  </a:moveTo>
                  <a:cubicBezTo>
                    <a:pt x="3194" y="1"/>
                    <a:pt x="2873" y="108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5"/>
            <p:cNvSpPr/>
            <p:nvPr/>
          </p:nvSpPr>
          <p:spPr>
            <a:xfrm>
              <a:off x="4020850" y="1797775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4" y="0"/>
                  </a:moveTo>
                  <a:cubicBezTo>
                    <a:pt x="2980" y="0"/>
                    <a:pt x="2704" y="99"/>
                    <a:pt x="2401" y="268"/>
                  </a:cubicBezTo>
                  <a:cubicBezTo>
                    <a:pt x="2142" y="420"/>
                    <a:pt x="1892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7" y="3845"/>
                    <a:pt x="1" y="4140"/>
                    <a:pt x="1" y="4416"/>
                  </a:cubicBezTo>
                  <a:cubicBezTo>
                    <a:pt x="1" y="4809"/>
                    <a:pt x="72" y="5460"/>
                    <a:pt x="590" y="5460"/>
                  </a:cubicBezTo>
                  <a:cubicBezTo>
                    <a:pt x="813" y="5460"/>
                    <a:pt x="1089" y="5371"/>
                    <a:pt x="1393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5"/>
            <p:cNvSpPr/>
            <p:nvPr/>
          </p:nvSpPr>
          <p:spPr>
            <a:xfrm>
              <a:off x="4021975" y="1797775"/>
              <a:ext cx="93925" cy="136525"/>
            </a:xfrm>
            <a:custGeom>
              <a:avLst/>
              <a:gdLst/>
              <a:ahLst/>
              <a:cxnLst/>
              <a:rect l="l" t="t" r="r" b="b"/>
              <a:pathLst>
                <a:path w="3757" h="5461" extrusionOk="0">
                  <a:moveTo>
                    <a:pt x="3159" y="0"/>
                  </a:moveTo>
                  <a:cubicBezTo>
                    <a:pt x="3087" y="0"/>
                    <a:pt x="3016" y="9"/>
                    <a:pt x="2935" y="27"/>
                  </a:cubicBezTo>
                  <a:cubicBezTo>
                    <a:pt x="2971" y="206"/>
                    <a:pt x="2980" y="384"/>
                    <a:pt x="2980" y="536"/>
                  </a:cubicBezTo>
                  <a:cubicBezTo>
                    <a:pt x="2980" y="2025"/>
                    <a:pt x="1883" y="3926"/>
                    <a:pt x="580" y="4675"/>
                  </a:cubicBezTo>
                  <a:cubicBezTo>
                    <a:pt x="375" y="4800"/>
                    <a:pt x="179" y="4871"/>
                    <a:pt x="0" y="4916"/>
                  </a:cubicBezTo>
                  <a:cubicBezTo>
                    <a:pt x="72" y="5201"/>
                    <a:pt x="223" y="5460"/>
                    <a:pt x="545" y="5460"/>
                  </a:cubicBezTo>
                  <a:cubicBezTo>
                    <a:pt x="768" y="5460"/>
                    <a:pt x="1044" y="5371"/>
                    <a:pt x="1348" y="5192"/>
                  </a:cubicBezTo>
                  <a:cubicBezTo>
                    <a:pt x="2650" y="4443"/>
                    <a:pt x="3756" y="2543"/>
                    <a:pt x="3756" y="1053"/>
                  </a:cubicBezTo>
                  <a:cubicBezTo>
                    <a:pt x="3756" y="661"/>
                    <a:pt x="3676" y="0"/>
                    <a:pt x="31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5"/>
            <p:cNvSpPr/>
            <p:nvPr/>
          </p:nvSpPr>
          <p:spPr>
            <a:xfrm>
              <a:off x="4023525" y="1818725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34"/>
                  </a:lnTo>
                  <a:lnTo>
                    <a:pt x="688" y="2463"/>
                  </a:lnTo>
                  <a:lnTo>
                    <a:pt x="1063" y="1295"/>
                  </a:lnTo>
                  <a:lnTo>
                    <a:pt x="1651" y="661"/>
                  </a:lnTo>
                  <a:lnTo>
                    <a:pt x="2097" y="483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20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5"/>
            <p:cNvSpPr/>
            <p:nvPr/>
          </p:nvSpPr>
          <p:spPr>
            <a:xfrm>
              <a:off x="4036925" y="1827925"/>
              <a:ext cx="55775" cy="71525"/>
            </a:xfrm>
            <a:custGeom>
              <a:avLst/>
              <a:gdLst/>
              <a:ahLst/>
              <a:cxnLst/>
              <a:rect l="l" t="t" r="r" b="b"/>
              <a:pathLst>
                <a:path w="2231" h="2861" extrusionOk="0">
                  <a:moveTo>
                    <a:pt x="1614" y="1"/>
                  </a:moveTo>
                  <a:cubicBezTo>
                    <a:pt x="1464" y="1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77"/>
                  </a:cubicBezTo>
                  <a:cubicBezTo>
                    <a:pt x="0" y="2576"/>
                    <a:pt x="251" y="2861"/>
                    <a:pt x="615" y="2861"/>
                  </a:cubicBezTo>
                  <a:cubicBezTo>
                    <a:pt x="766" y="2861"/>
                    <a:pt x="936" y="2812"/>
                    <a:pt x="1115" y="2711"/>
                  </a:cubicBezTo>
                  <a:cubicBezTo>
                    <a:pt x="1731" y="2354"/>
                    <a:pt x="2230" y="1497"/>
                    <a:pt x="2230" y="793"/>
                  </a:cubicBezTo>
                  <a:cubicBezTo>
                    <a:pt x="2230" y="287"/>
                    <a:pt x="1980" y="1"/>
                    <a:pt x="16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5"/>
            <p:cNvSpPr/>
            <p:nvPr/>
          </p:nvSpPr>
          <p:spPr>
            <a:xfrm>
              <a:off x="4044275" y="1836825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8"/>
                  </a:cubicBezTo>
                  <a:cubicBezTo>
                    <a:pt x="1" y="1855"/>
                    <a:pt x="99" y="2051"/>
                    <a:pt x="250" y="2132"/>
                  </a:cubicBezTo>
                  <a:lnTo>
                    <a:pt x="259" y="2141"/>
                  </a:lnTo>
                  <a:lnTo>
                    <a:pt x="491" y="2266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2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5"/>
            <p:cNvSpPr/>
            <p:nvPr/>
          </p:nvSpPr>
          <p:spPr>
            <a:xfrm>
              <a:off x="4050975" y="1840625"/>
              <a:ext cx="42625" cy="54725"/>
            </a:xfrm>
            <a:custGeom>
              <a:avLst/>
              <a:gdLst/>
              <a:ahLst/>
              <a:cxnLst/>
              <a:rect l="l" t="t" r="r" b="b"/>
              <a:pathLst>
                <a:path w="1705" h="2189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1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5"/>
            <p:cNvSpPr/>
            <p:nvPr/>
          </p:nvSpPr>
          <p:spPr>
            <a:xfrm>
              <a:off x="3930525" y="1860000"/>
              <a:ext cx="59575" cy="72275"/>
            </a:xfrm>
            <a:custGeom>
              <a:avLst/>
              <a:gdLst/>
              <a:ahLst/>
              <a:cxnLst/>
              <a:rect l="l" t="t" r="r" b="b"/>
              <a:pathLst>
                <a:path w="2383" h="2891" extrusionOk="0">
                  <a:moveTo>
                    <a:pt x="2383" y="0"/>
                  </a:moveTo>
                  <a:lnTo>
                    <a:pt x="1" y="1374"/>
                  </a:lnTo>
                  <a:lnTo>
                    <a:pt x="429" y="2891"/>
                  </a:lnTo>
                  <a:lnTo>
                    <a:pt x="1946" y="2016"/>
                  </a:lnTo>
                  <a:lnTo>
                    <a:pt x="2383" y="0"/>
                  </a:ln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5"/>
            <p:cNvSpPr/>
            <p:nvPr/>
          </p:nvSpPr>
          <p:spPr>
            <a:xfrm>
              <a:off x="3881925" y="1867350"/>
              <a:ext cx="59350" cy="64925"/>
            </a:xfrm>
            <a:custGeom>
              <a:avLst/>
              <a:gdLst/>
              <a:ahLst/>
              <a:cxnLst/>
              <a:rect l="l" t="t" r="r" b="b"/>
              <a:pathLst>
                <a:path w="2374" h="2597" extrusionOk="0">
                  <a:moveTo>
                    <a:pt x="0" y="1"/>
                  </a:moveTo>
                  <a:lnTo>
                    <a:pt x="428" y="1517"/>
                  </a:lnTo>
                  <a:lnTo>
                    <a:pt x="2373" y="2597"/>
                  </a:lnTo>
                  <a:lnTo>
                    <a:pt x="1945" y="10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1F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5"/>
            <p:cNvSpPr/>
            <p:nvPr/>
          </p:nvSpPr>
          <p:spPr>
            <a:xfrm>
              <a:off x="3881925" y="1833000"/>
              <a:ext cx="108175" cy="61375"/>
            </a:xfrm>
            <a:custGeom>
              <a:avLst/>
              <a:gdLst/>
              <a:ahLst/>
              <a:cxnLst/>
              <a:rect l="l" t="t" r="r" b="b"/>
              <a:pathLst>
                <a:path w="4327" h="2455" extrusionOk="0">
                  <a:moveTo>
                    <a:pt x="2382" y="1"/>
                  </a:moveTo>
                  <a:lnTo>
                    <a:pt x="0" y="1375"/>
                  </a:lnTo>
                  <a:lnTo>
                    <a:pt x="1945" y="2454"/>
                  </a:lnTo>
                  <a:lnTo>
                    <a:pt x="4327" y="1080"/>
                  </a:lnTo>
                  <a:lnTo>
                    <a:pt x="23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5"/>
            <p:cNvSpPr/>
            <p:nvPr/>
          </p:nvSpPr>
          <p:spPr>
            <a:xfrm>
              <a:off x="4021975" y="1845725"/>
              <a:ext cx="93925" cy="64250"/>
            </a:xfrm>
            <a:custGeom>
              <a:avLst/>
              <a:gdLst/>
              <a:ahLst/>
              <a:cxnLst/>
              <a:rect l="l" t="t" r="r" b="b"/>
              <a:pathLst>
                <a:path w="3757" h="257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357" y="2097"/>
                  </a:lnTo>
                  <a:lnTo>
                    <a:pt x="455" y="2391"/>
                  </a:lnTo>
                  <a:lnTo>
                    <a:pt x="420" y="2543"/>
                  </a:lnTo>
                  <a:lnTo>
                    <a:pt x="420" y="2570"/>
                  </a:lnTo>
                  <a:lnTo>
                    <a:pt x="3667" y="723"/>
                  </a:lnTo>
                  <a:lnTo>
                    <a:pt x="3667" y="714"/>
                  </a:lnTo>
                  <a:cubicBezTo>
                    <a:pt x="3721" y="687"/>
                    <a:pt x="3756" y="625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5"/>
            <p:cNvSpPr/>
            <p:nvPr/>
          </p:nvSpPr>
          <p:spPr>
            <a:xfrm>
              <a:off x="4021975" y="1845725"/>
              <a:ext cx="93925" cy="49750"/>
            </a:xfrm>
            <a:custGeom>
              <a:avLst/>
              <a:gdLst/>
              <a:ahLst/>
              <a:cxnLst/>
              <a:rect l="l" t="t" r="r" b="b"/>
              <a:pathLst>
                <a:path w="3757" h="1990" extrusionOk="0">
                  <a:moveTo>
                    <a:pt x="3331" y="0"/>
                  </a:moveTo>
                  <a:cubicBezTo>
                    <a:pt x="3311" y="0"/>
                    <a:pt x="3292" y="3"/>
                    <a:pt x="3274" y="9"/>
                  </a:cubicBezTo>
                  <a:lnTo>
                    <a:pt x="3257" y="27"/>
                  </a:lnTo>
                  <a:lnTo>
                    <a:pt x="0" y="1874"/>
                  </a:lnTo>
                  <a:lnTo>
                    <a:pt x="36" y="1874"/>
                  </a:lnTo>
                  <a:lnTo>
                    <a:pt x="90" y="1883"/>
                  </a:lnTo>
                  <a:lnTo>
                    <a:pt x="206" y="1927"/>
                  </a:lnTo>
                  <a:lnTo>
                    <a:pt x="259" y="1990"/>
                  </a:lnTo>
                  <a:lnTo>
                    <a:pt x="3257" y="286"/>
                  </a:lnTo>
                  <a:lnTo>
                    <a:pt x="3274" y="268"/>
                  </a:lnTo>
                  <a:cubicBezTo>
                    <a:pt x="3292" y="262"/>
                    <a:pt x="3311" y="259"/>
                    <a:pt x="3331" y="259"/>
                  </a:cubicBezTo>
                  <a:cubicBezTo>
                    <a:pt x="3372" y="259"/>
                    <a:pt x="3417" y="271"/>
                    <a:pt x="3471" y="295"/>
                  </a:cubicBezTo>
                  <a:cubicBezTo>
                    <a:pt x="3587" y="366"/>
                    <a:pt x="3685" y="509"/>
                    <a:pt x="3729" y="652"/>
                  </a:cubicBezTo>
                  <a:cubicBezTo>
                    <a:pt x="3747" y="616"/>
                    <a:pt x="3756" y="580"/>
                    <a:pt x="3756" y="536"/>
                  </a:cubicBezTo>
                  <a:cubicBezTo>
                    <a:pt x="3756" y="348"/>
                    <a:pt x="3622" y="134"/>
                    <a:pt x="3471" y="36"/>
                  </a:cubicBezTo>
                  <a:cubicBezTo>
                    <a:pt x="3417" y="12"/>
                    <a:pt x="3372" y="0"/>
                    <a:pt x="33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5"/>
            <p:cNvSpPr/>
            <p:nvPr/>
          </p:nvSpPr>
          <p:spPr>
            <a:xfrm>
              <a:off x="4032450" y="1909500"/>
              <a:ext cx="25" cy="475"/>
            </a:xfrm>
            <a:custGeom>
              <a:avLst/>
              <a:gdLst/>
              <a:ahLst/>
              <a:cxnLst/>
              <a:rect l="l" t="t" r="r" b="b"/>
              <a:pathLst>
                <a:path w="1" h="19" extrusionOk="0">
                  <a:moveTo>
                    <a:pt x="1" y="10"/>
                  </a:moveTo>
                  <a:lnTo>
                    <a:pt x="1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5"/>
            <p:cNvSpPr/>
            <p:nvPr/>
          </p:nvSpPr>
          <p:spPr>
            <a:xfrm>
              <a:off x="4019975" y="1892050"/>
              <a:ext cx="14300" cy="18450"/>
            </a:xfrm>
            <a:custGeom>
              <a:avLst/>
              <a:gdLst/>
              <a:ahLst/>
              <a:cxnLst/>
              <a:rect l="l" t="t" r="r" b="b"/>
              <a:pathLst>
                <a:path w="572" h="738" extrusionOk="0">
                  <a:moveTo>
                    <a:pt x="157" y="0"/>
                  </a:moveTo>
                  <a:cubicBezTo>
                    <a:pt x="63" y="0"/>
                    <a:pt x="0" y="75"/>
                    <a:pt x="0" y="208"/>
                  </a:cubicBezTo>
                  <a:cubicBezTo>
                    <a:pt x="0" y="387"/>
                    <a:pt x="125" y="610"/>
                    <a:pt x="286" y="699"/>
                  </a:cubicBezTo>
                  <a:cubicBezTo>
                    <a:pt x="333" y="725"/>
                    <a:pt x="376" y="737"/>
                    <a:pt x="415" y="737"/>
                  </a:cubicBezTo>
                  <a:cubicBezTo>
                    <a:pt x="509" y="737"/>
                    <a:pt x="571" y="665"/>
                    <a:pt x="571" y="538"/>
                  </a:cubicBezTo>
                  <a:cubicBezTo>
                    <a:pt x="571" y="351"/>
                    <a:pt x="446" y="128"/>
                    <a:pt x="286" y="39"/>
                  </a:cubicBezTo>
                  <a:cubicBezTo>
                    <a:pt x="239" y="13"/>
                    <a:pt x="196" y="0"/>
                    <a:pt x="15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5"/>
            <p:cNvSpPr/>
            <p:nvPr/>
          </p:nvSpPr>
          <p:spPr>
            <a:xfrm>
              <a:off x="3838425" y="1896025"/>
              <a:ext cx="193175" cy="94900"/>
            </a:xfrm>
            <a:custGeom>
              <a:avLst/>
              <a:gdLst/>
              <a:ahLst/>
              <a:cxnLst/>
              <a:rect l="l" t="t" r="r" b="b"/>
              <a:pathLst>
                <a:path w="7727" h="3796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652" y="3287"/>
                  </a:lnTo>
                  <a:cubicBezTo>
                    <a:pt x="901" y="3618"/>
                    <a:pt x="1276" y="3796"/>
                    <a:pt x="1669" y="3796"/>
                  </a:cubicBezTo>
                  <a:cubicBezTo>
                    <a:pt x="1883" y="3796"/>
                    <a:pt x="2106" y="3734"/>
                    <a:pt x="2302" y="3618"/>
                  </a:cubicBezTo>
                  <a:lnTo>
                    <a:pt x="7530" y="575"/>
                  </a:lnTo>
                  <a:cubicBezTo>
                    <a:pt x="7681" y="486"/>
                    <a:pt x="7726" y="299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5"/>
            <p:cNvSpPr/>
            <p:nvPr/>
          </p:nvSpPr>
          <p:spPr>
            <a:xfrm>
              <a:off x="3838425" y="1896025"/>
              <a:ext cx="192500" cy="86725"/>
            </a:xfrm>
            <a:custGeom>
              <a:avLst/>
              <a:gdLst/>
              <a:ahLst/>
              <a:cxnLst/>
              <a:rect l="l" t="t" r="r" b="b"/>
              <a:pathLst>
                <a:path w="7700" h="3469" extrusionOk="0">
                  <a:moveTo>
                    <a:pt x="7374" y="1"/>
                  </a:moveTo>
                  <a:cubicBezTo>
                    <a:pt x="7321" y="1"/>
                    <a:pt x="7267" y="14"/>
                    <a:pt x="7218" y="40"/>
                  </a:cubicBezTo>
                  <a:lnTo>
                    <a:pt x="1990" y="3091"/>
                  </a:lnTo>
                  <a:cubicBezTo>
                    <a:pt x="1888" y="3148"/>
                    <a:pt x="1778" y="3176"/>
                    <a:pt x="1668" y="3176"/>
                  </a:cubicBezTo>
                  <a:cubicBezTo>
                    <a:pt x="1470" y="3176"/>
                    <a:pt x="1274" y="3085"/>
                    <a:pt x="1142" y="2913"/>
                  </a:cubicBezTo>
                  <a:lnTo>
                    <a:pt x="500" y="2047"/>
                  </a:lnTo>
                  <a:lnTo>
                    <a:pt x="0" y="2422"/>
                  </a:lnTo>
                  <a:lnTo>
                    <a:pt x="143" y="2601"/>
                  </a:lnTo>
                  <a:lnTo>
                    <a:pt x="500" y="2342"/>
                  </a:lnTo>
                  <a:lnTo>
                    <a:pt x="1142" y="3207"/>
                  </a:lnTo>
                  <a:cubicBezTo>
                    <a:pt x="1273" y="3377"/>
                    <a:pt x="1465" y="3468"/>
                    <a:pt x="1660" y="3468"/>
                  </a:cubicBezTo>
                  <a:cubicBezTo>
                    <a:pt x="1772" y="3468"/>
                    <a:pt x="1886" y="3438"/>
                    <a:pt x="1990" y="3377"/>
                  </a:cubicBezTo>
                  <a:lnTo>
                    <a:pt x="7218" y="335"/>
                  </a:lnTo>
                  <a:cubicBezTo>
                    <a:pt x="7268" y="305"/>
                    <a:pt x="7323" y="291"/>
                    <a:pt x="7376" y="291"/>
                  </a:cubicBezTo>
                  <a:cubicBezTo>
                    <a:pt x="7483" y="291"/>
                    <a:pt x="7586" y="347"/>
                    <a:pt x="7646" y="442"/>
                  </a:cubicBezTo>
                  <a:cubicBezTo>
                    <a:pt x="7646" y="451"/>
                    <a:pt x="7646" y="451"/>
                    <a:pt x="7646" y="451"/>
                  </a:cubicBezTo>
                  <a:cubicBezTo>
                    <a:pt x="7699" y="361"/>
                    <a:pt x="7699" y="245"/>
                    <a:pt x="7646" y="156"/>
                  </a:cubicBezTo>
                  <a:cubicBezTo>
                    <a:pt x="7586" y="54"/>
                    <a:pt x="7482" y="1"/>
                    <a:pt x="7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5"/>
            <p:cNvSpPr/>
            <p:nvPr/>
          </p:nvSpPr>
          <p:spPr>
            <a:xfrm>
              <a:off x="3759025" y="1907050"/>
              <a:ext cx="71175" cy="55775"/>
            </a:xfrm>
            <a:custGeom>
              <a:avLst/>
              <a:gdLst/>
              <a:ahLst/>
              <a:cxnLst/>
              <a:rect l="l" t="t" r="r" b="b"/>
              <a:pathLst>
                <a:path w="2847" h="2231" extrusionOk="0">
                  <a:moveTo>
                    <a:pt x="1" y="1"/>
                  </a:moveTo>
                  <a:cubicBezTo>
                    <a:pt x="143" y="812"/>
                    <a:pt x="491" y="1276"/>
                    <a:pt x="946" y="1499"/>
                  </a:cubicBezTo>
                  <a:lnTo>
                    <a:pt x="1223" y="1606"/>
                  </a:lnTo>
                  <a:lnTo>
                    <a:pt x="2846" y="2231"/>
                  </a:lnTo>
                  <a:lnTo>
                    <a:pt x="2463" y="1615"/>
                  </a:lnTo>
                  <a:lnTo>
                    <a:pt x="1892" y="723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5"/>
            <p:cNvSpPr/>
            <p:nvPr/>
          </p:nvSpPr>
          <p:spPr>
            <a:xfrm>
              <a:off x="3806300" y="1865575"/>
              <a:ext cx="134975" cy="101625"/>
            </a:xfrm>
            <a:custGeom>
              <a:avLst/>
              <a:gdLst/>
              <a:ahLst/>
              <a:cxnLst/>
              <a:rect l="l" t="t" r="r" b="b"/>
              <a:pathLst>
                <a:path w="5399" h="4065" extrusionOk="0">
                  <a:moveTo>
                    <a:pt x="4961" y="0"/>
                  </a:moveTo>
                  <a:lnTo>
                    <a:pt x="1" y="2382"/>
                  </a:lnTo>
                  <a:cubicBezTo>
                    <a:pt x="215" y="3653"/>
                    <a:pt x="948" y="4064"/>
                    <a:pt x="1809" y="4064"/>
                  </a:cubicBezTo>
                  <a:cubicBezTo>
                    <a:pt x="3390" y="4064"/>
                    <a:pt x="5398" y="2677"/>
                    <a:pt x="5398" y="2677"/>
                  </a:cubicBezTo>
                  <a:lnTo>
                    <a:pt x="496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5"/>
            <p:cNvSpPr/>
            <p:nvPr/>
          </p:nvSpPr>
          <p:spPr>
            <a:xfrm>
              <a:off x="3759025" y="1847500"/>
              <a:ext cx="171300" cy="77650"/>
            </a:xfrm>
            <a:custGeom>
              <a:avLst/>
              <a:gdLst/>
              <a:ahLst/>
              <a:cxnLst/>
              <a:rect l="l" t="t" r="r" b="b"/>
              <a:pathLst>
                <a:path w="6852" h="3106" extrusionOk="0">
                  <a:moveTo>
                    <a:pt x="4961" y="1"/>
                  </a:moveTo>
                  <a:lnTo>
                    <a:pt x="1" y="2383"/>
                  </a:lnTo>
                  <a:lnTo>
                    <a:pt x="1892" y="3105"/>
                  </a:lnTo>
                  <a:lnTo>
                    <a:pt x="6852" y="723"/>
                  </a:lnTo>
                  <a:lnTo>
                    <a:pt x="496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5"/>
            <p:cNvSpPr/>
            <p:nvPr/>
          </p:nvSpPr>
          <p:spPr>
            <a:xfrm>
              <a:off x="3857825" y="1886325"/>
              <a:ext cx="53775" cy="70925"/>
            </a:xfrm>
            <a:custGeom>
              <a:avLst/>
              <a:gdLst/>
              <a:ahLst/>
              <a:cxnLst/>
              <a:rect l="l" t="t" r="r" b="b"/>
              <a:pathLst>
                <a:path w="2151" h="2837" extrusionOk="0">
                  <a:moveTo>
                    <a:pt x="1540" y="0"/>
                  </a:moveTo>
                  <a:cubicBezTo>
                    <a:pt x="1395" y="0"/>
                    <a:pt x="1232" y="46"/>
                    <a:pt x="1062" y="143"/>
                  </a:cubicBezTo>
                  <a:cubicBezTo>
                    <a:pt x="473" y="482"/>
                    <a:pt x="1" y="1302"/>
                    <a:pt x="1" y="1980"/>
                  </a:cubicBezTo>
                  <a:cubicBezTo>
                    <a:pt x="1" y="2319"/>
                    <a:pt x="117" y="2560"/>
                    <a:pt x="313" y="2667"/>
                  </a:cubicBezTo>
                  <a:lnTo>
                    <a:pt x="322" y="2667"/>
                  </a:lnTo>
                  <a:lnTo>
                    <a:pt x="607" y="2837"/>
                  </a:lnTo>
                  <a:lnTo>
                    <a:pt x="589" y="2739"/>
                  </a:lnTo>
                  <a:lnTo>
                    <a:pt x="482" y="2195"/>
                  </a:lnTo>
                  <a:lnTo>
                    <a:pt x="839" y="1071"/>
                  </a:lnTo>
                  <a:lnTo>
                    <a:pt x="1401" y="464"/>
                  </a:lnTo>
                  <a:lnTo>
                    <a:pt x="1829" y="294"/>
                  </a:lnTo>
                  <a:lnTo>
                    <a:pt x="2017" y="268"/>
                  </a:lnTo>
                  <a:lnTo>
                    <a:pt x="2151" y="259"/>
                  </a:lnTo>
                  <a:lnTo>
                    <a:pt x="1856" y="89"/>
                  </a:lnTo>
                  <a:lnTo>
                    <a:pt x="1767" y="45"/>
                  </a:lnTo>
                  <a:cubicBezTo>
                    <a:pt x="1699" y="15"/>
                    <a:pt x="1622" y="0"/>
                    <a:pt x="15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5"/>
            <p:cNvSpPr/>
            <p:nvPr/>
          </p:nvSpPr>
          <p:spPr>
            <a:xfrm>
              <a:off x="3866075" y="1890950"/>
              <a:ext cx="53325" cy="68525"/>
            </a:xfrm>
            <a:custGeom>
              <a:avLst/>
              <a:gdLst/>
              <a:ahLst/>
              <a:cxnLst/>
              <a:rect l="l" t="t" r="r" b="b"/>
              <a:pathLst>
                <a:path w="2133" h="2741" extrusionOk="0">
                  <a:moveTo>
                    <a:pt x="1545" y="0"/>
                  </a:moveTo>
                  <a:cubicBezTo>
                    <a:pt x="1403" y="0"/>
                    <a:pt x="1242" y="47"/>
                    <a:pt x="1071" y="145"/>
                  </a:cubicBezTo>
                  <a:cubicBezTo>
                    <a:pt x="482" y="493"/>
                    <a:pt x="1" y="1314"/>
                    <a:pt x="1" y="1983"/>
                  </a:cubicBezTo>
                  <a:cubicBezTo>
                    <a:pt x="1" y="2461"/>
                    <a:pt x="241" y="2740"/>
                    <a:pt x="589" y="2740"/>
                  </a:cubicBezTo>
                  <a:cubicBezTo>
                    <a:pt x="734" y="2740"/>
                    <a:pt x="898" y="2692"/>
                    <a:pt x="1071" y="2589"/>
                  </a:cubicBezTo>
                  <a:cubicBezTo>
                    <a:pt x="1660" y="2250"/>
                    <a:pt x="2133" y="1430"/>
                    <a:pt x="2133" y="761"/>
                  </a:cubicBezTo>
                  <a:cubicBezTo>
                    <a:pt x="2133" y="279"/>
                    <a:pt x="1894" y="0"/>
                    <a:pt x="1545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5"/>
            <p:cNvSpPr/>
            <p:nvPr/>
          </p:nvSpPr>
          <p:spPr>
            <a:xfrm>
              <a:off x="3931200" y="1748650"/>
              <a:ext cx="215275" cy="130125"/>
            </a:xfrm>
            <a:custGeom>
              <a:avLst/>
              <a:gdLst/>
              <a:ahLst/>
              <a:cxnLst/>
              <a:rect l="l" t="t" r="r" b="b"/>
              <a:pathLst>
                <a:path w="8611" h="5205" extrusionOk="0">
                  <a:moveTo>
                    <a:pt x="5934" y="1"/>
                  </a:moveTo>
                  <a:cubicBezTo>
                    <a:pt x="4642" y="1"/>
                    <a:pt x="3271" y="657"/>
                    <a:pt x="2365" y="1502"/>
                  </a:cubicBezTo>
                  <a:cubicBezTo>
                    <a:pt x="1838" y="1983"/>
                    <a:pt x="1401" y="2545"/>
                    <a:pt x="982" y="3116"/>
                  </a:cubicBezTo>
                  <a:cubicBezTo>
                    <a:pt x="688" y="3527"/>
                    <a:pt x="1" y="4258"/>
                    <a:pt x="188" y="4802"/>
                  </a:cubicBezTo>
                  <a:cubicBezTo>
                    <a:pt x="215" y="4883"/>
                    <a:pt x="259" y="4963"/>
                    <a:pt x="331" y="5016"/>
                  </a:cubicBezTo>
                  <a:cubicBezTo>
                    <a:pt x="402" y="5070"/>
                    <a:pt x="482" y="5106"/>
                    <a:pt x="572" y="5123"/>
                  </a:cubicBezTo>
                  <a:cubicBezTo>
                    <a:pt x="580" y="5132"/>
                    <a:pt x="589" y="5132"/>
                    <a:pt x="598" y="5132"/>
                  </a:cubicBezTo>
                  <a:cubicBezTo>
                    <a:pt x="790" y="5182"/>
                    <a:pt x="987" y="5205"/>
                    <a:pt x="1185" y="5205"/>
                  </a:cubicBezTo>
                  <a:cubicBezTo>
                    <a:pt x="1593" y="5205"/>
                    <a:pt x="2004" y="5107"/>
                    <a:pt x="2383" y="4945"/>
                  </a:cubicBezTo>
                  <a:cubicBezTo>
                    <a:pt x="2427" y="4918"/>
                    <a:pt x="2481" y="4900"/>
                    <a:pt x="2525" y="4874"/>
                  </a:cubicBezTo>
                  <a:cubicBezTo>
                    <a:pt x="3069" y="4606"/>
                    <a:pt x="3712" y="4142"/>
                    <a:pt x="4042" y="3616"/>
                  </a:cubicBezTo>
                  <a:cubicBezTo>
                    <a:pt x="4443" y="2965"/>
                    <a:pt x="5095" y="2376"/>
                    <a:pt x="5790" y="2046"/>
                  </a:cubicBezTo>
                  <a:cubicBezTo>
                    <a:pt x="6181" y="1859"/>
                    <a:pt x="6608" y="1758"/>
                    <a:pt x="7038" y="1758"/>
                  </a:cubicBezTo>
                  <a:cubicBezTo>
                    <a:pt x="7247" y="1758"/>
                    <a:pt x="7457" y="1782"/>
                    <a:pt x="7664" y="1832"/>
                  </a:cubicBezTo>
                  <a:cubicBezTo>
                    <a:pt x="7808" y="1866"/>
                    <a:pt x="8098" y="1977"/>
                    <a:pt x="8314" y="1977"/>
                  </a:cubicBezTo>
                  <a:cubicBezTo>
                    <a:pt x="8485" y="1977"/>
                    <a:pt x="8610" y="1908"/>
                    <a:pt x="8583" y="1680"/>
                  </a:cubicBezTo>
                  <a:cubicBezTo>
                    <a:pt x="8574" y="1635"/>
                    <a:pt x="8565" y="1591"/>
                    <a:pt x="8556" y="1546"/>
                  </a:cubicBezTo>
                  <a:cubicBezTo>
                    <a:pt x="8520" y="1403"/>
                    <a:pt x="8449" y="1278"/>
                    <a:pt x="8377" y="1154"/>
                  </a:cubicBezTo>
                  <a:cubicBezTo>
                    <a:pt x="7985" y="493"/>
                    <a:pt x="7244" y="163"/>
                    <a:pt x="6513" y="47"/>
                  </a:cubicBezTo>
                  <a:cubicBezTo>
                    <a:pt x="6323" y="16"/>
                    <a:pt x="6129" y="1"/>
                    <a:pt x="593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5"/>
            <p:cNvSpPr/>
            <p:nvPr/>
          </p:nvSpPr>
          <p:spPr>
            <a:xfrm>
              <a:off x="3945475" y="1779350"/>
              <a:ext cx="201000" cy="99425"/>
            </a:xfrm>
            <a:custGeom>
              <a:avLst/>
              <a:gdLst/>
              <a:ahLst/>
              <a:cxnLst/>
              <a:rect l="l" t="t" r="r" b="b"/>
              <a:pathLst>
                <a:path w="8040" h="3977" extrusionOk="0">
                  <a:moveTo>
                    <a:pt x="6259" y="1"/>
                  </a:moveTo>
                  <a:cubicBezTo>
                    <a:pt x="5896" y="1"/>
                    <a:pt x="5535" y="63"/>
                    <a:pt x="5184" y="229"/>
                  </a:cubicBezTo>
                  <a:cubicBezTo>
                    <a:pt x="5032" y="309"/>
                    <a:pt x="4871" y="363"/>
                    <a:pt x="4720" y="452"/>
                  </a:cubicBezTo>
                  <a:cubicBezTo>
                    <a:pt x="4006" y="889"/>
                    <a:pt x="3355" y="1424"/>
                    <a:pt x="2811" y="2076"/>
                  </a:cubicBezTo>
                  <a:cubicBezTo>
                    <a:pt x="2802" y="2084"/>
                    <a:pt x="2793" y="2093"/>
                    <a:pt x="2784" y="2102"/>
                  </a:cubicBezTo>
                  <a:cubicBezTo>
                    <a:pt x="2659" y="2263"/>
                    <a:pt x="2543" y="2423"/>
                    <a:pt x="2418" y="2575"/>
                  </a:cubicBezTo>
                  <a:cubicBezTo>
                    <a:pt x="2043" y="3021"/>
                    <a:pt x="1642" y="3316"/>
                    <a:pt x="1098" y="3512"/>
                  </a:cubicBezTo>
                  <a:cubicBezTo>
                    <a:pt x="732" y="3646"/>
                    <a:pt x="340" y="3717"/>
                    <a:pt x="1" y="3895"/>
                  </a:cubicBezTo>
                  <a:cubicBezTo>
                    <a:pt x="9" y="3904"/>
                    <a:pt x="18" y="3904"/>
                    <a:pt x="27" y="3904"/>
                  </a:cubicBezTo>
                  <a:cubicBezTo>
                    <a:pt x="219" y="3954"/>
                    <a:pt x="416" y="3977"/>
                    <a:pt x="614" y="3977"/>
                  </a:cubicBezTo>
                  <a:cubicBezTo>
                    <a:pt x="1022" y="3977"/>
                    <a:pt x="1433" y="3879"/>
                    <a:pt x="1812" y="3717"/>
                  </a:cubicBezTo>
                  <a:cubicBezTo>
                    <a:pt x="1856" y="3690"/>
                    <a:pt x="1910" y="3672"/>
                    <a:pt x="1954" y="3646"/>
                  </a:cubicBezTo>
                  <a:cubicBezTo>
                    <a:pt x="2498" y="3378"/>
                    <a:pt x="3141" y="2914"/>
                    <a:pt x="3471" y="2388"/>
                  </a:cubicBezTo>
                  <a:cubicBezTo>
                    <a:pt x="3872" y="1737"/>
                    <a:pt x="4524" y="1148"/>
                    <a:pt x="5219" y="818"/>
                  </a:cubicBezTo>
                  <a:cubicBezTo>
                    <a:pt x="5610" y="631"/>
                    <a:pt x="6037" y="530"/>
                    <a:pt x="6467" y="530"/>
                  </a:cubicBezTo>
                  <a:cubicBezTo>
                    <a:pt x="6676" y="530"/>
                    <a:pt x="6886" y="554"/>
                    <a:pt x="7093" y="604"/>
                  </a:cubicBezTo>
                  <a:cubicBezTo>
                    <a:pt x="7237" y="638"/>
                    <a:pt x="7527" y="749"/>
                    <a:pt x="7743" y="749"/>
                  </a:cubicBezTo>
                  <a:cubicBezTo>
                    <a:pt x="7914" y="749"/>
                    <a:pt x="8039" y="680"/>
                    <a:pt x="8012" y="452"/>
                  </a:cubicBezTo>
                  <a:cubicBezTo>
                    <a:pt x="8003" y="407"/>
                    <a:pt x="7994" y="363"/>
                    <a:pt x="7985" y="318"/>
                  </a:cubicBezTo>
                  <a:cubicBezTo>
                    <a:pt x="7421" y="159"/>
                    <a:pt x="6837" y="1"/>
                    <a:pt x="625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5"/>
            <p:cNvSpPr/>
            <p:nvPr/>
          </p:nvSpPr>
          <p:spPr>
            <a:xfrm>
              <a:off x="3860950" y="1746700"/>
              <a:ext cx="208550" cy="151425"/>
            </a:xfrm>
            <a:custGeom>
              <a:avLst/>
              <a:gdLst/>
              <a:ahLst/>
              <a:cxnLst/>
              <a:rect l="l" t="t" r="r" b="b"/>
              <a:pathLst>
                <a:path w="8342" h="6057" extrusionOk="0">
                  <a:moveTo>
                    <a:pt x="6655" y="1"/>
                  </a:moveTo>
                  <a:cubicBezTo>
                    <a:pt x="6602" y="1"/>
                    <a:pt x="6548" y="6"/>
                    <a:pt x="6495" y="18"/>
                  </a:cubicBezTo>
                  <a:cubicBezTo>
                    <a:pt x="6433" y="36"/>
                    <a:pt x="6361" y="54"/>
                    <a:pt x="6299" y="81"/>
                  </a:cubicBezTo>
                  <a:cubicBezTo>
                    <a:pt x="6076" y="179"/>
                    <a:pt x="5853" y="313"/>
                    <a:pt x="5656" y="464"/>
                  </a:cubicBezTo>
                  <a:cubicBezTo>
                    <a:pt x="5362" y="580"/>
                    <a:pt x="5077" y="723"/>
                    <a:pt x="4809" y="884"/>
                  </a:cubicBezTo>
                  <a:cubicBezTo>
                    <a:pt x="3970" y="1392"/>
                    <a:pt x="3221" y="2052"/>
                    <a:pt x="2329" y="2454"/>
                  </a:cubicBezTo>
                  <a:cubicBezTo>
                    <a:pt x="1829" y="2686"/>
                    <a:pt x="464" y="2828"/>
                    <a:pt x="170" y="3328"/>
                  </a:cubicBezTo>
                  <a:cubicBezTo>
                    <a:pt x="0" y="3613"/>
                    <a:pt x="197" y="4309"/>
                    <a:pt x="241" y="4622"/>
                  </a:cubicBezTo>
                  <a:cubicBezTo>
                    <a:pt x="378" y="5556"/>
                    <a:pt x="1106" y="6056"/>
                    <a:pt x="1972" y="6056"/>
                  </a:cubicBezTo>
                  <a:cubicBezTo>
                    <a:pt x="2180" y="6056"/>
                    <a:pt x="2396" y="6027"/>
                    <a:pt x="2614" y="5969"/>
                  </a:cubicBezTo>
                  <a:cubicBezTo>
                    <a:pt x="3908" y="5630"/>
                    <a:pt x="4729" y="4443"/>
                    <a:pt x="5523" y="3453"/>
                  </a:cubicBezTo>
                  <a:cubicBezTo>
                    <a:pt x="5888" y="2989"/>
                    <a:pt x="6236" y="2516"/>
                    <a:pt x="6763" y="2222"/>
                  </a:cubicBezTo>
                  <a:cubicBezTo>
                    <a:pt x="7298" y="1918"/>
                    <a:pt x="8342" y="1553"/>
                    <a:pt x="7851" y="732"/>
                  </a:cubicBezTo>
                  <a:cubicBezTo>
                    <a:pt x="7717" y="509"/>
                    <a:pt x="7521" y="322"/>
                    <a:pt x="7289" y="197"/>
                  </a:cubicBezTo>
                  <a:cubicBezTo>
                    <a:pt x="7094" y="96"/>
                    <a:pt x="6877" y="1"/>
                    <a:pt x="6655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5"/>
            <p:cNvSpPr/>
            <p:nvPr/>
          </p:nvSpPr>
          <p:spPr>
            <a:xfrm>
              <a:off x="3873650" y="1747125"/>
              <a:ext cx="176400" cy="120225"/>
            </a:xfrm>
            <a:custGeom>
              <a:avLst/>
              <a:gdLst/>
              <a:ahLst/>
              <a:cxnLst/>
              <a:rect l="l" t="t" r="r" b="b"/>
              <a:pathLst>
                <a:path w="7056" h="4809" extrusionOk="0">
                  <a:moveTo>
                    <a:pt x="5922" y="0"/>
                  </a:moveTo>
                  <a:cubicBezTo>
                    <a:pt x="5908" y="0"/>
                    <a:pt x="5894" y="0"/>
                    <a:pt x="5880" y="1"/>
                  </a:cubicBezTo>
                  <a:cubicBezTo>
                    <a:pt x="5791" y="1"/>
                    <a:pt x="5702" y="19"/>
                    <a:pt x="5612" y="28"/>
                  </a:cubicBezTo>
                  <a:cubicBezTo>
                    <a:pt x="5113" y="108"/>
                    <a:pt x="4640" y="322"/>
                    <a:pt x="4212" y="581"/>
                  </a:cubicBezTo>
                  <a:cubicBezTo>
                    <a:pt x="3462" y="1036"/>
                    <a:pt x="2802" y="1625"/>
                    <a:pt x="2017" y="1973"/>
                  </a:cubicBezTo>
                  <a:cubicBezTo>
                    <a:pt x="1669" y="2133"/>
                    <a:pt x="1" y="2303"/>
                    <a:pt x="188" y="2910"/>
                  </a:cubicBezTo>
                  <a:cubicBezTo>
                    <a:pt x="224" y="3017"/>
                    <a:pt x="331" y="3079"/>
                    <a:pt x="429" y="3124"/>
                  </a:cubicBezTo>
                  <a:cubicBezTo>
                    <a:pt x="741" y="3275"/>
                    <a:pt x="1107" y="3338"/>
                    <a:pt x="1384" y="3552"/>
                  </a:cubicBezTo>
                  <a:cubicBezTo>
                    <a:pt x="1580" y="3704"/>
                    <a:pt x="1714" y="3918"/>
                    <a:pt x="1857" y="4132"/>
                  </a:cubicBezTo>
                  <a:cubicBezTo>
                    <a:pt x="1990" y="4337"/>
                    <a:pt x="2142" y="4551"/>
                    <a:pt x="2356" y="4694"/>
                  </a:cubicBezTo>
                  <a:cubicBezTo>
                    <a:pt x="2480" y="4774"/>
                    <a:pt x="2602" y="4808"/>
                    <a:pt x="2721" y="4808"/>
                  </a:cubicBezTo>
                  <a:cubicBezTo>
                    <a:pt x="3089" y="4808"/>
                    <a:pt x="3425" y="4484"/>
                    <a:pt x="3694" y="4221"/>
                  </a:cubicBezTo>
                  <a:cubicBezTo>
                    <a:pt x="4114" y="3811"/>
                    <a:pt x="4470" y="3329"/>
                    <a:pt x="4836" y="2856"/>
                  </a:cubicBezTo>
                  <a:cubicBezTo>
                    <a:pt x="5166" y="2446"/>
                    <a:pt x="5478" y="2026"/>
                    <a:pt x="5942" y="1768"/>
                  </a:cubicBezTo>
                  <a:cubicBezTo>
                    <a:pt x="6308" y="1554"/>
                    <a:pt x="6950" y="1375"/>
                    <a:pt x="7004" y="876"/>
                  </a:cubicBezTo>
                  <a:cubicBezTo>
                    <a:pt x="7056" y="384"/>
                    <a:pt x="6356" y="0"/>
                    <a:pt x="5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5"/>
            <p:cNvSpPr/>
            <p:nvPr/>
          </p:nvSpPr>
          <p:spPr>
            <a:xfrm>
              <a:off x="3728925" y="1807100"/>
              <a:ext cx="195400" cy="117875"/>
            </a:xfrm>
            <a:custGeom>
              <a:avLst/>
              <a:gdLst/>
              <a:ahLst/>
              <a:cxnLst/>
              <a:rect l="l" t="t" r="r" b="b"/>
              <a:pathLst>
                <a:path w="7816" h="4715" extrusionOk="0">
                  <a:moveTo>
                    <a:pt x="4014" y="0"/>
                  </a:moveTo>
                  <a:cubicBezTo>
                    <a:pt x="3069" y="0"/>
                    <a:pt x="2123" y="236"/>
                    <a:pt x="1329" y="760"/>
                  </a:cubicBezTo>
                  <a:cubicBezTo>
                    <a:pt x="812" y="1108"/>
                    <a:pt x="45" y="1688"/>
                    <a:pt x="18" y="2384"/>
                  </a:cubicBezTo>
                  <a:cubicBezTo>
                    <a:pt x="0" y="2732"/>
                    <a:pt x="36" y="3089"/>
                    <a:pt x="143" y="3401"/>
                  </a:cubicBezTo>
                  <a:cubicBezTo>
                    <a:pt x="259" y="3704"/>
                    <a:pt x="428" y="3981"/>
                    <a:pt x="705" y="4195"/>
                  </a:cubicBezTo>
                  <a:cubicBezTo>
                    <a:pt x="723" y="4213"/>
                    <a:pt x="741" y="4222"/>
                    <a:pt x="758" y="4240"/>
                  </a:cubicBezTo>
                  <a:cubicBezTo>
                    <a:pt x="999" y="4409"/>
                    <a:pt x="1276" y="4525"/>
                    <a:pt x="1552" y="4641"/>
                  </a:cubicBezTo>
                  <a:cubicBezTo>
                    <a:pt x="1696" y="4699"/>
                    <a:pt x="1869" y="4715"/>
                    <a:pt x="2041" y="4715"/>
                  </a:cubicBezTo>
                  <a:cubicBezTo>
                    <a:pt x="2190" y="4715"/>
                    <a:pt x="2339" y="4703"/>
                    <a:pt x="2471" y="4695"/>
                  </a:cubicBezTo>
                  <a:cubicBezTo>
                    <a:pt x="3158" y="4659"/>
                    <a:pt x="3827" y="4507"/>
                    <a:pt x="4470" y="4275"/>
                  </a:cubicBezTo>
                  <a:cubicBezTo>
                    <a:pt x="5201" y="4017"/>
                    <a:pt x="5897" y="3660"/>
                    <a:pt x="6566" y="3267"/>
                  </a:cubicBezTo>
                  <a:cubicBezTo>
                    <a:pt x="7075" y="2973"/>
                    <a:pt x="7708" y="2687"/>
                    <a:pt x="7797" y="2036"/>
                  </a:cubicBezTo>
                  <a:cubicBezTo>
                    <a:pt x="7797" y="2009"/>
                    <a:pt x="7797" y="1983"/>
                    <a:pt x="7806" y="1956"/>
                  </a:cubicBezTo>
                  <a:cubicBezTo>
                    <a:pt x="7806" y="1813"/>
                    <a:pt x="7815" y="1679"/>
                    <a:pt x="7788" y="1563"/>
                  </a:cubicBezTo>
                  <a:cubicBezTo>
                    <a:pt x="7762" y="1403"/>
                    <a:pt x="7699" y="1251"/>
                    <a:pt x="7547" y="1135"/>
                  </a:cubicBezTo>
                  <a:cubicBezTo>
                    <a:pt x="7307" y="939"/>
                    <a:pt x="7021" y="787"/>
                    <a:pt x="6753" y="653"/>
                  </a:cubicBezTo>
                  <a:cubicBezTo>
                    <a:pt x="6182" y="368"/>
                    <a:pt x="5558" y="172"/>
                    <a:pt x="4934" y="73"/>
                  </a:cubicBezTo>
                  <a:cubicBezTo>
                    <a:pt x="4631" y="25"/>
                    <a:pt x="4323" y="0"/>
                    <a:pt x="4014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5"/>
            <p:cNvSpPr/>
            <p:nvPr/>
          </p:nvSpPr>
          <p:spPr>
            <a:xfrm>
              <a:off x="3750775" y="1848250"/>
              <a:ext cx="173325" cy="76725"/>
            </a:xfrm>
            <a:custGeom>
              <a:avLst/>
              <a:gdLst/>
              <a:ahLst/>
              <a:cxnLst/>
              <a:rect l="l" t="t" r="r" b="b"/>
              <a:pathLst>
                <a:path w="6933" h="3069" extrusionOk="0">
                  <a:moveTo>
                    <a:pt x="4819" y="1"/>
                  </a:moveTo>
                  <a:cubicBezTo>
                    <a:pt x="4003" y="1"/>
                    <a:pt x="3180" y="125"/>
                    <a:pt x="2400" y="319"/>
                  </a:cubicBezTo>
                  <a:cubicBezTo>
                    <a:pt x="1865" y="453"/>
                    <a:pt x="1330" y="631"/>
                    <a:pt x="884" y="952"/>
                  </a:cubicBezTo>
                  <a:cubicBezTo>
                    <a:pt x="429" y="1273"/>
                    <a:pt x="72" y="1755"/>
                    <a:pt x="18" y="2308"/>
                  </a:cubicBezTo>
                  <a:cubicBezTo>
                    <a:pt x="9" y="2379"/>
                    <a:pt x="0" y="2451"/>
                    <a:pt x="9" y="2531"/>
                  </a:cubicBezTo>
                  <a:cubicBezTo>
                    <a:pt x="18" y="2602"/>
                    <a:pt x="45" y="2674"/>
                    <a:pt x="99" y="2727"/>
                  </a:cubicBezTo>
                  <a:cubicBezTo>
                    <a:pt x="232" y="2852"/>
                    <a:pt x="509" y="2924"/>
                    <a:pt x="678" y="2995"/>
                  </a:cubicBezTo>
                  <a:cubicBezTo>
                    <a:pt x="822" y="3053"/>
                    <a:pt x="995" y="3069"/>
                    <a:pt x="1167" y="3069"/>
                  </a:cubicBezTo>
                  <a:cubicBezTo>
                    <a:pt x="1316" y="3069"/>
                    <a:pt x="1465" y="3057"/>
                    <a:pt x="1597" y="3049"/>
                  </a:cubicBezTo>
                  <a:cubicBezTo>
                    <a:pt x="2284" y="3013"/>
                    <a:pt x="2953" y="2861"/>
                    <a:pt x="3596" y="2629"/>
                  </a:cubicBezTo>
                  <a:cubicBezTo>
                    <a:pt x="4327" y="2371"/>
                    <a:pt x="5023" y="2014"/>
                    <a:pt x="5692" y="1621"/>
                  </a:cubicBezTo>
                  <a:cubicBezTo>
                    <a:pt x="6201" y="1327"/>
                    <a:pt x="6834" y="1041"/>
                    <a:pt x="6923" y="390"/>
                  </a:cubicBezTo>
                  <a:cubicBezTo>
                    <a:pt x="6932" y="283"/>
                    <a:pt x="6281" y="149"/>
                    <a:pt x="6192" y="131"/>
                  </a:cubicBezTo>
                  <a:cubicBezTo>
                    <a:pt x="5743" y="41"/>
                    <a:pt x="5282" y="1"/>
                    <a:pt x="481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5"/>
            <p:cNvSpPr/>
            <p:nvPr/>
          </p:nvSpPr>
          <p:spPr>
            <a:xfrm>
              <a:off x="3651525" y="1625600"/>
              <a:ext cx="60250" cy="43725"/>
            </a:xfrm>
            <a:custGeom>
              <a:avLst/>
              <a:gdLst/>
              <a:ahLst/>
              <a:cxnLst/>
              <a:rect l="l" t="t" r="r" b="b"/>
              <a:pathLst>
                <a:path w="2410" h="1749" extrusionOk="0">
                  <a:moveTo>
                    <a:pt x="357" y="1"/>
                  </a:moveTo>
                  <a:cubicBezTo>
                    <a:pt x="323" y="1"/>
                    <a:pt x="284" y="15"/>
                    <a:pt x="241" y="45"/>
                  </a:cubicBezTo>
                  <a:cubicBezTo>
                    <a:pt x="108" y="134"/>
                    <a:pt x="1" y="366"/>
                    <a:pt x="18" y="562"/>
                  </a:cubicBezTo>
                  <a:cubicBezTo>
                    <a:pt x="27" y="669"/>
                    <a:pt x="72" y="750"/>
                    <a:pt x="125" y="777"/>
                  </a:cubicBezTo>
                  <a:lnTo>
                    <a:pt x="2115" y="1749"/>
                  </a:lnTo>
                  <a:lnTo>
                    <a:pt x="2115" y="1695"/>
                  </a:lnTo>
                  <a:cubicBezTo>
                    <a:pt x="2133" y="1686"/>
                    <a:pt x="2151" y="1678"/>
                    <a:pt x="2168" y="1669"/>
                  </a:cubicBezTo>
                  <a:cubicBezTo>
                    <a:pt x="2311" y="1570"/>
                    <a:pt x="2409" y="1339"/>
                    <a:pt x="2400" y="1142"/>
                  </a:cubicBezTo>
                  <a:cubicBezTo>
                    <a:pt x="2391" y="1098"/>
                    <a:pt x="2383" y="1053"/>
                    <a:pt x="2365" y="1017"/>
                  </a:cubicBezTo>
                  <a:lnTo>
                    <a:pt x="2409" y="1000"/>
                  </a:lnTo>
                  <a:lnTo>
                    <a:pt x="429" y="27"/>
                  </a:lnTo>
                  <a:cubicBezTo>
                    <a:pt x="420" y="18"/>
                    <a:pt x="411" y="18"/>
                    <a:pt x="402" y="9"/>
                  </a:cubicBezTo>
                  <a:cubicBezTo>
                    <a:pt x="388" y="4"/>
                    <a:pt x="373" y="1"/>
                    <a:pt x="35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5"/>
            <p:cNvSpPr/>
            <p:nvPr/>
          </p:nvSpPr>
          <p:spPr>
            <a:xfrm>
              <a:off x="3651750" y="1629600"/>
              <a:ext cx="59125" cy="39725"/>
            </a:xfrm>
            <a:custGeom>
              <a:avLst/>
              <a:gdLst/>
              <a:ahLst/>
              <a:cxnLst/>
              <a:rect l="l" t="t" r="r" b="b"/>
              <a:pathLst>
                <a:path w="2365" h="1589" extrusionOk="0">
                  <a:moveTo>
                    <a:pt x="116" y="1"/>
                  </a:moveTo>
                  <a:lnTo>
                    <a:pt x="116" y="1"/>
                  </a:lnTo>
                  <a:cubicBezTo>
                    <a:pt x="45" y="117"/>
                    <a:pt x="1" y="269"/>
                    <a:pt x="9" y="402"/>
                  </a:cubicBezTo>
                  <a:cubicBezTo>
                    <a:pt x="18" y="509"/>
                    <a:pt x="63" y="590"/>
                    <a:pt x="116" y="617"/>
                  </a:cubicBezTo>
                  <a:lnTo>
                    <a:pt x="2106" y="1589"/>
                  </a:lnTo>
                  <a:lnTo>
                    <a:pt x="2106" y="1535"/>
                  </a:lnTo>
                  <a:cubicBezTo>
                    <a:pt x="2124" y="1526"/>
                    <a:pt x="2142" y="1518"/>
                    <a:pt x="2159" y="1509"/>
                  </a:cubicBezTo>
                  <a:cubicBezTo>
                    <a:pt x="2258" y="1446"/>
                    <a:pt x="2329" y="1312"/>
                    <a:pt x="2365" y="1179"/>
                  </a:cubicBezTo>
                  <a:lnTo>
                    <a:pt x="2365" y="1179"/>
                  </a:lnTo>
                  <a:cubicBezTo>
                    <a:pt x="2329" y="1232"/>
                    <a:pt x="2293" y="1277"/>
                    <a:pt x="2249" y="1303"/>
                  </a:cubicBezTo>
                  <a:cubicBezTo>
                    <a:pt x="2231" y="1312"/>
                    <a:pt x="2213" y="1321"/>
                    <a:pt x="2195" y="1330"/>
                  </a:cubicBezTo>
                  <a:lnTo>
                    <a:pt x="2195" y="1384"/>
                  </a:lnTo>
                  <a:lnTo>
                    <a:pt x="215" y="411"/>
                  </a:lnTo>
                  <a:cubicBezTo>
                    <a:pt x="152" y="385"/>
                    <a:pt x="108" y="313"/>
                    <a:pt x="99" y="197"/>
                  </a:cubicBezTo>
                  <a:cubicBezTo>
                    <a:pt x="90" y="135"/>
                    <a:pt x="99" y="72"/>
                    <a:pt x="116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5"/>
            <p:cNvSpPr/>
            <p:nvPr/>
          </p:nvSpPr>
          <p:spPr>
            <a:xfrm>
              <a:off x="3701050" y="1649975"/>
              <a:ext cx="13175" cy="19525"/>
            </a:xfrm>
            <a:custGeom>
              <a:avLst/>
              <a:gdLst/>
              <a:ahLst/>
              <a:cxnLst/>
              <a:rect l="l" t="t" r="r" b="b"/>
              <a:pathLst>
                <a:path w="527" h="781" extrusionOk="0">
                  <a:moveTo>
                    <a:pt x="353" y="0"/>
                  </a:moveTo>
                  <a:cubicBezTo>
                    <a:pt x="318" y="0"/>
                    <a:pt x="280" y="14"/>
                    <a:pt x="241" y="42"/>
                  </a:cubicBezTo>
                  <a:cubicBezTo>
                    <a:pt x="98" y="132"/>
                    <a:pt x="0" y="364"/>
                    <a:pt x="9" y="560"/>
                  </a:cubicBezTo>
                  <a:cubicBezTo>
                    <a:pt x="22" y="699"/>
                    <a:pt x="88" y="780"/>
                    <a:pt x="174" y="780"/>
                  </a:cubicBezTo>
                  <a:cubicBezTo>
                    <a:pt x="209" y="780"/>
                    <a:pt x="247" y="767"/>
                    <a:pt x="286" y="738"/>
                  </a:cubicBezTo>
                  <a:cubicBezTo>
                    <a:pt x="428" y="649"/>
                    <a:pt x="526" y="417"/>
                    <a:pt x="517" y="221"/>
                  </a:cubicBezTo>
                  <a:cubicBezTo>
                    <a:pt x="505" y="81"/>
                    <a:pt x="438" y="0"/>
                    <a:pt x="3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5"/>
            <p:cNvSpPr/>
            <p:nvPr/>
          </p:nvSpPr>
          <p:spPr>
            <a:xfrm>
              <a:off x="3693450" y="1643900"/>
              <a:ext cx="20775" cy="29675"/>
            </a:xfrm>
            <a:custGeom>
              <a:avLst/>
              <a:gdLst/>
              <a:ahLst/>
              <a:cxnLst/>
              <a:rect l="l" t="t" r="r" b="b"/>
              <a:pathLst>
                <a:path w="831" h="1187" extrusionOk="0">
                  <a:moveTo>
                    <a:pt x="489" y="0"/>
                  </a:moveTo>
                  <a:cubicBezTo>
                    <a:pt x="438" y="0"/>
                    <a:pt x="387" y="16"/>
                    <a:pt x="331" y="53"/>
                  </a:cubicBezTo>
                  <a:cubicBezTo>
                    <a:pt x="143" y="178"/>
                    <a:pt x="1" y="499"/>
                    <a:pt x="19" y="767"/>
                  </a:cubicBezTo>
                  <a:cubicBezTo>
                    <a:pt x="28" y="919"/>
                    <a:pt x="90" y="1026"/>
                    <a:pt x="179" y="1062"/>
                  </a:cubicBezTo>
                  <a:lnTo>
                    <a:pt x="420" y="1186"/>
                  </a:lnTo>
                  <a:lnTo>
                    <a:pt x="429" y="1106"/>
                  </a:lnTo>
                  <a:cubicBezTo>
                    <a:pt x="447" y="1097"/>
                    <a:pt x="474" y="1088"/>
                    <a:pt x="500" y="1070"/>
                  </a:cubicBezTo>
                  <a:cubicBezTo>
                    <a:pt x="688" y="946"/>
                    <a:pt x="830" y="615"/>
                    <a:pt x="813" y="357"/>
                  </a:cubicBezTo>
                  <a:cubicBezTo>
                    <a:pt x="804" y="285"/>
                    <a:pt x="795" y="223"/>
                    <a:pt x="768" y="178"/>
                  </a:cubicBezTo>
                  <a:lnTo>
                    <a:pt x="830" y="152"/>
                  </a:lnTo>
                  <a:lnTo>
                    <a:pt x="590" y="27"/>
                  </a:lnTo>
                  <a:cubicBezTo>
                    <a:pt x="581" y="18"/>
                    <a:pt x="563" y="18"/>
                    <a:pt x="554" y="9"/>
                  </a:cubicBezTo>
                  <a:cubicBezTo>
                    <a:pt x="532" y="3"/>
                    <a:pt x="511" y="0"/>
                    <a:pt x="4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5"/>
            <p:cNvSpPr/>
            <p:nvPr/>
          </p:nvSpPr>
          <p:spPr>
            <a:xfrm>
              <a:off x="3693900" y="1649025"/>
              <a:ext cx="20325" cy="24550"/>
            </a:xfrm>
            <a:custGeom>
              <a:avLst/>
              <a:gdLst/>
              <a:ahLst/>
              <a:cxnLst/>
              <a:rect l="l" t="t" r="r" b="b"/>
              <a:pathLst>
                <a:path w="813" h="982" extrusionOk="0">
                  <a:moveTo>
                    <a:pt x="759" y="0"/>
                  </a:moveTo>
                  <a:cubicBezTo>
                    <a:pt x="723" y="214"/>
                    <a:pt x="607" y="437"/>
                    <a:pt x="456" y="535"/>
                  </a:cubicBezTo>
                  <a:cubicBezTo>
                    <a:pt x="429" y="553"/>
                    <a:pt x="411" y="562"/>
                    <a:pt x="384" y="571"/>
                  </a:cubicBezTo>
                  <a:lnTo>
                    <a:pt x="384" y="651"/>
                  </a:lnTo>
                  <a:lnTo>
                    <a:pt x="134" y="526"/>
                  </a:lnTo>
                  <a:cubicBezTo>
                    <a:pt x="81" y="500"/>
                    <a:pt x="45" y="428"/>
                    <a:pt x="18" y="366"/>
                  </a:cubicBezTo>
                  <a:cubicBezTo>
                    <a:pt x="1" y="428"/>
                    <a:pt x="1" y="509"/>
                    <a:pt x="1" y="562"/>
                  </a:cubicBezTo>
                  <a:cubicBezTo>
                    <a:pt x="10" y="714"/>
                    <a:pt x="72" y="821"/>
                    <a:pt x="161" y="857"/>
                  </a:cubicBezTo>
                  <a:lnTo>
                    <a:pt x="402" y="981"/>
                  </a:lnTo>
                  <a:lnTo>
                    <a:pt x="411" y="901"/>
                  </a:lnTo>
                  <a:cubicBezTo>
                    <a:pt x="429" y="892"/>
                    <a:pt x="456" y="883"/>
                    <a:pt x="482" y="865"/>
                  </a:cubicBezTo>
                  <a:cubicBezTo>
                    <a:pt x="670" y="741"/>
                    <a:pt x="812" y="410"/>
                    <a:pt x="795" y="152"/>
                  </a:cubicBezTo>
                  <a:cubicBezTo>
                    <a:pt x="795" y="89"/>
                    <a:pt x="777" y="45"/>
                    <a:pt x="7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5"/>
            <p:cNvSpPr/>
            <p:nvPr/>
          </p:nvSpPr>
          <p:spPr>
            <a:xfrm>
              <a:off x="3713075" y="1647225"/>
              <a:ext cx="1150" cy="925"/>
            </a:xfrm>
            <a:custGeom>
              <a:avLst/>
              <a:gdLst/>
              <a:ahLst/>
              <a:cxnLst/>
              <a:rect l="l" t="t" r="r" b="b"/>
              <a:pathLst>
                <a:path w="46" h="37" extrusionOk="0">
                  <a:moveTo>
                    <a:pt x="1" y="1"/>
                  </a:moveTo>
                  <a:cubicBezTo>
                    <a:pt x="1" y="10"/>
                    <a:pt x="1" y="27"/>
                    <a:pt x="1" y="36"/>
                  </a:cubicBezTo>
                  <a:lnTo>
                    <a:pt x="45" y="1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5"/>
            <p:cNvSpPr/>
            <p:nvPr/>
          </p:nvSpPr>
          <p:spPr>
            <a:xfrm>
              <a:off x="3699475" y="1646825"/>
              <a:ext cx="18325" cy="26925"/>
            </a:xfrm>
            <a:custGeom>
              <a:avLst/>
              <a:gdLst/>
              <a:ahLst/>
              <a:cxnLst/>
              <a:rect l="l" t="t" r="r" b="b"/>
              <a:pathLst>
                <a:path w="733" h="1077" extrusionOk="0">
                  <a:moveTo>
                    <a:pt x="482" y="0"/>
                  </a:moveTo>
                  <a:cubicBezTo>
                    <a:pt x="435" y="0"/>
                    <a:pt x="383" y="17"/>
                    <a:pt x="331" y="52"/>
                  </a:cubicBezTo>
                  <a:cubicBezTo>
                    <a:pt x="134" y="186"/>
                    <a:pt x="1" y="507"/>
                    <a:pt x="18" y="775"/>
                  </a:cubicBezTo>
                  <a:cubicBezTo>
                    <a:pt x="31" y="967"/>
                    <a:pt x="122" y="1077"/>
                    <a:pt x="242" y="1077"/>
                  </a:cubicBezTo>
                  <a:cubicBezTo>
                    <a:pt x="289" y="1077"/>
                    <a:pt x="340" y="1060"/>
                    <a:pt x="393" y="1025"/>
                  </a:cubicBezTo>
                  <a:cubicBezTo>
                    <a:pt x="589" y="891"/>
                    <a:pt x="732" y="570"/>
                    <a:pt x="714" y="302"/>
                  </a:cubicBezTo>
                  <a:cubicBezTo>
                    <a:pt x="695" y="110"/>
                    <a:pt x="602" y="0"/>
                    <a:pt x="482" y="0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5"/>
            <p:cNvSpPr/>
            <p:nvPr/>
          </p:nvSpPr>
          <p:spPr>
            <a:xfrm>
              <a:off x="3639925" y="1967850"/>
              <a:ext cx="61575" cy="110600"/>
            </a:xfrm>
            <a:custGeom>
              <a:avLst/>
              <a:gdLst/>
              <a:ahLst/>
              <a:cxnLst/>
              <a:rect l="l" t="t" r="r" b="b"/>
              <a:pathLst>
                <a:path w="2463" h="4424" extrusionOk="0">
                  <a:moveTo>
                    <a:pt x="1988" y="1"/>
                  </a:moveTo>
                  <a:cubicBezTo>
                    <a:pt x="1944" y="1"/>
                    <a:pt x="1899" y="5"/>
                    <a:pt x="1856" y="13"/>
                  </a:cubicBezTo>
                  <a:cubicBezTo>
                    <a:pt x="1758" y="22"/>
                    <a:pt x="1669" y="49"/>
                    <a:pt x="1606" y="93"/>
                  </a:cubicBezTo>
                  <a:cubicBezTo>
                    <a:pt x="1598" y="102"/>
                    <a:pt x="1589" y="120"/>
                    <a:pt x="1571" y="129"/>
                  </a:cubicBezTo>
                  <a:cubicBezTo>
                    <a:pt x="1562" y="138"/>
                    <a:pt x="1553" y="147"/>
                    <a:pt x="1544" y="156"/>
                  </a:cubicBezTo>
                  <a:cubicBezTo>
                    <a:pt x="1544" y="165"/>
                    <a:pt x="1544" y="165"/>
                    <a:pt x="1544" y="174"/>
                  </a:cubicBezTo>
                  <a:cubicBezTo>
                    <a:pt x="1535" y="200"/>
                    <a:pt x="1526" y="227"/>
                    <a:pt x="1517" y="254"/>
                  </a:cubicBezTo>
                  <a:cubicBezTo>
                    <a:pt x="1517" y="254"/>
                    <a:pt x="1517" y="263"/>
                    <a:pt x="1517" y="263"/>
                  </a:cubicBezTo>
                  <a:cubicBezTo>
                    <a:pt x="1330" y="905"/>
                    <a:pt x="973" y="2092"/>
                    <a:pt x="955" y="2154"/>
                  </a:cubicBezTo>
                  <a:cubicBezTo>
                    <a:pt x="884" y="2457"/>
                    <a:pt x="732" y="2734"/>
                    <a:pt x="313" y="3260"/>
                  </a:cubicBezTo>
                  <a:cubicBezTo>
                    <a:pt x="295" y="3278"/>
                    <a:pt x="277" y="3296"/>
                    <a:pt x="268" y="3314"/>
                  </a:cubicBezTo>
                  <a:cubicBezTo>
                    <a:pt x="170" y="3448"/>
                    <a:pt x="72" y="3599"/>
                    <a:pt x="27" y="3769"/>
                  </a:cubicBezTo>
                  <a:cubicBezTo>
                    <a:pt x="19" y="3813"/>
                    <a:pt x="10" y="3840"/>
                    <a:pt x="10" y="3876"/>
                  </a:cubicBezTo>
                  <a:cubicBezTo>
                    <a:pt x="1" y="3885"/>
                    <a:pt x="10" y="3894"/>
                    <a:pt x="10" y="3903"/>
                  </a:cubicBezTo>
                  <a:cubicBezTo>
                    <a:pt x="10" y="3903"/>
                    <a:pt x="10" y="3903"/>
                    <a:pt x="10" y="3912"/>
                  </a:cubicBezTo>
                  <a:cubicBezTo>
                    <a:pt x="10" y="3947"/>
                    <a:pt x="19" y="3983"/>
                    <a:pt x="27" y="4019"/>
                  </a:cubicBezTo>
                  <a:cubicBezTo>
                    <a:pt x="36" y="4045"/>
                    <a:pt x="45" y="4072"/>
                    <a:pt x="63" y="4108"/>
                  </a:cubicBezTo>
                  <a:cubicBezTo>
                    <a:pt x="90" y="4152"/>
                    <a:pt x="108" y="4197"/>
                    <a:pt x="152" y="4233"/>
                  </a:cubicBezTo>
                  <a:cubicBezTo>
                    <a:pt x="188" y="4277"/>
                    <a:pt x="233" y="4304"/>
                    <a:pt x="277" y="4331"/>
                  </a:cubicBezTo>
                  <a:cubicBezTo>
                    <a:pt x="361" y="4384"/>
                    <a:pt x="463" y="4424"/>
                    <a:pt x="563" y="4424"/>
                  </a:cubicBezTo>
                  <a:cubicBezTo>
                    <a:pt x="581" y="4424"/>
                    <a:pt x="599" y="4423"/>
                    <a:pt x="616" y="4420"/>
                  </a:cubicBezTo>
                  <a:cubicBezTo>
                    <a:pt x="688" y="4402"/>
                    <a:pt x="732" y="4349"/>
                    <a:pt x="786" y="4295"/>
                  </a:cubicBezTo>
                  <a:cubicBezTo>
                    <a:pt x="848" y="4215"/>
                    <a:pt x="911" y="4135"/>
                    <a:pt x="973" y="4054"/>
                  </a:cubicBezTo>
                  <a:cubicBezTo>
                    <a:pt x="1143" y="3813"/>
                    <a:pt x="1303" y="3555"/>
                    <a:pt x="1455" y="3305"/>
                  </a:cubicBezTo>
                  <a:cubicBezTo>
                    <a:pt x="1544" y="3162"/>
                    <a:pt x="1633" y="3019"/>
                    <a:pt x="1714" y="2886"/>
                  </a:cubicBezTo>
                  <a:cubicBezTo>
                    <a:pt x="1714" y="2886"/>
                    <a:pt x="2160" y="1396"/>
                    <a:pt x="2445" y="379"/>
                  </a:cubicBezTo>
                  <a:cubicBezTo>
                    <a:pt x="2445" y="379"/>
                    <a:pt x="2454" y="379"/>
                    <a:pt x="2454" y="370"/>
                  </a:cubicBezTo>
                  <a:cubicBezTo>
                    <a:pt x="2454" y="352"/>
                    <a:pt x="2463" y="334"/>
                    <a:pt x="2463" y="316"/>
                  </a:cubicBezTo>
                  <a:cubicBezTo>
                    <a:pt x="2463" y="272"/>
                    <a:pt x="2463" y="236"/>
                    <a:pt x="2445" y="200"/>
                  </a:cubicBezTo>
                  <a:cubicBezTo>
                    <a:pt x="2445" y="191"/>
                    <a:pt x="2445" y="191"/>
                    <a:pt x="2436" y="191"/>
                  </a:cubicBezTo>
                  <a:lnTo>
                    <a:pt x="2436" y="183"/>
                  </a:lnTo>
                  <a:cubicBezTo>
                    <a:pt x="2427" y="174"/>
                    <a:pt x="2427" y="165"/>
                    <a:pt x="2409" y="147"/>
                  </a:cubicBezTo>
                  <a:cubicBezTo>
                    <a:pt x="2392" y="138"/>
                    <a:pt x="2374" y="120"/>
                    <a:pt x="2365" y="111"/>
                  </a:cubicBezTo>
                  <a:cubicBezTo>
                    <a:pt x="2338" y="93"/>
                    <a:pt x="2311" y="75"/>
                    <a:pt x="2284" y="67"/>
                  </a:cubicBezTo>
                  <a:cubicBezTo>
                    <a:pt x="2197" y="23"/>
                    <a:pt x="2092" y="1"/>
                    <a:pt x="1988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5"/>
            <p:cNvSpPr/>
            <p:nvPr/>
          </p:nvSpPr>
          <p:spPr>
            <a:xfrm>
              <a:off x="3645950" y="1969050"/>
              <a:ext cx="55550" cy="109400"/>
            </a:xfrm>
            <a:custGeom>
              <a:avLst/>
              <a:gdLst/>
              <a:ahLst/>
              <a:cxnLst/>
              <a:rect l="l" t="t" r="r" b="b"/>
              <a:pathLst>
                <a:path w="2222" h="4376" extrusionOk="0">
                  <a:moveTo>
                    <a:pt x="1981" y="1"/>
                  </a:moveTo>
                  <a:cubicBezTo>
                    <a:pt x="1981" y="1"/>
                    <a:pt x="1990" y="10"/>
                    <a:pt x="1990" y="10"/>
                  </a:cubicBezTo>
                  <a:cubicBezTo>
                    <a:pt x="2008" y="19"/>
                    <a:pt x="2017" y="27"/>
                    <a:pt x="2017" y="45"/>
                  </a:cubicBezTo>
                  <a:cubicBezTo>
                    <a:pt x="2026" y="54"/>
                    <a:pt x="2035" y="54"/>
                    <a:pt x="2026" y="54"/>
                  </a:cubicBezTo>
                  <a:cubicBezTo>
                    <a:pt x="2043" y="99"/>
                    <a:pt x="2043" y="135"/>
                    <a:pt x="2043" y="179"/>
                  </a:cubicBezTo>
                  <a:cubicBezTo>
                    <a:pt x="2043" y="197"/>
                    <a:pt x="2035" y="215"/>
                    <a:pt x="2035" y="233"/>
                  </a:cubicBezTo>
                  <a:cubicBezTo>
                    <a:pt x="2035" y="233"/>
                    <a:pt x="2035" y="242"/>
                    <a:pt x="2035" y="242"/>
                  </a:cubicBezTo>
                  <a:cubicBezTo>
                    <a:pt x="1740" y="1259"/>
                    <a:pt x="1294" y="2748"/>
                    <a:pt x="1294" y="2748"/>
                  </a:cubicBezTo>
                  <a:cubicBezTo>
                    <a:pt x="1214" y="2882"/>
                    <a:pt x="1125" y="3025"/>
                    <a:pt x="1044" y="3159"/>
                  </a:cubicBezTo>
                  <a:cubicBezTo>
                    <a:pt x="884" y="3417"/>
                    <a:pt x="723" y="3676"/>
                    <a:pt x="554" y="3917"/>
                  </a:cubicBezTo>
                  <a:cubicBezTo>
                    <a:pt x="491" y="3997"/>
                    <a:pt x="438" y="4078"/>
                    <a:pt x="366" y="4149"/>
                  </a:cubicBezTo>
                  <a:cubicBezTo>
                    <a:pt x="313" y="4203"/>
                    <a:pt x="268" y="4265"/>
                    <a:pt x="197" y="4283"/>
                  </a:cubicBezTo>
                  <a:cubicBezTo>
                    <a:pt x="184" y="4284"/>
                    <a:pt x="171" y="4285"/>
                    <a:pt x="158" y="4285"/>
                  </a:cubicBezTo>
                  <a:cubicBezTo>
                    <a:pt x="103" y="4285"/>
                    <a:pt x="52" y="4271"/>
                    <a:pt x="1" y="4256"/>
                  </a:cubicBezTo>
                  <a:lnTo>
                    <a:pt x="1" y="4256"/>
                  </a:lnTo>
                  <a:cubicBezTo>
                    <a:pt x="10" y="4265"/>
                    <a:pt x="27" y="4274"/>
                    <a:pt x="36" y="4283"/>
                  </a:cubicBezTo>
                  <a:cubicBezTo>
                    <a:pt x="120" y="4336"/>
                    <a:pt x="222" y="4376"/>
                    <a:pt x="322" y="4376"/>
                  </a:cubicBezTo>
                  <a:cubicBezTo>
                    <a:pt x="340" y="4376"/>
                    <a:pt x="358" y="4375"/>
                    <a:pt x="375" y="4372"/>
                  </a:cubicBezTo>
                  <a:cubicBezTo>
                    <a:pt x="447" y="4354"/>
                    <a:pt x="491" y="4301"/>
                    <a:pt x="545" y="4247"/>
                  </a:cubicBezTo>
                  <a:cubicBezTo>
                    <a:pt x="607" y="4167"/>
                    <a:pt x="670" y="4087"/>
                    <a:pt x="732" y="4006"/>
                  </a:cubicBezTo>
                  <a:cubicBezTo>
                    <a:pt x="902" y="3765"/>
                    <a:pt x="1062" y="3507"/>
                    <a:pt x="1214" y="3257"/>
                  </a:cubicBezTo>
                  <a:cubicBezTo>
                    <a:pt x="1303" y="3114"/>
                    <a:pt x="1392" y="2971"/>
                    <a:pt x="1473" y="2838"/>
                  </a:cubicBezTo>
                  <a:cubicBezTo>
                    <a:pt x="1473" y="2838"/>
                    <a:pt x="1919" y="1348"/>
                    <a:pt x="2204" y="331"/>
                  </a:cubicBezTo>
                  <a:cubicBezTo>
                    <a:pt x="2204" y="331"/>
                    <a:pt x="2213" y="331"/>
                    <a:pt x="2213" y="322"/>
                  </a:cubicBezTo>
                  <a:cubicBezTo>
                    <a:pt x="2213" y="304"/>
                    <a:pt x="2222" y="286"/>
                    <a:pt x="2222" y="268"/>
                  </a:cubicBezTo>
                  <a:cubicBezTo>
                    <a:pt x="2222" y="224"/>
                    <a:pt x="2222" y="188"/>
                    <a:pt x="2204" y="152"/>
                  </a:cubicBezTo>
                  <a:cubicBezTo>
                    <a:pt x="2204" y="143"/>
                    <a:pt x="2204" y="143"/>
                    <a:pt x="2195" y="143"/>
                  </a:cubicBezTo>
                  <a:lnTo>
                    <a:pt x="2195" y="135"/>
                  </a:lnTo>
                  <a:cubicBezTo>
                    <a:pt x="2186" y="126"/>
                    <a:pt x="2186" y="117"/>
                    <a:pt x="2168" y="99"/>
                  </a:cubicBezTo>
                  <a:cubicBezTo>
                    <a:pt x="2151" y="90"/>
                    <a:pt x="2133" y="72"/>
                    <a:pt x="2124" y="63"/>
                  </a:cubicBezTo>
                  <a:cubicBezTo>
                    <a:pt x="2097" y="45"/>
                    <a:pt x="2070" y="27"/>
                    <a:pt x="2043" y="19"/>
                  </a:cubicBezTo>
                  <a:cubicBezTo>
                    <a:pt x="2026" y="10"/>
                    <a:pt x="1999" y="1"/>
                    <a:pt x="1981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5"/>
            <p:cNvSpPr/>
            <p:nvPr/>
          </p:nvSpPr>
          <p:spPr>
            <a:xfrm>
              <a:off x="3639925" y="1968175"/>
              <a:ext cx="46425" cy="98750"/>
            </a:xfrm>
            <a:custGeom>
              <a:avLst/>
              <a:gdLst/>
              <a:ahLst/>
              <a:cxnLst/>
              <a:rect l="l" t="t" r="r" b="b"/>
              <a:pathLst>
                <a:path w="1857" h="3950" extrusionOk="0">
                  <a:moveTo>
                    <a:pt x="1856" y="0"/>
                  </a:moveTo>
                  <a:lnTo>
                    <a:pt x="1856" y="0"/>
                  </a:lnTo>
                  <a:cubicBezTo>
                    <a:pt x="1758" y="9"/>
                    <a:pt x="1669" y="36"/>
                    <a:pt x="1606" y="80"/>
                  </a:cubicBezTo>
                  <a:cubicBezTo>
                    <a:pt x="1598" y="89"/>
                    <a:pt x="1589" y="107"/>
                    <a:pt x="1571" y="116"/>
                  </a:cubicBezTo>
                  <a:cubicBezTo>
                    <a:pt x="1562" y="125"/>
                    <a:pt x="1553" y="134"/>
                    <a:pt x="1544" y="143"/>
                  </a:cubicBezTo>
                  <a:cubicBezTo>
                    <a:pt x="1544" y="152"/>
                    <a:pt x="1544" y="152"/>
                    <a:pt x="1544" y="161"/>
                  </a:cubicBezTo>
                  <a:cubicBezTo>
                    <a:pt x="1535" y="187"/>
                    <a:pt x="1526" y="214"/>
                    <a:pt x="1517" y="241"/>
                  </a:cubicBezTo>
                  <a:cubicBezTo>
                    <a:pt x="1517" y="241"/>
                    <a:pt x="1517" y="250"/>
                    <a:pt x="1517" y="250"/>
                  </a:cubicBezTo>
                  <a:cubicBezTo>
                    <a:pt x="1330" y="892"/>
                    <a:pt x="973" y="2079"/>
                    <a:pt x="955" y="2141"/>
                  </a:cubicBezTo>
                  <a:cubicBezTo>
                    <a:pt x="884" y="2444"/>
                    <a:pt x="732" y="2721"/>
                    <a:pt x="313" y="3247"/>
                  </a:cubicBezTo>
                  <a:cubicBezTo>
                    <a:pt x="295" y="3265"/>
                    <a:pt x="277" y="3283"/>
                    <a:pt x="268" y="3301"/>
                  </a:cubicBezTo>
                  <a:cubicBezTo>
                    <a:pt x="170" y="3435"/>
                    <a:pt x="72" y="3586"/>
                    <a:pt x="27" y="3756"/>
                  </a:cubicBezTo>
                  <a:cubicBezTo>
                    <a:pt x="19" y="3800"/>
                    <a:pt x="10" y="3827"/>
                    <a:pt x="10" y="3863"/>
                  </a:cubicBezTo>
                  <a:cubicBezTo>
                    <a:pt x="1" y="3872"/>
                    <a:pt x="10" y="3881"/>
                    <a:pt x="10" y="3890"/>
                  </a:cubicBezTo>
                  <a:cubicBezTo>
                    <a:pt x="18" y="3933"/>
                    <a:pt x="39" y="3950"/>
                    <a:pt x="68" y="3950"/>
                  </a:cubicBezTo>
                  <a:cubicBezTo>
                    <a:pt x="165" y="3950"/>
                    <a:pt x="345" y="3759"/>
                    <a:pt x="393" y="3711"/>
                  </a:cubicBezTo>
                  <a:cubicBezTo>
                    <a:pt x="527" y="3595"/>
                    <a:pt x="643" y="3461"/>
                    <a:pt x="750" y="3328"/>
                  </a:cubicBezTo>
                  <a:cubicBezTo>
                    <a:pt x="964" y="3051"/>
                    <a:pt x="1134" y="2748"/>
                    <a:pt x="1250" y="2418"/>
                  </a:cubicBezTo>
                  <a:cubicBezTo>
                    <a:pt x="1312" y="2230"/>
                    <a:pt x="1357" y="2043"/>
                    <a:pt x="1410" y="1856"/>
                  </a:cubicBezTo>
                  <a:cubicBezTo>
                    <a:pt x="1615" y="1035"/>
                    <a:pt x="1598" y="1079"/>
                    <a:pt x="1776" y="259"/>
                  </a:cubicBezTo>
                  <a:lnTo>
                    <a:pt x="18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5"/>
            <p:cNvSpPr/>
            <p:nvPr/>
          </p:nvSpPr>
          <p:spPr>
            <a:xfrm>
              <a:off x="3677850" y="1967825"/>
              <a:ext cx="23650" cy="14000"/>
            </a:xfrm>
            <a:custGeom>
              <a:avLst/>
              <a:gdLst/>
              <a:ahLst/>
              <a:cxnLst/>
              <a:rect l="l" t="t" r="r" b="b"/>
              <a:pathLst>
                <a:path w="946" h="560" extrusionOk="0">
                  <a:moveTo>
                    <a:pt x="442" y="0"/>
                  </a:moveTo>
                  <a:cubicBezTo>
                    <a:pt x="310" y="0"/>
                    <a:pt x="181" y="32"/>
                    <a:pt x="89" y="94"/>
                  </a:cubicBezTo>
                  <a:cubicBezTo>
                    <a:pt x="81" y="103"/>
                    <a:pt x="63" y="121"/>
                    <a:pt x="54" y="130"/>
                  </a:cubicBezTo>
                  <a:cubicBezTo>
                    <a:pt x="45" y="139"/>
                    <a:pt x="36" y="148"/>
                    <a:pt x="36" y="157"/>
                  </a:cubicBezTo>
                  <a:cubicBezTo>
                    <a:pt x="36" y="166"/>
                    <a:pt x="27" y="166"/>
                    <a:pt x="27" y="175"/>
                  </a:cubicBezTo>
                  <a:lnTo>
                    <a:pt x="18" y="175"/>
                  </a:lnTo>
                  <a:cubicBezTo>
                    <a:pt x="18" y="201"/>
                    <a:pt x="9" y="219"/>
                    <a:pt x="0" y="246"/>
                  </a:cubicBezTo>
                  <a:cubicBezTo>
                    <a:pt x="0" y="246"/>
                    <a:pt x="0" y="255"/>
                    <a:pt x="0" y="255"/>
                  </a:cubicBezTo>
                  <a:cubicBezTo>
                    <a:pt x="0" y="255"/>
                    <a:pt x="0" y="264"/>
                    <a:pt x="0" y="264"/>
                  </a:cubicBezTo>
                  <a:cubicBezTo>
                    <a:pt x="0" y="353"/>
                    <a:pt x="63" y="433"/>
                    <a:pt x="188" y="496"/>
                  </a:cubicBezTo>
                  <a:cubicBezTo>
                    <a:pt x="285" y="539"/>
                    <a:pt x="397" y="559"/>
                    <a:pt x="504" y="559"/>
                  </a:cubicBezTo>
                  <a:cubicBezTo>
                    <a:pt x="643" y="559"/>
                    <a:pt x="775" y="525"/>
                    <a:pt x="866" y="460"/>
                  </a:cubicBezTo>
                  <a:cubicBezTo>
                    <a:pt x="892" y="433"/>
                    <a:pt x="919" y="407"/>
                    <a:pt x="937" y="371"/>
                  </a:cubicBezTo>
                  <a:cubicBezTo>
                    <a:pt x="937" y="353"/>
                    <a:pt x="946" y="335"/>
                    <a:pt x="946" y="317"/>
                  </a:cubicBezTo>
                  <a:cubicBezTo>
                    <a:pt x="946" y="273"/>
                    <a:pt x="946" y="237"/>
                    <a:pt x="928" y="201"/>
                  </a:cubicBezTo>
                  <a:cubicBezTo>
                    <a:pt x="919" y="184"/>
                    <a:pt x="901" y="166"/>
                    <a:pt x="892" y="148"/>
                  </a:cubicBezTo>
                  <a:cubicBezTo>
                    <a:pt x="875" y="139"/>
                    <a:pt x="866" y="121"/>
                    <a:pt x="848" y="112"/>
                  </a:cubicBezTo>
                  <a:cubicBezTo>
                    <a:pt x="821" y="94"/>
                    <a:pt x="794" y="76"/>
                    <a:pt x="767" y="68"/>
                  </a:cubicBezTo>
                  <a:cubicBezTo>
                    <a:pt x="669" y="23"/>
                    <a:pt x="554" y="0"/>
                    <a:pt x="4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5"/>
            <p:cNvSpPr/>
            <p:nvPr/>
          </p:nvSpPr>
          <p:spPr>
            <a:xfrm>
              <a:off x="3679850" y="1826775"/>
              <a:ext cx="60700" cy="153675"/>
            </a:xfrm>
            <a:custGeom>
              <a:avLst/>
              <a:gdLst/>
              <a:ahLst/>
              <a:cxnLst/>
              <a:rect l="l" t="t" r="r" b="b"/>
              <a:pathLst>
                <a:path w="2428" h="6147" extrusionOk="0">
                  <a:moveTo>
                    <a:pt x="1767" y="71"/>
                  </a:moveTo>
                  <a:cubicBezTo>
                    <a:pt x="1740" y="89"/>
                    <a:pt x="1722" y="107"/>
                    <a:pt x="1713" y="134"/>
                  </a:cubicBezTo>
                  <a:lnTo>
                    <a:pt x="1713" y="134"/>
                  </a:lnTo>
                  <a:cubicBezTo>
                    <a:pt x="1713" y="134"/>
                    <a:pt x="1713" y="134"/>
                    <a:pt x="1713" y="134"/>
                  </a:cubicBezTo>
                  <a:lnTo>
                    <a:pt x="1713" y="134"/>
                  </a:lnTo>
                  <a:cubicBezTo>
                    <a:pt x="1713" y="152"/>
                    <a:pt x="1704" y="170"/>
                    <a:pt x="1696" y="187"/>
                  </a:cubicBezTo>
                  <a:lnTo>
                    <a:pt x="1696" y="187"/>
                  </a:lnTo>
                  <a:cubicBezTo>
                    <a:pt x="1696" y="187"/>
                    <a:pt x="1696" y="196"/>
                    <a:pt x="1696" y="196"/>
                  </a:cubicBezTo>
                  <a:lnTo>
                    <a:pt x="1696" y="196"/>
                  </a:lnTo>
                  <a:cubicBezTo>
                    <a:pt x="1428" y="1124"/>
                    <a:pt x="473" y="4291"/>
                    <a:pt x="18" y="5826"/>
                  </a:cubicBezTo>
                  <a:lnTo>
                    <a:pt x="18" y="5826"/>
                  </a:lnTo>
                  <a:lnTo>
                    <a:pt x="18" y="5834"/>
                  </a:lnTo>
                  <a:cubicBezTo>
                    <a:pt x="9" y="5852"/>
                    <a:pt x="1" y="5879"/>
                    <a:pt x="1" y="5897"/>
                  </a:cubicBezTo>
                  <a:lnTo>
                    <a:pt x="1" y="5897"/>
                  </a:lnTo>
                  <a:cubicBezTo>
                    <a:pt x="1" y="5968"/>
                    <a:pt x="54" y="6031"/>
                    <a:pt x="152" y="6066"/>
                  </a:cubicBezTo>
                  <a:lnTo>
                    <a:pt x="152" y="6066"/>
                  </a:lnTo>
                  <a:cubicBezTo>
                    <a:pt x="331" y="6147"/>
                    <a:pt x="580" y="6138"/>
                    <a:pt x="705" y="6049"/>
                  </a:cubicBezTo>
                  <a:lnTo>
                    <a:pt x="705" y="6049"/>
                  </a:lnTo>
                  <a:cubicBezTo>
                    <a:pt x="732" y="6022"/>
                    <a:pt x="750" y="6004"/>
                    <a:pt x="759" y="5986"/>
                  </a:cubicBezTo>
                  <a:lnTo>
                    <a:pt x="759" y="5986"/>
                  </a:lnTo>
                  <a:cubicBezTo>
                    <a:pt x="768" y="5959"/>
                    <a:pt x="777" y="5942"/>
                    <a:pt x="786" y="5915"/>
                  </a:cubicBezTo>
                  <a:lnTo>
                    <a:pt x="786" y="5915"/>
                  </a:lnTo>
                  <a:lnTo>
                    <a:pt x="786" y="5915"/>
                  </a:lnTo>
                  <a:cubicBezTo>
                    <a:pt x="1312" y="4059"/>
                    <a:pt x="2391" y="375"/>
                    <a:pt x="2418" y="268"/>
                  </a:cubicBezTo>
                  <a:lnTo>
                    <a:pt x="2418" y="268"/>
                  </a:lnTo>
                  <a:cubicBezTo>
                    <a:pt x="2418" y="250"/>
                    <a:pt x="2418" y="232"/>
                    <a:pt x="2427" y="214"/>
                  </a:cubicBezTo>
                  <a:lnTo>
                    <a:pt x="2427" y="214"/>
                  </a:lnTo>
                  <a:cubicBezTo>
                    <a:pt x="2427" y="152"/>
                    <a:pt x="2374" y="98"/>
                    <a:pt x="2284" y="54"/>
                  </a:cubicBezTo>
                  <a:lnTo>
                    <a:pt x="2284" y="54"/>
                  </a:lnTo>
                  <a:cubicBezTo>
                    <a:pt x="2213" y="18"/>
                    <a:pt x="2124" y="0"/>
                    <a:pt x="2043" y="0"/>
                  </a:cubicBezTo>
                  <a:lnTo>
                    <a:pt x="2043" y="0"/>
                  </a:lnTo>
                  <a:cubicBezTo>
                    <a:pt x="1936" y="0"/>
                    <a:pt x="1838" y="27"/>
                    <a:pt x="1767" y="71"/>
                  </a:cubicBezTo>
                  <a:close/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5"/>
            <p:cNvSpPr/>
            <p:nvPr/>
          </p:nvSpPr>
          <p:spPr>
            <a:xfrm>
              <a:off x="3722225" y="1826800"/>
              <a:ext cx="18325" cy="10500"/>
            </a:xfrm>
            <a:custGeom>
              <a:avLst/>
              <a:gdLst/>
              <a:ahLst/>
              <a:cxnLst/>
              <a:rect l="l" t="t" r="r" b="b"/>
              <a:pathLst>
                <a:path w="733" h="420" extrusionOk="0">
                  <a:moveTo>
                    <a:pt x="345" y="1"/>
                  </a:moveTo>
                  <a:cubicBezTo>
                    <a:pt x="241" y="1"/>
                    <a:pt x="141" y="26"/>
                    <a:pt x="72" y="70"/>
                  </a:cubicBezTo>
                  <a:cubicBezTo>
                    <a:pt x="45" y="88"/>
                    <a:pt x="36" y="106"/>
                    <a:pt x="18" y="133"/>
                  </a:cubicBezTo>
                  <a:cubicBezTo>
                    <a:pt x="18" y="151"/>
                    <a:pt x="9" y="169"/>
                    <a:pt x="1" y="186"/>
                  </a:cubicBezTo>
                  <a:cubicBezTo>
                    <a:pt x="1" y="186"/>
                    <a:pt x="1" y="195"/>
                    <a:pt x="1" y="195"/>
                  </a:cubicBezTo>
                  <a:cubicBezTo>
                    <a:pt x="1" y="267"/>
                    <a:pt x="54" y="329"/>
                    <a:pt x="143" y="365"/>
                  </a:cubicBezTo>
                  <a:cubicBezTo>
                    <a:pt x="221" y="402"/>
                    <a:pt x="311" y="420"/>
                    <a:pt x="397" y="420"/>
                  </a:cubicBezTo>
                  <a:cubicBezTo>
                    <a:pt x="497" y="420"/>
                    <a:pt x="593" y="395"/>
                    <a:pt x="661" y="347"/>
                  </a:cubicBezTo>
                  <a:cubicBezTo>
                    <a:pt x="687" y="320"/>
                    <a:pt x="714" y="294"/>
                    <a:pt x="723" y="267"/>
                  </a:cubicBezTo>
                  <a:cubicBezTo>
                    <a:pt x="723" y="249"/>
                    <a:pt x="723" y="231"/>
                    <a:pt x="732" y="213"/>
                  </a:cubicBezTo>
                  <a:cubicBezTo>
                    <a:pt x="732" y="151"/>
                    <a:pt x="679" y="97"/>
                    <a:pt x="589" y="53"/>
                  </a:cubicBezTo>
                  <a:cubicBezTo>
                    <a:pt x="514" y="17"/>
                    <a:pt x="428" y="1"/>
                    <a:pt x="3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5"/>
            <p:cNvSpPr/>
            <p:nvPr/>
          </p:nvSpPr>
          <p:spPr>
            <a:xfrm>
              <a:off x="3757700" y="1992825"/>
              <a:ext cx="35250" cy="42650"/>
            </a:xfrm>
            <a:custGeom>
              <a:avLst/>
              <a:gdLst/>
              <a:ahLst/>
              <a:cxnLst/>
              <a:rect l="l" t="t" r="r" b="b"/>
              <a:pathLst>
                <a:path w="1410" h="1706" extrusionOk="0">
                  <a:moveTo>
                    <a:pt x="109" y="0"/>
                  </a:moveTo>
                  <a:cubicBezTo>
                    <a:pt x="96" y="0"/>
                    <a:pt x="84" y="2"/>
                    <a:pt x="71" y="4"/>
                  </a:cubicBezTo>
                  <a:cubicBezTo>
                    <a:pt x="45" y="13"/>
                    <a:pt x="27" y="22"/>
                    <a:pt x="9" y="49"/>
                  </a:cubicBezTo>
                  <a:cubicBezTo>
                    <a:pt x="0" y="67"/>
                    <a:pt x="0" y="93"/>
                    <a:pt x="0" y="120"/>
                  </a:cubicBezTo>
                  <a:cubicBezTo>
                    <a:pt x="9" y="397"/>
                    <a:pt x="107" y="664"/>
                    <a:pt x="241" y="905"/>
                  </a:cubicBezTo>
                  <a:cubicBezTo>
                    <a:pt x="268" y="968"/>
                    <a:pt x="303" y="1030"/>
                    <a:pt x="339" y="1093"/>
                  </a:cubicBezTo>
                  <a:cubicBezTo>
                    <a:pt x="375" y="1137"/>
                    <a:pt x="410" y="1173"/>
                    <a:pt x="437" y="1218"/>
                  </a:cubicBezTo>
                  <a:cubicBezTo>
                    <a:pt x="491" y="1333"/>
                    <a:pt x="526" y="1449"/>
                    <a:pt x="624" y="1539"/>
                  </a:cubicBezTo>
                  <a:cubicBezTo>
                    <a:pt x="714" y="1628"/>
                    <a:pt x="848" y="1672"/>
                    <a:pt x="963" y="1699"/>
                  </a:cubicBezTo>
                  <a:cubicBezTo>
                    <a:pt x="1004" y="1704"/>
                    <a:pt x="1042" y="1706"/>
                    <a:pt x="1078" y="1706"/>
                  </a:cubicBezTo>
                  <a:cubicBezTo>
                    <a:pt x="1115" y="1706"/>
                    <a:pt x="1151" y="1704"/>
                    <a:pt x="1187" y="1699"/>
                  </a:cubicBezTo>
                  <a:cubicBezTo>
                    <a:pt x="1258" y="1681"/>
                    <a:pt x="1365" y="1637"/>
                    <a:pt x="1383" y="1565"/>
                  </a:cubicBezTo>
                  <a:cubicBezTo>
                    <a:pt x="1410" y="1494"/>
                    <a:pt x="1338" y="1369"/>
                    <a:pt x="1311" y="1298"/>
                  </a:cubicBezTo>
                  <a:cubicBezTo>
                    <a:pt x="1276" y="1218"/>
                    <a:pt x="1240" y="1137"/>
                    <a:pt x="1204" y="1057"/>
                  </a:cubicBezTo>
                  <a:cubicBezTo>
                    <a:pt x="1160" y="959"/>
                    <a:pt x="1115" y="852"/>
                    <a:pt x="1071" y="745"/>
                  </a:cubicBezTo>
                  <a:cubicBezTo>
                    <a:pt x="1097" y="727"/>
                    <a:pt x="1071" y="691"/>
                    <a:pt x="1053" y="664"/>
                  </a:cubicBezTo>
                  <a:cubicBezTo>
                    <a:pt x="830" y="441"/>
                    <a:pt x="580" y="245"/>
                    <a:pt x="312" y="76"/>
                  </a:cubicBezTo>
                  <a:cubicBezTo>
                    <a:pt x="252" y="38"/>
                    <a:pt x="179" y="0"/>
                    <a:pt x="10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5"/>
            <p:cNvSpPr/>
            <p:nvPr/>
          </p:nvSpPr>
          <p:spPr>
            <a:xfrm>
              <a:off x="3605575" y="1968475"/>
              <a:ext cx="145675" cy="187050"/>
            </a:xfrm>
            <a:custGeom>
              <a:avLst/>
              <a:gdLst/>
              <a:ahLst/>
              <a:cxnLst/>
              <a:rect l="l" t="t" r="r" b="b"/>
              <a:pathLst>
                <a:path w="5827" h="7482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cubicBezTo>
                    <a:pt x="1098" y="7428"/>
                    <a:pt x="1348" y="7482"/>
                    <a:pt x="1616" y="7482"/>
                  </a:cubicBezTo>
                  <a:cubicBezTo>
                    <a:pt x="2008" y="7482"/>
                    <a:pt x="2445" y="7357"/>
                    <a:pt x="2909" y="7080"/>
                  </a:cubicBezTo>
                  <a:cubicBezTo>
                    <a:pt x="4524" y="6152"/>
                    <a:pt x="5826" y="3904"/>
                    <a:pt x="5826" y="2067"/>
                  </a:cubicBezTo>
                  <a:cubicBezTo>
                    <a:pt x="5826" y="1522"/>
                    <a:pt x="5710" y="1085"/>
                    <a:pt x="5514" y="746"/>
                  </a:cubicBezTo>
                  <a:cubicBezTo>
                    <a:pt x="5398" y="550"/>
                    <a:pt x="5255" y="381"/>
                    <a:pt x="5086" y="265"/>
                  </a:cubicBezTo>
                  <a:lnTo>
                    <a:pt x="5077" y="265"/>
                  </a:lnTo>
                  <a:cubicBezTo>
                    <a:pt x="5006" y="211"/>
                    <a:pt x="4925" y="166"/>
                    <a:pt x="4836" y="131"/>
                  </a:cubicBez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5"/>
            <p:cNvSpPr/>
            <p:nvPr/>
          </p:nvSpPr>
          <p:spPr>
            <a:xfrm>
              <a:off x="3605575" y="1968475"/>
              <a:ext cx="146775" cy="193975"/>
            </a:xfrm>
            <a:custGeom>
              <a:avLst/>
              <a:gdLst/>
              <a:ahLst/>
              <a:cxnLst/>
              <a:rect l="l" t="t" r="r" b="b"/>
              <a:pathLst>
                <a:path w="5871" h="7759" extrusionOk="0">
                  <a:moveTo>
                    <a:pt x="4222" y="1"/>
                  </a:moveTo>
                  <a:cubicBezTo>
                    <a:pt x="3828" y="1"/>
                    <a:pt x="3383" y="130"/>
                    <a:pt x="2909" y="398"/>
                  </a:cubicBezTo>
                  <a:cubicBezTo>
                    <a:pt x="1303" y="1326"/>
                    <a:pt x="1" y="3583"/>
                    <a:pt x="1" y="5421"/>
                  </a:cubicBezTo>
                  <a:cubicBezTo>
                    <a:pt x="1" y="6349"/>
                    <a:pt x="331" y="7000"/>
                    <a:pt x="866" y="7303"/>
                  </a:cubicBezTo>
                  <a:lnTo>
                    <a:pt x="884" y="7312"/>
                  </a:lnTo>
                  <a:lnTo>
                    <a:pt x="1669" y="7758"/>
                  </a:lnTo>
                  <a:lnTo>
                    <a:pt x="1616" y="7482"/>
                  </a:lnTo>
                  <a:lnTo>
                    <a:pt x="1312" y="6010"/>
                  </a:lnTo>
                  <a:lnTo>
                    <a:pt x="2294" y="2941"/>
                  </a:lnTo>
                  <a:lnTo>
                    <a:pt x="3828" y="1282"/>
                  </a:lnTo>
                  <a:lnTo>
                    <a:pt x="4997" y="809"/>
                  </a:lnTo>
                  <a:lnTo>
                    <a:pt x="5514" y="746"/>
                  </a:lnTo>
                  <a:lnTo>
                    <a:pt x="5871" y="702"/>
                  </a:lnTo>
                  <a:lnTo>
                    <a:pt x="5086" y="265"/>
                  </a:lnTo>
                  <a:lnTo>
                    <a:pt x="5077" y="265"/>
                  </a:lnTo>
                  <a:lnTo>
                    <a:pt x="4836" y="131"/>
                  </a:lnTo>
                  <a:lnTo>
                    <a:pt x="4836" y="122"/>
                  </a:lnTo>
                  <a:cubicBezTo>
                    <a:pt x="4650" y="42"/>
                    <a:pt x="4444" y="1"/>
                    <a:pt x="422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5"/>
            <p:cNvSpPr/>
            <p:nvPr/>
          </p:nvSpPr>
          <p:spPr>
            <a:xfrm>
              <a:off x="3628325" y="1981575"/>
              <a:ext cx="145675" cy="187025"/>
            </a:xfrm>
            <a:custGeom>
              <a:avLst/>
              <a:gdLst/>
              <a:ahLst/>
              <a:cxnLst/>
              <a:rect l="l" t="t" r="r" b="b"/>
              <a:pathLst>
                <a:path w="5827" h="7481" extrusionOk="0">
                  <a:moveTo>
                    <a:pt x="4224" y="1"/>
                  </a:moveTo>
                  <a:cubicBezTo>
                    <a:pt x="3831" y="1"/>
                    <a:pt x="3388" y="129"/>
                    <a:pt x="2918" y="401"/>
                  </a:cubicBezTo>
                  <a:cubicBezTo>
                    <a:pt x="1312" y="1329"/>
                    <a:pt x="1" y="3577"/>
                    <a:pt x="1" y="5423"/>
                  </a:cubicBezTo>
                  <a:cubicBezTo>
                    <a:pt x="1" y="6725"/>
                    <a:pt x="659" y="7481"/>
                    <a:pt x="1614" y="7481"/>
                  </a:cubicBezTo>
                  <a:cubicBezTo>
                    <a:pt x="2007" y="7481"/>
                    <a:pt x="2450" y="7353"/>
                    <a:pt x="2918" y="7083"/>
                  </a:cubicBezTo>
                  <a:cubicBezTo>
                    <a:pt x="4524" y="6155"/>
                    <a:pt x="5826" y="3907"/>
                    <a:pt x="5826" y="2060"/>
                  </a:cubicBezTo>
                  <a:cubicBezTo>
                    <a:pt x="5826" y="754"/>
                    <a:pt x="5174" y="1"/>
                    <a:pt x="4224" y="1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5"/>
            <p:cNvSpPr/>
            <p:nvPr/>
          </p:nvSpPr>
          <p:spPr>
            <a:xfrm>
              <a:off x="3647300" y="2000500"/>
              <a:ext cx="107725" cy="149000"/>
            </a:xfrm>
            <a:custGeom>
              <a:avLst/>
              <a:gdLst/>
              <a:ahLst/>
              <a:cxnLst/>
              <a:rect l="l" t="t" r="r" b="b"/>
              <a:pathLst>
                <a:path w="4309" h="5960" extrusionOk="0">
                  <a:moveTo>
                    <a:pt x="3461" y="1"/>
                  </a:moveTo>
                  <a:cubicBezTo>
                    <a:pt x="3194" y="1"/>
                    <a:pt x="2873" y="99"/>
                    <a:pt x="2534" y="295"/>
                  </a:cubicBezTo>
                  <a:cubicBezTo>
                    <a:pt x="1160" y="1089"/>
                    <a:pt x="0" y="3087"/>
                    <a:pt x="0" y="4666"/>
                  </a:cubicBezTo>
                  <a:cubicBezTo>
                    <a:pt x="0" y="5050"/>
                    <a:pt x="89" y="5960"/>
                    <a:pt x="848" y="5960"/>
                  </a:cubicBezTo>
                  <a:cubicBezTo>
                    <a:pt x="1115" y="5960"/>
                    <a:pt x="1436" y="5862"/>
                    <a:pt x="1775" y="5665"/>
                  </a:cubicBezTo>
                  <a:cubicBezTo>
                    <a:pt x="3149" y="4871"/>
                    <a:pt x="4309" y="2873"/>
                    <a:pt x="4309" y="1303"/>
                  </a:cubicBezTo>
                  <a:cubicBezTo>
                    <a:pt x="4309" y="911"/>
                    <a:pt x="4229" y="1"/>
                    <a:pt x="346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5"/>
            <p:cNvSpPr/>
            <p:nvPr/>
          </p:nvSpPr>
          <p:spPr>
            <a:xfrm>
              <a:off x="3653750" y="2006750"/>
              <a:ext cx="95050" cy="136525"/>
            </a:xfrm>
            <a:custGeom>
              <a:avLst/>
              <a:gdLst/>
              <a:ahLst/>
              <a:cxnLst/>
              <a:rect l="l" t="t" r="r" b="b"/>
              <a:pathLst>
                <a:path w="3802" h="5461" extrusionOk="0">
                  <a:moveTo>
                    <a:pt x="3203" y="0"/>
                  </a:moveTo>
                  <a:cubicBezTo>
                    <a:pt x="2980" y="0"/>
                    <a:pt x="2704" y="90"/>
                    <a:pt x="2401" y="268"/>
                  </a:cubicBezTo>
                  <a:cubicBezTo>
                    <a:pt x="2151" y="420"/>
                    <a:pt x="1901" y="607"/>
                    <a:pt x="1660" y="839"/>
                  </a:cubicBezTo>
                  <a:cubicBezTo>
                    <a:pt x="929" y="1544"/>
                    <a:pt x="340" y="2570"/>
                    <a:pt x="108" y="3551"/>
                  </a:cubicBezTo>
                  <a:cubicBezTo>
                    <a:pt x="36" y="3845"/>
                    <a:pt x="1" y="4140"/>
                    <a:pt x="1" y="4416"/>
                  </a:cubicBezTo>
                  <a:cubicBezTo>
                    <a:pt x="1" y="4800"/>
                    <a:pt x="72" y="5460"/>
                    <a:pt x="590" y="5460"/>
                  </a:cubicBezTo>
                  <a:cubicBezTo>
                    <a:pt x="822" y="5460"/>
                    <a:pt x="1098" y="5371"/>
                    <a:pt x="1392" y="5192"/>
                  </a:cubicBezTo>
                  <a:cubicBezTo>
                    <a:pt x="2695" y="4443"/>
                    <a:pt x="3801" y="2543"/>
                    <a:pt x="3801" y="1053"/>
                  </a:cubicBezTo>
                  <a:cubicBezTo>
                    <a:pt x="3801" y="661"/>
                    <a:pt x="3721" y="0"/>
                    <a:pt x="3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5"/>
            <p:cNvSpPr/>
            <p:nvPr/>
          </p:nvSpPr>
          <p:spPr>
            <a:xfrm>
              <a:off x="3655100" y="2006750"/>
              <a:ext cx="93700" cy="136525"/>
            </a:xfrm>
            <a:custGeom>
              <a:avLst/>
              <a:gdLst/>
              <a:ahLst/>
              <a:cxnLst/>
              <a:rect l="l" t="t" r="r" b="b"/>
              <a:pathLst>
                <a:path w="3748" h="5461" extrusionOk="0">
                  <a:moveTo>
                    <a:pt x="3149" y="0"/>
                  </a:moveTo>
                  <a:cubicBezTo>
                    <a:pt x="3078" y="0"/>
                    <a:pt x="3007" y="9"/>
                    <a:pt x="2926" y="27"/>
                  </a:cubicBezTo>
                  <a:cubicBezTo>
                    <a:pt x="2962" y="206"/>
                    <a:pt x="2980" y="384"/>
                    <a:pt x="2980" y="527"/>
                  </a:cubicBezTo>
                  <a:cubicBezTo>
                    <a:pt x="2980" y="2025"/>
                    <a:pt x="1874" y="3926"/>
                    <a:pt x="571" y="4675"/>
                  </a:cubicBezTo>
                  <a:cubicBezTo>
                    <a:pt x="366" y="4791"/>
                    <a:pt x="170" y="4871"/>
                    <a:pt x="0" y="4916"/>
                  </a:cubicBezTo>
                  <a:cubicBezTo>
                    <a:pt x="63" y="5201"/>
                    <a:pt x="214" y="5460"/>
                    <a:pt x="536" y="5460"/>
                  </a:cubicBezTo>
                  <a:cubicBezTo>
                    <a:pt x="759" y="5460"/>
                    <a:pt x="1044" y="5371"/>
                    <a:pt x="1338" y="5192"/>
                  </a:cubicBezTo>
                  <a:cubicBezTo>
                    <a:pt x="2641" y="4443"/>
                    <a:pt x="3747" y="2543"/>
                    <a:pt x="3747" y="1053"/>
                  </a:cubicBezTo>
                  <a:cubicBezTo>
                    <a:pt x="3747" y="661"/>
                    <a:pt x="3667" y="0"/>
                    <a:pt x="314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5"/>
            <p:cNvSpPr/>
            <p:nvPr/>
          </p:nvSpPr>
          <p:spPr>
            <a:xfrm>
              <a:off x="3656425" y="2027700"/>
              <a:ext cx="60700" cy="78325"/>
            </a:xfrm>
            <a:custGeom>
              <a:avLst/>
              <a:gdLst/>
              <a:ahLst/>
              <a:cxnLst/>
              <a:rect l="l" t="t" r="r" b="b"/>
              <a:pathLst>
                <a:path w="2428" h="3133" extrusionOk="0">
                  <a:moveTo>
                    <a:pt x="1553" y="1"/>
                  </a:moveTo>
                  <a:cubicBezTo>
                    <a:pt x="822" y="706"/>
                    <a:pt x="233" y="1732"/>
                    <a:pt x="1" y="2713"/>
                  </a:cubicBezTo>
                  <a:lnTo>
                    <a:pt x="831" y="3132"/>
                  </a:lnTo>
                  <a:lnTo>
                    <a:pt x="804" y="3025"/>
                  </a:lnTo>
                  <a:lnTo>
                    <a:pt x="688" y="2463"/>
                  </a:lnTo>
                  <a:lnTo>
                    <a:pt x="1062" y="1294"/>
                  </a:lnTo>
                  <a:lnTo>
                    <a:pt x="1651" y="661"/>
                  </a:lnTo>
                  <a:lnTo>
                    <a:pt x="2097" y="474"/>
                  </a:lnTo>
                  <a:lnTo>
                    <a:pt x="2294" y="456"/>
                  </a:lnTo>
                  <a:lnTo>
                    <a:pt x="2427" y="438"/>
                  </a:lnTo>
                  <a:lnTo>
                    <a:pt x="2383" y="411"/>
                  </a:lnTo>
                  <a:lnTo>
                    <a:pt x="155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5"/>
            <p:cNvSpPr/>
            <p:nvPr/>
          </p:nvSpPr>
          <p:spPr>
            <a:xfrm>
              <a:off x="3669825" y="2036900"/>
              <a:ext cx="55775" cy="71475"/>
            </a:xfrm>
            <a:custGeom>
              <a:avLst/>
              <a:gdLst/>
              <a:ahLst/>
              <a:cxnLst/>
              <a:rect l="l" t="t" r="r" b="b"/>
              <a:pathLst>
                <a:path w="2231" h="2859" extrusionOk="0">
                  <a:moveTo>
                    <a:pt x="1615" y="0"/>
                  </a:moveTo>
                  <a:cubicBezTo>
                    <a:pt x="1465" y="0"/>
                    <a:pt x="1295" y="49"/>
                    <a:pt x="1115" y="150"/>
                  </a:cubicBezTo>
                  <a:cubicBezTo>
                    <a:pt x="500" y="507"/>
                    <a:pt x="0" y="1364"/>
                    <a:pt x="0" y="2068"/>
                  </a:cubicBezTo>
                  <a:cubicBezTo>
                    <a:pt x="0" y="2570"/>
                    <a:pt x="253" y="2859"/>
                    <a:pt x="620" y="2859"/>
                  </a:cubicBezTo>
                  <a:cubicBezTo>
                    <a:pt x="769" y="2859"/>
                    <a:pt x="938" y="2811"/>
                    <a:pt x="1115" y="2711"/>
                  </a:cubicBezTo>
                  <a:cubicBezTo>
                    <a:pt x="1731" y="2354"/>
                    <a:pt x="2230" y="1489"/>
                    <a:pt x="2230" y="784"/>
                  </a:cubicBezTo>
                  <a:cubicBezTo>
                    <a:pt x="2230" y="285"/>
                    <a:pt x="1980" y="0"/>
                    <a:pt x="16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5"/>
            <p:cNvSpPr/>
            <p:nvPr/>
          </p:nvSpPr>
          <p:spPr>
            <a:xfrm>
              <a:off x="3677175" y="2045800"/>
              <a:ext cx="43075" cy="56650"/>
            </a:xfrm>
            <a:custGeom>
              <a:avLst/>
              <a:gdLst/>
              <a:ahLst/>
              <a:cxnLst/>
              <a:rect l="l" t="t" r="r" b="b"/>
              <a:pathLst>
                <a:path w="1723" h="2266" extrusionOk="0">
                  <a:moveTo>
                    <a:pt x="1236" y="0"/>
                  </a:moveTo>
                  <a:cubicBezTo>
                    <a:pt x="1121" y="0"/>
                    <a:pt x="993" y="36"/>
                    <a:pt x="857" y="116"/>
                  </a:cubicBezTo>
                  <a:cubicBezTo>
                    <a:pt x="384" y="392"/>
                    <a:pt x="1" y="1043"/>
                    <a:pt x="1" y="1587"/>
                  </a:cubicBezTo>
                  <a:cubicBezTo>
                    <a:pt x="1" y="1855"/>
                    <a:pt x="99" y="2042"/>
                    <a:pt x="259" y="2132"/>
                  </a:cubicBezTo>
                  <a:lnTo>
                    <a:pt x="491" y="2265"/>
                  </a:lnTo>
                  <a:lnTo>
                    <a:pt x="491" y="2265"/>
                  </a:lnTo>
                  <a:lnTo>
                    <a:pt x="473" y="2185"/>
                  </a:lnTo>
                  <a:lnTo>
                    <a:pt x="384" y="1757"/>
                  </a:lnTo>
                  <a:lnTo>
                    <a:pt x="670" y="856"/>
                  </a:lnTo>
                  <a:lnTo>
                    <a:pt x="1125" y="374"/>
                  </a:lnTo>
                  <a:lnTo>
                    <a:pt x="1464" y="231"/>
                  </a:lnTo>
                  <a:lnTo>
                    <a:pt x="1615" y="214"/>
                  </a:lnTo>
                  <a:lnTo>
                    <a:pt x="1722" y="205"/>
                  </a:lnTo>
                  <a:lnTo>
                    <a:pt x="1490" y="80"/>
                  </a:lnTo>
                  <a:lnTo>
                    <a:pt x="1490" y="71"/>
                  </a:lnTo>
                  <a:lnTo>
                    <a:pt x="1419" y="35"/>
                  </a:lnTo>
                  <a:cubicBezTo>
                    <a:pt x="1363" y="12"/>
                    <a:pt x="1302" y="0"/>
                    <a:pt x="123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5"/>
            <p:cNvSpPr/>
            <p:nvPr/>
          </p:nvSpPr>
          <p:spPr>
            <a:xfrm>
              <a:off x="3683875" y="2049600"/>
              <a:ext cx="42625" cy="54700"/>
            </a:xfrm>
            <a:custGeom>
              <a:avLst/>
              <a:gdLst/>
              <a:ahLst/>
              <a:cxnLst/>
              <a:rect l="l" t="t" r="r" b="b"/>
              <a:pathLst>
                <a:path w="1705" h="2188" extrusionOk="0">
                  <a:moveTo>
                    <a:pt x="1234" y="0"/>
                  </a:moveTo>
                  <a:cubicBezTo>
                    <a:pt x="1120" y="0"/>
                    <a:pt x="992" y="37"/>
                    <a:pt x="857" y="115"/>
                  </a:cubicBezTo>
                  <a:cubicBezTo>
                    <a:pt x="384" y="392"/>
                    <a:pt x="0" y="1043"/>
                    <a:pt x="0" y="1587"/>
                  </a:cubicBezTo>
                  <a:cubicBezTo>
                    <a:pt x="0" y="1966"/>
                    <a:pt x="192" y="2188"/>
                    <a:pt x="472" y="2188"/>
                  </a:cubicBezTo>
                  <a:cubicBezTo>
                    <a:pt x="587" y="2188"/>
                    <a:pt x="718" y="2150"/>
                    <a:pt x="857" y="2069"/>
                  </a:cubicBezTo>
                  <a:cubicBezTo>
                    <a:pt x="1320" y="1801"/>
                    <a:pt x="1704" y="1141"/>
                    <a:pt x="1704" y="606"/>
                  </a:cubicBezTo>
                  <a:cubicBezTo>
                    <a:pt x="1704" y="220"/>
                    <a:pt x="1511" y="0"/>
                    <a:pt x="1234" y="0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5"/>
            <p:cNvSpPr/>
            <p:nvPr/>
          </p:nvSpPr>
          <p:spPr>
            <a:xfrm>
              <a:off x="3602450" y="1947750"/>
              <a:ext cx="190500" cy="108300"/>
            </a:xfrm>
            <a:custGeom>
              <a:avLst/>
              <a:gdLst/>
              <a:ahLst/>
              <a:cxnLst/>
              <a:rect l="l" t="t" r="r" b="b"/>
              <a:pathLst>
                <a:path w="7620" h="4332" extrusionOk="0">
                  <a:moveTo>
                    <a:pt x="4529" y="1"/>
                  </a:moveTo>
                  <a:cubicBezTo>
                    <a:pt x="4068" y="1"/>
                    <a:pt x="3608" y="81"/>
                    <a:pt x="3186" y="237"/>
                  </a:cubicBezTo>
                  <a:cubicBezTo>
                    <a:pt x="2651" y="442"/>
                    <a:pt x="2169" y="755"/>
                    <a:pt x="1732" y="1120"/>
                  </a:cubicBezTo>
                  <a:cubicBezTo>
                    <a:pt x="1411" y="1388"/>
                    <a:pt x="1089" y="1673"/>
                    <a:pt x="848" y="2012"/>
                  </a:cubicBezTo>
                  <a:cubicBezTo>
                    <a:pt x="536" y="2441"/>
                    <a:pt x="1" y="3101"/>
                    <a:pt x="144" y="3663"/>
                  </a:cubicBezTo>
                  <a:cubicBezTo>
                    <a:pt x="179" y="3788"/>
                    <a:pt x="233" y="3922"/>
                    <a:pt x="322" y="4020"/>
                  </a:cubicBezTo>
                  <a:cubicBezTo>
                    <a:pt x="456" y="4162"/>
                    <a:pt x="670" y="4261"/>
                    <a:pt x="884" y="4305"/>
                  </a:cubicBezTo>
                  <a:cubicBezTo>
                    <a:pt x="969" y="4322"/>
                    <a:pt x="1056" y="4331"/>
                    <a:pt x="1142" y="4331"/>
                  </a:cubicBezTo>
                  <a:cubicBezTo>
                    <a:pt x="1281" y="4331"/>
                    <a:pt x="1416" y="4307"/>
                    <a:pt x="1526" y="4252"/>
                  </a:cubicBezTo>
                  <a:cubicBezTo>
                    <a:pt x="1589" y="4216"/>
                    <a:pt x="1651" y="4180"/>
                    <a:pt x="1714" y="4136"/>
                  </a:cubicBezTo>
                  <a:cubicBezTo>
                    <a:pt x="2187" y="3806"/>
                    <a:pt x="2445" y="3244"/>
                    <a:pt x="2874" y="2851"/>
                  </a:cubicBezTo>
                  <a:cubicBezTo>
                    <a:pt x="3619" y="2169"/>
                    <a:pt x="4399" y="1725"/>
                    <a:pt x="5203" y="1725"/>
                  </a:cubicBezTo>
                  <a:cubicBezTo>
                    <a:pt x="5409" y="1725"/>
                    <a:pt x="5617" y="1754"/>
                    <a:pt x="5826" y="1816"/>
                  </a:cubicBezTo>
                  <a:cubicBezTo>
                    <a:pt x="6183" y="1914"/>
                    <a:pt x="6549" y="2111"/>
                    <a:pt x="6915" y="2405"/>
                  </a:cubicBezTo>
                  <a:cubicBezTo>
                    <a:pt x="6950" y="2441"/>
                    <a:pt x="6977" y="2467"/>
                    <a:pt x="7013" y="2503"/>
                  </a:cubicBezTo>
                  <a:cubicBezTo>
                    <a:pt x="7040" y="2530"/>
                    <a:pt x="7075" y="2566"/>
                    <a:pt x="7102" y="2601"/>
                  </a:cubicBezTo>
                  <a:lnTo>
                    <a:pt x="7111" y="2601"/>
                  </a:lnTo>
                  <a:cubicBezTo>
                    <a:pt x="7129" y="2628"/>
                    <a:pt x="7147" y="2655"/>
                    <a:pt x="7165" y="2682"/>
                  </a:cubicBezTo>
                  <a:cubicBezTo>
                    <a:pt x="7173" y="2690"/>
                    <a:pt x="7182" y="2699"/>
                    <a:pt x="7191" y="2708"/>
                  </a:cubicBezTo>
                  <a:cubicBezTo>
                    <a:pt x="7209" y="2735"/>
                    <a:pt x="7227" y="2771"/>
                    <a:pt x="7245" y="2797"/>
                  </a:cubicBezTo>
                  <a:cubicBezTo>
                    <a:pt x="7263" y="2815"/>
                    <a:pt x="7272" y="2833"/>
                    <a:pt x="7289" y="2851"/>
                  </a:cubicBezTo>
                  <a:cubicBezTo>
                    <a:pt x="7325" y="2922"/>
                    <a:pt x="7370" y="2985"/>
                    <a:pt x="7405" y="3056"/>
                  </a:cubicBezTo>
                  <a:cubicBezTo>
                    <a:pt x="7414" y="3065"/>
                    <a:pt x="7414" y="3074"/>
                    <a:pt x="7423" y="3083"/>
                  </a:cubicBezTo>
                  <a:cubicBezTo>
                    <a:pt x="7441" y="3101"/>
                    <a:pt x="7450" y="3128"/>
                    <a:pt x="7468" y="3154"/>
                  </a:cubicBezTo>
                  <a:cubicBezTo>
                    <a:pt x="7477" y="3172"/>
                    <a:pt x="7495" y="3199"/>
                    <a:pt x="7512" y="3217"/>
                  </a:cubicBezTo>
                  <a:cubicBezTo>
                    <a:pt x="7539" y="3261"/>
                    <a:pt x="7566" y="3306"/>
                    <a:pt x="7602" y="3351"/>
                  </a:cubicBezTo>
                  <a:cubicBezTo>
                    <a:pt x="7620" y="3199"/>
                    <a:pt x="7620" y="3038"/>
                    <a:pt x="7602" y="2887"/>
                  </a:cubicBezTo>
                  <a:cubicBezTo>
                    <a:pt x="7584" y="2682"/>
                    <a:pt x="7539" y="2485"/>
                    <a:pt x="7477" y="2298"/>
                  </a:cubicBezTo>
                  <a:cubicBezTo>
                    <a:pt x="7423" y="2128"/>
                    <a:pt x="7352" y="1959"/>
                    <a:pt x="7272" y="1798"/>
                  </a:cubicBezTo>
                  <a:cubicBezTo>
                    <a:pt x="6950" y="1183"/>
                    <a:pt x="6487" y="469"/>
                    <a:pt x="5800" y="219"/>
                  </a:cubicBezTo>
                  <a:cubicBezTo>
                    <a:pt x="5397" y="72"/>
                    <a:pt x="4963" y="1"/>
                    <a:pt x="4529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5"/>
            <p:cNvSpPr/>
            <p:nvPr/>
          </p:nvSpPr>
          <p:spPr>
            <a:xfrm>
              <a:off x="3622525" y="1974175"/>
              <a:ext cx="166625" cy="81875"/>
            </a:xfrm>
            <a:custGeom>
              <a:avLst/>
              <a:gdLst/>
              <a:ahLst/>
              <a:cxnLst/>
              <a:rect l="l" t="t" r="r" b="b"/>
              <a:pathLst>
                <a:path w="6665" h="3275" extrusionOk="0">
                  <a:moveTo>
                    <a:pt x="1" y="3221"/>
                  </a:moveTo>
                  <a:cubicBezTo>
                    <a:pt x="188" y="3275"/>
                    <a:pt x="402" y="3230"/>
                    <a:pt x="581" y="3141"/>
                  </a:cubicBezTo>
                  <a:cubicBezTo>
                    <a:pt x="643" y="3114"/>
                    <a:pt x="706" y="3070"/>
                    <a:pt x="759" y="3034"/>
                  </a:cubicBezTo>
                  <a:cubicBezTo>
                    <a:pt x="1241" y="2704"/>
                    <a:pt x="1500" y="2142"/>
                    <a:pt x="1928" y="1749"/>
                  </a:cubicBezTo>
                  <a:cubicBezTo>
                    <a:pt x="2909" y="848"/>
                    <a:pt x="3944" y="367"/>
                    <a:pt x="5023" y="759"/>
                  </a:cubicBezTo>
                  <a:cubicBezTo>
                    <a:pt x="5380" y="857"/>
                    <a:pt x="5746" y="1054"/>
                    <a:pt x="6112" y="1348"/>
                  </a:cubicBezTo>
                  <a:cubicBezTo>
                    <a:pt x="6147" y="1384"/>
                    <a:pt x="6174" y="1410"/>
                    <a:pt x="6210" y="1446"/>
                  </a:cubicBezTo>
                  <a:cubicBezTo>
                    <a:pt x="6237" y="1473"/>
                    <a:pt x="6272" y="1509"/>
                    <a:pt x="6299" y="1544"/>
                  </a:cubicBezTo>
                  <a:cubicBezTo>
                    <a:pt x="6299" y="1544"/>
                    <a:pt x="6299" y="1544"/>
                    <a:pt x="6308" y="1544"/>
                  </a:cubicBezTo>
                  <a:cubicBezTo>
                    <a:pt x="6326" y="1571"/>
                    <a:pt x="6344" y="1598"/>
                    <a:pt x="6362" y="1625"/>
                  </a:cubicBezTo>
                  <a:cubicBezTo>
                    <a:pt x="6370" y="1633"/>
                    <a:pt x="6379" y="1642"/>
                    <a:pt x="6388" y="1651"/>
                  </a:cubicBezTo>
                  <a:cubicBezTo>
                    <a:pt x="6406" y="1678"/>
                    <a:pt x="6424" y="1714"/>
                    <a:pt x="6442" y="1740"/>
                  </a:cubicBezTo>
                  <a:cubicBezTo>
                    <a:pt x="6460" y="1758"/>
                    <a:pt x="6469" y="1776"/>
                    <a:pt x="6486" y="1794"/>
                  </a:cubicBezTo>
                  <a:cubicBezTo>
                    <a:pt x="6522" y="1865"/>
                    <a:pt x="6567" y="1928"/>
                    <a:pt x="6602" y="1999"/>
                  </a:cubicBezTo>
                  <a:cubicBezTo>
                    <a:pt x="6611" y="2008"/>
                    <a:pt x="6611" y="2017"/>
                    <a:pt x="6620" y="2026"/>
                  </a:cubicBezTo>
                  <a:cubicBezTo>
                    <a:pt x="6638" y="2044"/>
                    <a:pt x="6647" y="2071"/>
                    <a:pt x="6665" y="2097"/>
                  </a:cubicBezTo>
                  <a:cubicBezTo>
                    <a:pt x="6665" y="1990"/>
                    <a:pt x="6665" y="1883"/>
                    <a:pt x="6656" y="1785"/>
                  </a:cubicBezTo>
                  <a:cubicBezTo>
                    <a:pt x="6629" y="1696"/>
                    <a:pt x="6602" y="1616"/>
                    <a:pt x="6558" y="1544"/>
                  </a:cubicBezTo>
                  <a:cubicBezTo>
                    <a:pt x="6478" y="1375"/>
                    <a:pt x="6370" y="1214"/>
                    <a:pt x="6272" y="1054"/>
                  </a:cubicBezTo>
                  <a:cubicBezTo>
                    <a:pt x="6094" y="795"/>
                    <a:pt x="5808" y="572"/>
                    <a:pt x="5541" y="402"/>
                  </a:cubicBezTo>
                  <a:cubicBezTo>
                    <a:pt x="5148" y="153"/>
                    <a:pt x="4729" y="63"/>
                    <a:pt x="4265" y="37"/>
                  </a:cubicBezTo>
                  <a:cubicBezTo>
                    <a:pt x="3730" y="1"/>
                    <a:pt x="3212" y="179"/>
                    <a:pt x="2740" y="402"/>
                  </a:cubicBezTo>
                  <a:cubicBezTo>
                    <a:pt x="1919" y="795"/>
                    <a:pt x="1161" y="1348"/>
                    <a:pt x="616" y="2079"/>
                  </a:cubicBezTo>
                  <a:cubicBezTo>
                    <a:pt x="358" y="2427"/>
                    <a:pt x="144" y="2811"/>
                    <a:pt x="1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5"/>
            <p:cNvSpPr/>
            <p:nvPr/>
          </p:nvSpPr>
          <p:spPr>
            <a:xfrm>
              <a:off x="3626100" y="1975300"/>
              <a:ext cx="166850" cy="81875"/>
            </a:xfrm>
            <a:custGeom>
              <a:avLst/>
              <a:gdLst/>
              <a:ahLst/>
              <a:cxnLst/>
              <a:rect l="l" t="t" r="r" b="b"/>
              <a:pathLst>
                <a:path w="6674" h="3275" extrusionOk="0">
                  <a:moveTo>
                    <a:pt x="1" y="3230"/>
                  </a:moveTo>
                  <a:cubicBezTo>
                    <a:pt x="197" y="3275"/>
                    <a:pt x="402" y="3239"/>
                    <a:pt x="580" y="3150"/>
                  </a:cubicBezTo>
                  <a:cubicBezTo>
                    <a:pt x="643" y="3114"/>
                    <a:pt x="705" y="3078"/>
                    <a:pt x="768" y="3034"/>
                  </a:cubicBezTo>
                  <a:cubicBezTo>
                    <a:pt x="1241" y="2704"/>
                    <a:pt x="1499" y="2142"/>
                    <a:pt x="1928" y="1749"/>
                  </a:cubicBezTo>
                  <a:cubicBezTo>
                    <a:pt x="3185" y="598"/>
                    <a:pt x="4541" y="134"/>
                    <a:pt x="5969" y="1303"/>
                  </a:cubicBezTo>
                  <a:cubicBezTo>
                    <a:pt x="6004" y="1339"/>
                    <a:pt x="6031" y="1365"/>
                    <a:pt x="6067" y="1401"/>
                  </a:cubicBezTo>
                  <a:cubicBezTo>
                    <a:pt x="6094" y="1428"/>
                    <a:pt x="6129" y="1464"/>
                    <a:pt x="6156" y="1499"/>
                  </a:cubicBezTo>
                  <a:cubicBezTo>
                    <a:pt x="6156" y="1499"/>
                    <a:pt x="6156" y="1499"/>
                    <a:pt x="6165" y="1499"/>
                  </a:cubicBezTo>
                  <a:cubicBezTo>
                    <a:pt x="6183" y="1526"/>
                    <a:pt x="6201" y="1553"/>
                    <a:pt x="6219" y="1580"/>
                  </a:cubicBezTo>
                  <a:cubicBezTo>
                    <a:pt x="6227" y="1588"/>
                    <a:pt x="6236" y="1597"/>
                    <a:pt x="6245" y="1606"/>
                  </a:cubicBezTo>
                  <a:cubicBezTo>
                    <a:pt x="6263" y="1633"/>
                    <a:pt x="6281" y="1660"/>
                    <a:pt x="6299" y="1695"/>
                  </a:cubicBezTo>
                  <a:cubicBezTo>
                    <a:pt x="6308" y="1704"/>
                    <a:pt x="6317" y="1713"/>
                    <a:pt x="6317" y="1722"/>
                  </a:cubicBezTo>
                  <a:cubicBezTo>
                    <a:pt x="6326" y="1731"/>
                    <a:pt x="6335" y="1740"/>
                    <a:pt x="6343" y="1749"/>
                  </a:cubicBezTo>
                  <a:cubicBezTo>
                    <a:pt x="6397" y="1847"/>
                    <a:pt x="6459" y="1936"/>
                    <a:pt x="6504" y="2034"/>
                  </a:cubicBezTo>
                  <a:cubicBezTo>
                    <a:pt x="6522" y="2079"/>
                    <a:pt x="6549" y="2106"/>
                    <a:pt x="6575" y="2150"/>
                  </a:cubicBezTo>
                  <a:cubicBezTo>
                    <a:pt x="6593" y="2168"/>
                    <a:pt x="6602" y="2186"/>
                    <a:pt x="6620" y="2204"/>
                  </a:cubicBezTo>
                  <a:cubicBezTo>
                    <a:pt x="6629" y="2213"/>
                    <a:pt x="6656" y="2240"/>
                    <a:pt x="6656" y="2249"/>
                  </a:cubicBezTo>
                  <a:cubicBezTo>
                    <a:pt x="6674" y="2097"/>
                    <a:pt x="6674" y="1936"/>
                    <a:pt x="6656" y="1785"/>
                  </a:cubicBezTo>
                  <a:cubicBezTo>
                    <a:pt x="6629" y="1704"/>
                    <a:pt x="6602" y="1615"/>
                    <a:pt x="6566" y="1544"/>
                  </a:cubicBezTo>
                  <a:cubicBezTo>
                    <a:pt x="6486" y="1374"/>
                    <a:pt x="6379" y="1214"/>
                    <a:pt x="6272" y="1053"/>
                  </a:cubicBezTo>
                  <a:cubicBezTo>
                    <a:pt x="6103" y="794"/>
                    <a:pt x="5808" y="571"/>
                    <a:pt x="5549" y="402"/>
                  </a:cubicBezTo>
                  <a:cubicBezTo>
                    <a:pt x="5148" y="152"/>
                    <a:pt x="4729" y="63"/>
                    <a:pt x="4265" y="36"/>
                  </a:cubicBezTo>
                  <a:cubicBezTo>
                    <a:pt x="3739" y="1"/>
                    <a:pt x="3212" y="179"/>
                    <a:pt x="2739" y="402"/>
                  </a:cubicBezTo>
                  <a:cubicBezTo>
                    <a:pt x="1919" y="794"/>
                    <a:pt x="1169" y="1348"/>
                    <a:pt x="625" y="2079"/>
                  </a:cubicBezTo>
                  <a:cubicBezTo>
                    <a:pt x="357" y="2427"/>
                    <a:pt x="152" y="2820"/>
                    <a:pt x="1" y="323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5"/>
            <p:cNvSpPr/>
            <p:nvPr/>
          </p:nvSpPr>
          <p:spPr>
            <a:xfrm>
              <a:off x="3695025" y="1985125"/>
              <a:ext cx="61575" cy="111075"/>
            </a:xfrm>
            <a:custGeom>
              <a:avLst/>
              <a:gdLst/>
              <a:ahLst/>
              <a:cxnLst/>
              <a:rect l="l" t="t" r="r" b="b"/>
              <a:pathLst>
                <a:path w="2463" h="4443" extrusionOk="0">
                  <a:moveTo>
                    <a:pt x="9" y="3907"/>
                  </a:moveTo>
                  <a:cubicBezTo>
                    <a:pt x="9" y="3916"/>
                    <a:pt x="9" y="3916"/>
                    <a:pt x="9" y="3916"/>
                  </a:cubicBezTo>
                  <a:cubicBezTo>
                    <a:pt x="9" y="3952"/>
                    <a:pt x="9" y="3988"/>
                    <a:pt x="27" y="4023"/>
                  </a:cubicBezTo>
                  <a:cubicBezTo>
                    <a:pt x="36" y="4050"/>
                    <a:pt x="45" y="4086"/>
                    <a:pt x="63" y="4113"/>
                  </a:cubicBezTo>
                  <a:cubicBezTo>
                    <a:pt x="89" y="4166"/>
                    <a:pt x="107" y="4202"/>
                    <a:pt x="143" y="4246"/>
                  </a:cubicBezTo>
                  <a:cubicBezTo>
                    <a:pt x="188" y="4282"/>
                    <a:pt x="232" y="4318"/>
                    <a:pt x="277" y="4345"/>
                  </a:cubicBezTo>
                  <a:cubicBezTo>
                    <a:pt x="375" y="4398"/>
                    <a:pt x="491" y="4443"/>
                    <a:pt x="616" y="4425"/>
                  </a:cubicBezTo>
                  <a:cubicBezTo>
                    <a:pt x="687" y="4416"/>
                    <a:pt x="732" y="4353"/>
                    <a:pt x="785" y="4300"/>
                  </a:cubicBezTo>
                  <a:cubicBezTo>
                    <a:pt x="848" y="4229"/>
                    <a:pt x="910" y="4148"/>
                    <a:pt x="964" y="4068"/>
                  </a:cubicBezTo>
                  <a:cubicBezTo>
                    <a:pt x="1142" y="3818"/>
                    <a:pt x="1303" y="3568"/>
                    <a:pt x="1454" y="3310"/>
                  </a:cubicBezTo>
                  <a:cubicBezTo>
                    <a:pt x="1544" y="3167"/>
                    <a:pt x="1624" y="3033"/>
                    <a:pt x="1713" y="2890"/>
                  </a:cubicBezTo>
                  <a:cubicBezTo>
                    <a:pt x="1713" y="2890"/>
                    <a:pt x="2159" y="1401"/>
                    <a:pt x="2445" y="393"/>
                  </a:cubicBezTo>
                  <a:cubicBezTo>
                    <a:pt x="2445" y="393"/>
                    <a:pt x="2453" y="384"/>
                    <a:pt x="2453" y="384"/>
                  </a:cubicBezTo>
                  <a:cubicBezTo>
                    <a:pt x="2453" y="366"/>
                    <a:pt x="2462" y="348"/>
                    <a:pt x="2462" y="321"/>
                  </a:cubicBezTo>
                  <a:cubicBezTo>
                    <a:pt x="2462" y="286"/>
                    <a:pt x="2462" y="250"/>
                    <a:pt x="2445" y="205"/>
                  </a:cubicBezTo>
                  <a:cubicBezTo>
                    <a:pt x="2445" y="205"/>
                    <a:pt x="2445" y="196"/>
                    <a:pt x="2436" y="196"/>
                  </a:cubicBezTo>
                  <a:lnTo>
                    <a:pt x="2436" y="196"/>
                  </a:lnTo>
                  <a:cubicBezTo>
                    <a:pt x="2427" y="178"/>
                    <a:pt x="2418" y="170"/>
                    <a:pt x="2409" y="161"/>
                  </a:cubicBezTo>
                  <a:cubicBezTo>
                    <a:pt x="2391" y="143"/>
                    <a:pt x="2373" y="134"/>
                    <a:pt x="2364" y="116"/>
                  </a:cubicBezTo>
                  <a:cubicBezTo>
                    <a:pt x="2338" y="98"/>
                    <a:pt x="2311" y="89"/>
                    <a:pt x="2284" y="71"/>
                  </a:cubicBezTo>
                  <a:cubicBezTo>
                    <a:pt x="2159" y="18"/>
                    <a:pt x="1990" y="0"/>
                    <a:pt x="1856" y="18"/>
                  </a:cubicBezTo>
                  <a:cubicBezTo>
                    <a:pt x="1758" y="27"/>
                    <a:pt x="1668" y="62"/>
                    <a:pt x="1606" y="107"/>
                  </a:cubicBezTo>
                  <a:cubicBezTo>
                    <a:pt x="1588" y="116"/>
                    <a:pt x="1579" y="125"/>
                    <a:pt x="1570" y="143"/>
                  </a:cubicBezTo>
                  <a:cubicBezTo>
                    <a:pt x="1561" y="152"/>
                    <a:pt x="1552" y="152"/>
                    <a:pt x="1544" y="170"/>
                  </a:cubicBezTo>
                  <a:cubicBezTo>
                    <a:pt x="1544" y="170"/>
                    <a:pt x="1544" y="170"/>
                    <a:pt x="1544" y="178"/>
                  </a:cubicBezTo>
                  <a:cubicBezTo>
                    <a:pt x="1535" y="214"/>
                    <a:pt x="1526" y="241"/>
                    <a:pt x="1517" y="268"/>
                  </a:cubicBezTo>
                  <a:cubicBezTo>
                    <a:pt x="1517" y="268"/>
                    <a:pt x="1517" y="268"/>
                    <a:pt x="1517" y="277"/>
                  </a:cubicBezTo>
                  <a:cubicBezTo>
                    <a:pt x="1329" y="910"/>
                    <a:pt x="964" y="2105"/>
                    <a:pt x="955" y="2159"/>
                  </a:cubicBezTo>
                  <a:cubicBezTo>
                    <a:pt x="874" y="2471"/>
                    <a:pt x="732" y="2739"/>
                    <a:pt x="312" y="3265"/>
                  </a:cubicBezTo>
                  <a:cubicBezTo>
                    <a:pt x="295" y="3283"/>
                    <a:pt x="277" y="3310"/>
                    <a:pt x="268" y="3328"/>
                  </a:cubicBezTo>
                  <a:cubicBezTo>
                    <a:pt x="161" y="3461"/>
                    <a:pt x="63" y="3613"/>
                    <a:pt x="18" y="3774"/>
                  </a:cubicBezTo>
                  <a:cubicBezTo>
                    <a:pt x="9" y="3818"/>
                    <a:pt x="9" y="3854"/>
                    <a:pt x="9" y="3890"/>
                  </a:cubicBezTo>
                  <a:cubicBezTo>
                    <a:pt x="0" y="3899"/>
                    <a:pt x="9" y="3899"/>
                    <a:pt x="9" y="3907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5"/>
            <p:cNvSpPr/>
            <p:nvPr/>
          </p:nvSpPr>
          <p:spPr>
            <a:xfrm>
              <a:off x="3700825" y="1986450"/>
              <a:ext cx="55775" cy="109750"/>
            </a:xfrm>
            <a:custGeom>
              <a:avLst/>
              <a:gdLst/>
              <a:ahLst/>
              <a:cxnLst/>
              <a:rect l="l" t="t" r="r" b="b"/>
              <a:pathLst>
                <a:path w="2231" h="4390" extrusionOk="0">
                  <a:moveTo>
                    <a:pt x="205" y="4283"/>
                  </a:moveTo>
                  <a:cubicBezTo>
                    <a:pt x="277" y="4274"/>
                    <a:pt x="321" y="4211"/>
                    <a:pt x="375" y="4158"/>
                  </a:cubicBezTo>
                  <a:cubicBezTo>
                    <a:pt x="437" y="4077"/>
                    <a:pt x="500" y="3997"/>
                    <a:pt x="562" y="3917"/>
                  </a:cubicBezTo>
                  <a:cubicBezTo>
                    <a:pt x="732" y="3676"/>
                    <a:pt x="892" y="3417"/>
                    <a:pt x="1044" y="3168"/>
                  </a:cubicBezTo>
                  <a:cubicBezTo>
                    <a:pt x="1133" y="3025"/>
                    <a:pt x="1222" y="2891"/>
                    <a:pt x="1303" y="2748"/>
                  </a:cubicBezTo>
                  <a:cubicBezTo>
                    <a:pt x="1303" y="2748"/>
                    <a:pt x="1749" y="1258"/>
                    <a:pt x="2034" y="250"/>
                  </a:cubicBezTo>
                  <a:cubicBezTo>
                    <a:pt x="2034" y="241"/>
                    <a:pt x="2043" y="241"/>
                    <a:pt x="2043" y="233"/>
                  </a:cubicBezTo>
                  <a:cubicBezTo>
                    <a:pt x="2043" y="224"/>
                    <a:pt x="2052" y="197"/>
                    <a:pt x="2052" y="179"/>
                  </a:cubicBezTo>
                  <a:cubicBezTo>
                    <a:pt x="2052" y="143"/>
                    <a:pt x="2052" y="99"/>
                    <a:pt x="2034" y="63"/>
                  </a:cubicBezTo>
                  <a:cubicBezTo>
                    <a:pt x="2034" y="54"/>
                    <a:pt x="2034" y="54"/>
                    <a:pt x="2025" y="54"/>
                  </a:cubicBezTo>
                  <a:lnTo>
                    <a:pt x="2025" y="45"/>
                  </a:lnTo>
                  <a:cubicBezTo>
                    <a:pt x="2016" y="36"/>
                    <a:pt x="2016" y="27"/>
                    <a:pt x="1998" y="18"/>
                  </a:cubicBezTo>
                  <a:cubicBezTo>
                    <a:pt x="1998" y="9"/>
                    <a:pt x="1990" y="9"/>
                    <a:pt x="1990" y="1"/>
                  </a:cubicBezTo>
                  <a:cubicBezTo>
                    <a:pt x="2007" y="9"/>
                    <a:pt x="2025" y="9"/>
                    <a:pt x="2052" y="18"/>
                  </a:cubicBezTo>
                  <a:cubicBezTo>
                    <a:pt x="2079" y="36"/>
                    <a:pt x="2106" y="45"/>
                    <a:pt x="2132" y="63"/>
                  </a:cubicBezTo>
                  <a:cubicBezTo>
                    <a:pt x="2141" y="81"/>
                    <a:pt x="2159" y="90"/>
                    <a:pt x="2177" y="108"/>
                  </a:cubicBezTo>
                  <a:cubicBezTo>
                    <a:pt x="2186" y="117"/>
                    <a:pt x="2195" y="125"/>
                    <a:pt x="2204" y="143"/>
                  </a:cubicBezTo>
                  <a:lnTo>
                    <a:pt x="2204" y="143"/>
                  </a:lnTo>
                  <a:cubicBezTo>
                    <a:pt x="2213" y="143"/>
                    <a:pt x="2213" y="152"/>
                    <a:pt x="2213" y="152"/>
                  </a:cubicBezTo>
                  <a:cubicBezTo>
                    <a:pt x="2230" y="197"/>
                    <a:pt x="2230" y="233"/>
                    <a:pt x="2230" y="268"/>
                  </a:cubicBezTo>
                  <a:cubicBezTo>
                    <a:pt x="2230" y="295"/>
                    <a:pt x="2221" y="313"/>
                    <a:pt x="2221" y="331"/>
                  </a:cubicBezTo>
                  <a:cubicBezTo>
                    <a:pt x="2221" y="331"/>
                    <a:pt x="2213" y="340"/>
                    <a:pt x="2213" y="340"/>
                  </a:cubicBezTo>
                  <a:cubicBezTo>
                    <a:pt x="1927" y="1348"/>
                    <a:pt x="1481" y="2837"/>
                    <a:pt x="1481" y="2837"/>
                  </a:cubicBezTo>
                  <a:cubicBezTo>
                    <a:pt x="1392" y="2980"/>
                    <a:pt x="1312" y="3114"/>
                    <a:pt x="1222" y="3257"/>
                  </a:cubicBezTo>
                  <a:cubicBezTo>
                    <a:pt x="1071" y="3515"/>
                    <a:pt x="910" y="3765"/>
                    <a:pt x="732" y="4015"/>
                  </a:cubicBezTo>
                  <a:cubicBezTo>
                    <a:pt x="678" y="4095"/>
                    <a:pt x="616" y="4176"/>
                    <a:pt x="553" y="4247"/>
                  </a:cubicBezTo>
                  <a:cubicBezTo>
                    <a:pt x="500" y="4300"/>
                    <a:pt x="455" y="4363"/>
                    <a:pt x="384" y="4372"/>
                  </a:cubicBezTo>
                  <a:cubicBezTo>
                    <a:pt x="259" y="4390"/>
                    <a:pt x="143" y="4345"/>
                    <a:pt x="45" y="4292"/>
                  </a:cubicBezTo>
                  <a:cubicBezTo>
                    <a:pt x="27" y="4283"/>
                    <a:pt x="18" y="4265"/>
                    <a:pt x="0" y="4256"/>
                  </a:cubicBezTo>
                  <a:cubicBezTo>
                    <a:pt x="72" y="4283"/>
                    <a:pt x="134" y="4292"/>
                    <a:pt x="205" y="4283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5"/>
            <p:cNvSpPr/>
            <p:nvPr/>
          </p:nvSpPr>
          <p:spPr>
            <a:xfrm>
              <a:off x="3695025" y="1985550"/>
              <a:ext cx="46400" cy="101950"/>
            </a:xfrm>
            <a:custGeom>
              <a:avLst/>
              <a:gdLst/>
              <a:ahLst/>
              <a:cxnLst/>
              <a:rect l="l" t="t" r="r" b="b"/>
              <a:pathLst>
                <a:path w="1856" h="4078" extrusionOk="0">
                  <a:moveTo>
                    <a:pt x="9" y="3873"/>
                  </a:moveTo>
                  <a:cubicBezTo>
                    <a:pt x="0" y="3882"/>
                    <a:pt x="9" y="3882"/>
                    <a:pt x="9" y="3890"/>
                  </a:cubicBezTo>
                  <a:cubicBezTo>
                    <a:pt x="36" y="4078"/>
                    <a:pt x="321" y="3774"/>
                    <a:pt x="393" y="3721"/>
                  </a:cubicBezTo>
                  <a:cubicBezTo>
                    <a:pt x="527" y="3605"/>
                    <a:pt x="643" y="3471"/>
                    <a:pt x="750" y="3328"/>
                  </a:cubicBezTo>
                  <a:cubicBezTo>
                    <a:pt x="964" y="3061"/>
                    <a:pt x="1124" y="2749"/>
                    <a:pt x="1240" y="2418"/>
                  </a:cubicBezTo>
                  <a:cubicBezTo>
                    <a:pt x="1312" y="2240"/>
                    <a:pt x="1356" y="2044"/>
                    <a:pt x="1401" y="1856"/>
                  </a:cubicBezTo>
                  <a:cubicBezTo>
                    <a:pt x="1615" y="1045"/>
                    <a:pt x="1597" y="1080"/>
                    <a:pt x="1775" y="260"/>
                  </a:cubicBezTo>
                  <a:lnTo>
                    <a:pt x="1856" y="1"/>
                  </a:lnTo>
                  <a:cubicBezTo>
                    <a:pt x="1758" y="10"/>
                    <a:pt x="1668" y="45"/>
                    <a:pt x="1606" y="90"/>
                  </a:cubicBezTo>
                  <a:cubicBezTo>
                    <a:pt x="1588" y="99"/>
                    <a:pt x="1579" y="108"/>
                    <a:pt x="1570" y="126"/>
                  </a:cubicBezTo>
                  <a:cubicBezTo>
                    <a:pt x="1561" y="135"/>
                    <a:pt x="1552" y="135"/>
                    <a:pt x="1544" y="153"/>
                  </a:cubicBezTo>
                  <a:cubicBezTo>
                    <a:pt x="1544" y="153"/>
                    <a:pt x="1544" y="153"/>
                    <a:pt x="1544" y="161"/>
                  </a:cubicBezTo>
                  <a:cubicBezTo>
                    <a:pt x="1535" y="197"/>
                    <a:pt x="1526" y="224"/>
                    <a:pt x="1517" y="251"/>
                  </a:cubicBezTo>
                  <a:cubicBezTo>
                    <a:pt x="1517" y="251"/>
                    <a:pt x="1517" y="251"/>
                    <a:pt x="1517" y="260"/>
                  </a:cubicBezTo>
                  <a:cubicBezTo>
                    <a:pt x="1329" y="893"/>
                    <a:pt x="964" y="2088"/>
                    <a:pt x="955" y="2142"/>
                  </a:cubicBezTo>
                  <a:cubicBezTo>
                    <a:pt x="874" y="2454"/>
                    <a:pt x="732" y="2722"/>
                    <a:pt x="312" y="3248"/>
                  </a:cubicBezTo>
                  <a:cubicBezTo>
                    <a:pt x="295" y="3266"/>
                    <a:pt x="277" y="3293"/>
                    <a:pt x="268" y="3311"/>
                  </a:cubicBezTo>
                  <a:cubicBezTo>
                    <a:pt x="161" y="3444"/>
                    <a:pt x="63" y="3596"/>
                    <a:pt x="18" y="3757"/>
                  </a:cubicBezTo>
                  <a:cubicBezTo>
                    <a:pt x="9" y="3801"/>
                    <a:pt x="9" y="3837"/>
                    <a:pt x="9" y="38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5"/>
            <p:cNvSpPr/>
            <p:nvPr/>
          </p:nvSpPr>
          <p:spPr>
            <a:xfrm>
              <a:off x="3732925" y="1984450"/>
              <a:ext cx="23675" cy="15625"/>
            </a:xfrm>
            <a:custGeom>
              <a:avLst/>
              <a:gdLst/>
              <a:ahLst/>
              <a:cxnLst/>
              <a:rect l="l" t="t" r="r" b="b"/>
              <a:pathLst>
                <a:path w="947" h="625" extrusionOk="0">
                  <a:moveTo>
                    <a:pt x="1" y="304"/>
                  </a:moveTo>
                  <a:cubicBezTo>
                    <a:pt x="1" y="384"/>
                    <a:pt x="63" y="473"/>
                    <a:pt x="188" y="527"/>
                  </a:cubicBezTo>
                  <a:cubicBezTo>
                    <a:pt x="402" y="625"/>
                    <a:pt x="706" y="607"/>
                    <a:pt x="857" y="491"/>
                  </a:cubicBezTo>
                  <a:cubicBezTo>
                    <a:pt x="884" y="473"/>
                    <a:pt x="920" y="446"/>
                    <a:pt x="929" y="411"/>
                  </a:cubicBezTo>
                  <a:cubicBezTo>
                    <a:pt x="937" y="393"/>
                    <a:pt x="946" y="375"/>
                    <a:pt x="946" y="348"/>
                  </a:cubicBezTo>
                  <a:cubicBezTo>
                    <a:pt x="946" y="313"/>
                    <a:pt x="946" y="277"/>
                    <a:pt x="929" y="232"/>
                  </a:cubicBezTo>
                  <a:cubicBezTo>
                    <a:pt x="920" y="214"/>
                    <a:pt x="902" y="197"/>
                    <a:pt x="893" y="188"/>
                  </a:cubicBezTo>
                  <a:cubicBezTo>
                    <a:pt x="875" y="170"/>
                    <a:pt x="857" y="161"/>
                    <a:pt x="839" y="143"/>
                  </a:cubicBezTo>
                  <a:cubicBezTo>
                    <a:pt x="822" y="125"/>
                    <a:pt x="795" y="107"/>
                    <a:pt x="768" y="98"/>
                  </a:cubicBezTo>
                  <a:cubicBezTo>
                    <a:pt x="554" y="0"/>
                    <a:pt x="251" y="18"/>
                    <a:pt x="90" y="134"/>
                  </a:cubicBezTo>
                  <a:cubicBezTo>
                    <a:pt x="81" y="143"/>
                    <a:pt x="63" y="152"/>
                    <a:pt x="54" y="170"/>
                  </a:cubicBezTo>
                  <a:cubicBezTo>
                    <a:pt x="45" y="179"/>
                    <a:pt x="36" y="179"/>
                    <a:pt x="28" y="197"/>
                  </a:cubicBezTo>
                  <a:cubicBezTo>
                    <a:pt x="28" y="197"/>
                    <a:pt x="28" y="197"/>
                    <a:pt x="28" y="205"/>
                  </a:cubicBezTo>
                  <a:lnTo>
                    <a:pt x="19" y="205"/>
                  </a:lnTo>
                  <a:cubicBezTo>
                    <a:pt x="19" y="232"/>
                    <a:pt x="10" y="250"/>
                    <a:pt x="1" y="277"/>
                  </a:cubicBezTo>
                  <a:cubicBezTo>
                    <a:pt x="1" y="286"/>
                    <a:pt x="1" y="286"/>
                    <a:pt x="1" y="295"/>
                  </a:cubicBezTo>
                  <a:cubicBezTo>
                    <a:pt x="1" y="295"/>
                    <a:pt x="1" y="295"/>
                    <a:pt x="1" y="3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5"/>
            <p:cNvSpPr/>
            <p:nvPr/>
          </p:nvSpPr>
          <p:spPr>
            <a:xfrm>
              <a:off x="3734725" y="1844375"/>
              <a:ext cx="60900" cy="153475"/>
            </a:xfrm>
            <a:custGeom>
              <a:avLst/>
              <a:gdLst/>
              <a:ahLst/>
              <a:cxnLst/>
              <a:rect l="l" t="t" r="r" b="b"/>
              <a:pathLst>
                <a:path w="2436" h="6139" extrusionOk="0">
                  <a:moveTo>
                    <a:pt x="1775" y="72"/>
                  </a:moveTo>
                  <a:cubicBezTo>
                    <a:pt x="1749" y="90"/>
                    <a:pt x="1731" y="108"/>
                    <a:pt x="1722" y="126"/>
                  </a:cubicBezTo>
                  <a:lnTo>
                    <a:pt x="1722" y="126"/>
                  </a:lnTo>
                  <a:cubicBezTo>
                    <a:pt x="1722" y="126"/>
                    <a:pt x="1722" y="126"/>
                    <a:pt x="1722" y="126"/>
                  </a:cubicBezTo>
                  <a:lnTo>
                    <a:pt x="1722" y="126"/>
                  </a:lnTo>
                  <a:cubicBezTo>
                    <a:pt x="1713" y="144"/>
                    <a:pt x="1713" y="161"/>
                    <a:pt x="1704" y="179"/>
                  </a:cubicBezTo>
                  <a:lnTo>
                    <a:pt x="1704" y="179"/>
                  </a:lnTo>
                  <a:cubicBezTo>
                    <a:pt x="1704" y="188"/>
                    <a:pt x="1704" y="188"/>
                    <a:pt x="1704" y="197"/>
                  </a:cubicBezTo>
                  <a:lnTo>
                    <a:pt x="1704" y="197"/>
                  </a:lnTo>
                  <a:cubicBezTo>
                    <a:pt x="1436" y="1116"/>
                    <a:pt x="473" y="4283"/>
                    <a:pt x="27" y="5826"/>
                  </a:cubicBezTo>
                  <a:lnTo>
                    <a:pt x="27" y="5826"/>
                  </a:lnTo>
                  <a:lnTo>
                    <a:pt x="27" y="5826"/>
                  </a:lnTo>
                  <a:cubicBezTo>
                    <a:pt x="18" y="5853"/>
                    <a:pt x="9" y="5871"/>
                    <a:pt x="0" y="5898"/>
                  </a:cubicBezTo>
                  <a:lnTo>
                    <a:pt x="0" y="5898"/>
                  </a:lnTo>
                  <a:cubicBezTo>
                    <a:pt x="0" y="5960"/>
                    <a:pt x="54" y="6023"/>
                    <a:pt x="161" y="6067"/>
                  </a:cubicBezTo>
                  <a:lnTo>
                    <a:pt x="161" y="6067"/>
                  </a:lnTo>
                  <a:cubicBezTo>
                    <a:pt x="339" y="6139"/>
                    <a:pt x="580" y="6130"/>
                    <a:pt x="714" y="6040"/>
                  </a:cubicBezTo>
                  <a:lnTo>
                    <a:pt x="714" y="6040"/>
                  </a:lnTo>
                  <a:cubicBezTo>
                    <a:pt x="741" y="6023"/>
                    <a:pt x="758" y="6005"/>
                    <a:pt x="767" y="5978"/>
                  </a:cubicBezTo>
                  <a:lnTo>
                    <a:pt x="767" y="5978"/>
                  </a:lnTo>
                  <a:cubicBezTo>
                    <a:pt x="776" y="5960"/>
                    <a:pt x="785" y="5933"/>
                    <a:pt x="794" y="5916"/>
                  </a:cubicBezTo>
                  <a:lnTo>
                    <a:pt x="794" y="5916"/>
                  </a:lnTo>
                  <a:lnTo>
                    <a:pt x="794" y="5907"/>
                  </a:lnTo>
                  <a:cubicBezTo>
                    <a:pt x="1320" y="4060"/>
                    <a:pt x="2400" y="376"/>
                    <a:pt x="2427" y="269"/>
                  </a:cubicBezTo>
                  <a:lnTo>
                    <a:pt x="2427" y="269"/>
                  </a:lnTo>
                  <a:cubicBezTo>
                    <a:pt x="2427" y="242"/>
                    <a:pt x="2427" y="233"/>
                    <a:pt x="2436" y="215"/>
                  </a:cubicBezTo>
                  <a:lnTo>
                    <a:pt x="2436" y="215"/>
                  </a:lnTo>
                  <a:cubicBezTo>
                    <a:pt x="2436" y="153"/>
                    <a:pt x="2382" y="90"/>
                    <a:pt x="2284" y="45"/>
                  </a:cubicBezTo>
                  <a:lnTo>
                    <a:pt x="2284" y="45"/>
                  </a:lnTo>
                  <a:cubicBezTo>
                    <a:pt x="2213" y="10"/>
                    <a:pt x="2132" y="1"/>
                    <a:pt x="2052" y="1"/>
                  </a:cubicBezTo>
                  <a:lnTo>
                    <a:pt x="2052" y="1"/>
                  </a:lnTo>
                  <a:cubicBezTo>
                    <a:pt x="1945" y="1"/>
                    <a:pt x="1847" y="19"/>
                    <a:pt x="1775" y="72"/>
                  </a:cubicBezTo>
                </a:path>
              </a:pathLst>
            </a:custGeom>
            <a:solidFill>
              <a:srgbClr val="A1A1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5"/>
            <p:cNvSpPr/>
            <p:nvPr/>
          </p:nvSpPr>
          <p:spPr>
            <a:xfrm>
              <a:off x="3777325" y="1844300"/>
              <a:ext cx="18300" cy="10450"/>
            </a:xfrm>
            <a:custGeom>
              <a:avLst/>
              <a:gdLst/>
              <a:ahLst/>
              <a:cxnLst/>
              <a:rect l="l" t="t" r="r" b="b"/>
              <a:pathLst>
                <a:path w="732" h="418" extrusionOk="0">
                  <a:moveTo>
                    <a:pt x="343" y="1"/>
                  </a:moveTo>
                  <a:cubicBezTo>
                    <a:pt x="241" y="1"/>
                    <a:pt x="141" y="26"/>
                    <a:pt x="71" y="75"/>
                  </a:cubicBezTo>
                  <a:cubicBezTo>
                    <a:pt x="45" y="93"/>
                    <a:pt x="27" y="111"/>
                    <a:pt x="18" y="129"/>
                  </a:cubicBezTo>
                  <a:cubicBezTo>
                    <a:pt x="9" y="147"/>
                    <a:pt x="9" y="164"/>
                    <a:pt x="0" y="182"/>
                  </a:cubicBezTo>
                  <a:cubicBezTo>
                    <a:pt x="0" y="191"/>
                    <a:pt x="0" y="191"/>
                    <a:pt x="0" y="200"/>
                  </a:cubicBezTo>
                  <a:cubicBezTo>
                    <a:pt x="0" y="263"/>
                    <a:pt x="54" y="325"/>
                    <a:pt x="143" y="370"/>
                  </a:cubicBezTo>
                  <a:cubicBezTo>
                    <a:pt x="218" y="401"/>
                    <a:pt x="304" y="417"/>
                    <a:pt x="386" y="417"/>
                  </a:cubicBezTo>
                  <a:cubicBezTo>
                    <a:pt x="489" y="417"/>
                    <a:pt x="587" y="392"/>
                    <a:pt x="651" y="343"/>
                  </a:cubicBezTo>
                  <a:cubicBezTo>
                    <a:pt x="687" y="325"/>
                    <a:pt x="705" y="298"/>
                    <a:pt x="723" y="272"/>
                  </a:cubicBezTo>
                  <a:cubicBezTo>
                    <a:pt x="723" y="245"/>
                    <a:pt x="723" y="236"/>
                    <a:pt x="732" y="218"/>
                  </a:cubicBezTo>
                  <a:cubicBezTo>
                    <a:pt x="732" y="156"/>
                    <a:pt x="678" y="93"/>
                    <a:pt x="580" y="48"/>
                  </a:cubicBezTo>
                  <a:cubicBezTo>
                    <a:pt x="509" y="17"/>
                    <a:pt x="425" y="1"/>
                    <a:pt x="34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5"/>
            <p:cNvSpPr/>
            <p:nvPr/>
          </p:nvSpPr>
          <p:spPr>
            <a:xfrm>
              <a:off x="3716875" y="1789550"/>
              <a:ext cx="90350" cy="71375"/>
            </a:xfrm>
            <a:custGeom>
              <a:avLst/>
              <a:gdLst/>
              <a:ahLst/>
              <a:cxnLst/>
              <a:rect l="l" t="t" r="r" b="b"/>
              <a:pathLst>
                <a:path w="3614" h="2855" extrusionOk="0">
                  <a:moveTo>
                    <a:pt x="1755" y="1"/>
                  </a:moveTo>
                  <a:cubicBezTo>
                    <a:pt x="1611" y="1"/>
                    <a:pt x="1469" y="15"/>
                    <a:pt x="1330" y="44"/>
                  </a:cubicBezTo>
                  <a:cubicBezTo>
                    <a:pt x="857" y="142"/>
                    <a:pt x="259" y="624"/>
                    <a:pt x="81" y="1150"/>
                  </a:cubicBezTo>
                  <a:cubicBezTo>
                    <a:pt x="18" y="1320"/>
                    <a:pt x="0" y="1489"/>
                    <a:pt x="45" y="1659"/>
                  </a:cubicBezTo>
                  <a:cubicBezTo>
                    <a:pt x="45" y="1668"/>
                    <a:pt x="54" y="1694"/>
                    <a:pt x="63" y="1712"/>
                  </a:cubicBezTo>
                  <a:cubicBezTo>
                    <a:pt x="99" y="1828"/>
                    <a:pt x="188" y="1926"/>
                    <a:pt x="286" y="1998"/>
                  </a:cubicBezTo>
                  <a:cubicBezTo>
                    <a:pt x="402" y="2078"/>
                    <a:pt x="545" y="2114"/>
                    <a:pt x="687" y="2131"/>
                  </a:cubicBezTo>
                  <a:cubicBezTo>
                    <a:pt x="702" y="2132"/>
                    <a:pt x="717" y="2132"/>
                    <a:pt x="733" y="2132"/>
                  </a:cubicBezTo>
                  <a:cubicBezTo>
                    <a:pt x="935" y="2132"/>
                    <a:pt x="1152" y="2076"/>
                    <a:pt x="1285" y="1926"/>
                  </a:cubicBezTo>
                  <a:cubicBezTo>
                    <a:pt x="1401" y="1801"/>
                    <a:pt x="1392" y="1623"/>
                    <a:pt x="1490" y="1489"/>
                  </a:cubicBezTo>
                  <a:cubicBezTo>
                    <a:pt x="1553" y="1418"/>
                    <a:pt x="1624" y="1346"/>
                    <a:pt x="1713" y="1329"/>
                  </a:cubicBezTo>
                  <a:cubicBezTo>
                    <a:pt x="1733" y="1323"/>
                    <a:pt x="1754" y="1320"/>
                    <a:pt x="1774" y="1320"/>
                  </a:cubicBezTo>
                  <a:cubicBezTo>
                    <a:pt x="1847" y="1320"/>
                    <a:pt x="1919" y="1355"/>
                    <a:pt x="1954" y="1418"/>
                  </a:cubicBezTo>
                  <a:cubicBezTo>
                    <a:pt x="1972" y="1462"/>
                    <a:pt x="1981" y="1507"/>
                    <a:pt x="1981" y="1552"/>
                  </a:cubicBezTo>
                  <a:cubicBezTo>
                    <a:pt x="1990" y="1837"/>
                    <a:pt x="1874" y="2105"/>
                    <a:pt x="1981" y="2390"/>
                  </a:cubicBezTo>
                  <a:cubicBezTo>
                    <a:pt x="2079" y="2658"/>
                    <a:pt x="2311" y="2738"/>
                    <a:pt x="2570" y="2809"/>
                  </a:cubicBezTo>
                  <a:cubicBezTo>
                    <a:pt x="2673" y="2836"/>
                    <a:pt x="2779" y="2855"/>
                    <a:pt x="2882" y="2855"/>
                  </a:cubicBezTo>
                  <a:cubicBezTo>
                    <a:pt x="3022" y="2855"/>
                    <a:pt x="3157" y="2821"/>
                    <a:pt x="3274" y="2729"/>
                  </a:cubicBezTo>
                  <a:cubicBezTo>
                    <a:pt x="3408" y="2631"/>
                    <a:pt x="3453" y="2515"/>
                    <a:pt x="3489" y="2363"/>
                  </a:cubicBezTo>
                  <a:cubicBezTo>
                    <a:pt x="3498" y="2328"/>
                    <a:pt x="3506" y="2292"/>
                    <a:pt x="3515" y="2256"/>
                  </a:cubicBezTo>
                  <a:cubicBezTo>
                    <a:pt x="3515" y="2247"/>
                    <a:pt x="3515" y="2230"/>
                    <a:pt x="3515" y="2221"/>
                  </a:cubicBezTo>
                  <a:cubicBezTo>
                    <a:pt x="3587" y="1908"/>
                    <a:pt x="3613" y="1569"/>
                    <a:pt x="3533" y="1248"/>
                  </a:cubicBezTo>
                  <a:cubicBezTo>
                    <a:pt x="3524" y="1213"/>
                    <a:pt x="3515" y="1168"/>
                    <a:pt x="3498" y="1132"/>
                  </a:cubicBezTo>
                  <a:cubicBezTo>
                    <a:pt x="3243" y="385"/>
                    <a:pt x="2494" y="1"/>
                    <a:pt x="1755" y="1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5"/>
            <p:cNvSpPr/>
            <p:nvPr/>
          </p:nvSpPr>
          <p:spPr>
            <a:xfrm>
              <a:off x="3718875" y="1789550"/>
              <a:ext cx="88350" cy="56050"/>
            </a:xfrm>
            <a:custGeom>
              <a:avLst/>
              <a:gdLst/>
              <a:ahLst/>
              <a:cxnLst/>
              <a:rect l="l" t="t" r="r" b="b"/>
              <a:pathLst>
                <a:path w="3534" h="2242" extrusionOk="0">
                  <a:moveTo>
                    <a:pt x="1675" y="1"/>
                  </a:moveTo>
                  <a:cubicBezTo>
                    <a:pt x="1531" y="1"/>
                    <a:pt x="1389" y="15"/>
                    <a:pt x="1250" y="44"/>
                  </a:cubicBezTo>
                  <a:cubicBezTo>
                    <a:pt x="777" y="142"/>
                    <a:pt x="179" y="624"/>
                    <a:pt x="1" y="1150"/>
                  </a:cubicBezTo>
                  <a:cubicBezTo>
                    <a:pt x="36" y="1159"/>
                    <a:pt x="81" y="1159"/>
                    <a:pt x="117" y="1168"/>
                  </a:cubicBezTo>
                  <a:cubicBezTo>
                    <a:pt x="150" y="1170"/>
                    <a:pt x="184" y="1171"/>
                    <a:pt x="218" y="1171"/>
                  </a:cubicBezTo>
                  <a:cubicBezTo>
                    <a:pt x="326" y="1171"/>
                    <a:pt x="432" y="1160"/>
                    <a:pt x="527" y="1132"/>
                  </a:cubicBezTo>
                  <a:cubicBezTo>
                    <a:pt x="912" y="1050"/>
                    <a:pt x="1259" y="796"/>
                    <a:pt x="1638" y="796"/>
                  </a:cubicBezTo>
                  <a:cubicBezTo>
                    <a:pt x="1672" y="796"/>
                    <a:pt x="1706" y="798"/>
                    <a:pt x="1740" y="802"/>
                  </a:cubicBezTo>
                  <a:cubicBezTo>
                    <a:pt x="2079" y="838"/>
                    <a:pt x="2347" y="1079"/>
                    <a:pt x="2552" y="1337"/>
                  </a:cubicBezTo>
                  <a:cubicBezTo>
                    <a:pt x="2757" y="1605"/>
                    <a:pt x="2927" y="1899"/>
                    <a:pt x="3159" y="2131"/>
                  </a:cubicBezTo>
                  <a:cubicBezTo>
                    <a:pt x="3212" y="2176"/>
                    <a:pt x="3284" y="2230"/>
                    <a:pt x="3346" y="2238"/>
                  </a:cubicBezTo>
                  <a:cubicBezTo>
                    <a:pt x="3356" y="2241"/>
                    <a:pt x="3365" y="2242"/>
                    <a:pt x="3373" y="2242"/>
                  </a:cubicBezTo>
                  <a:cubicBezTo>
                    <a:pt x="3396" y="2242"/>
                    <a:pt x="3416" y="2234"/>
                    <a:pt x="3435" y="2221"/>
                  </a:cubicBezTo>
                  <a:cubicBezTo>
                    <a:pt x="3507" y="1908"/>
                    <a:pt x="3533" y="1569"/>
                    <a:pt x="3453" y="1248"/>
                  </a:cubicBezTo>
                  <a:cubicBezTo>
                    <a:pt x="3444" y="1213"/>
                    <a:pt x="3435" y="1168"/>
                    <a:pt x="3418" y="1132"/>
                  </a:cubicBezTo>
                  <a:cubicBezTo>
                    <a:pt x="3163" y="385"/>
                    <a:pt x="2414" y="1"/>
                    <a:pt x="16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5"/>
            <p:cNvSpPr/>
            <p:nvPr/>
          </p:nvSpPr>
          <p:spPr>
            <a:xfrm>
              <a:off x="3701475" y="1651850"/>
              <a:ext cx="75200" cy="112950"/>
            </a:xfrm>
            <a:custGeom>
              <a:avLst/>
              <a:gdLst/>
              <a:ahLst/>
              <a:cxnLst/>
              <a:rect l="l" t="t" r="r" b="b"/>
              <a:pathLst>
                <a:path w="3008" h="4518" extrusionOk="0">
                  <a:moveTo>
                    <a:pt x="444" y="0"/>
                  </a:moveTo>
                  <a:cubicBezTo>
                    <a:pt x="296" y="0"/>
                    <a:pt x="150" y="86"/>
                    <a:pt x="90" y="226"/>
                  </a:cubicBezTo>
                  <a:cubicBezTo>
                    <a:pt x="1" y="422"/>
                    <a:pt x="90" y="654"/>
                    <a:pt x="286" y="735"/>
                  </a:cubicBezTo>
                  <a:lnTo>
                    <a:pt x="1000" y="1047"/>
                  </a:lnTo>
                  <a:cubicBezTo>
                    <a:pt x="1250" y="1163"/>
                    <a:pt x="1384" y="1422"/>
                    <a:pt x="1321" y="1689"/>
                  </a:cubicBezTo>
                  <a:lnTo>
                    <a:pt x="1116" y="2590"/>
                  </a:lnTo>
                  <a:cubicBezTo>
                    <a:pt x="982" y="3179"/>
                    <a:pt x="1268" y="3786"/>
                    <a:pt x="1794" y="4062"/>
                  </a:cubicBezTo>
                  <a:lnTo>
                    <a:pt x="2650" y="4517"/>
                  </a:lnTo>
                  <a:lnTo>
                    <a:pt x="3007" y="3830"/>
                  </a:lnTo>
                  <a:lnTo>
                    <a:pt x="2151" y="3384"/>
                  </a:lnTo>
                  <a:cubicBezTo>
                    <a:pt x="1928" y="3268"/>
                    <a:pt x="1812" y="3009"/>
                    <a:pt x="1865" y="2769"/>
                  </a:cubicBezTo>
                  <a:lnTo>
                    <a:pt x="2071" y="1859"/>
                  </a:lnTo>
                  <a:cubicBezTo>
                    <a:pt x="2213" y="1234"/>
                    <a:pt x="1892" y="601"/>
                    <a:pt x="1312" y="342"/>
                  </a:cubicBezTo>
                  <a:lnTo>
                    <a:pt x="590" y="30"/>
                  </a:lnTo>
                  <a:cubicBezTo>
                    <a:pt x="543" y="10"/>
                    <a:pt x="493" y="0"/>
                    <a:pt x="4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5"/>
            <p:cNvSpPr/>
            <p:nvPr/>
          </p:nvSpPr>
          <p:spPr>
            <a:xfrm>
              <a:off x="3703950" y="1651800"/>
              <a:ext cx="72725" cy="113000"/>
            </a:xfrm>
            <a:custGeom>
              <a:avLst/>
              <a:gdLst/>
              <a:ahLst/>
              <a:cxnLst/>
              <a:rect l="l" t="t" r="r" b="b"/>
              <a:pathLst>
                <a:path w="2909" h="4520" extrusionOk="0">
                  <a:moveTo>
                    <a:pt x="344" y="0"/>
                  </a:moveTo>
                  <a:cubicBezTo>
                    <a:pt x="207" y="0"/>
                    <a:pt x="72" y="77"/>
                    <a:pt x="0" y="201"/>
                  </a:cubicBezTo>
                  <a:cubicBezTo>
                    <a:pt x="54" y="201"/>
                    <a:pt x="107" y="210"/>
                    <a:pt x="161" y="237"/>
                  </a:cubicBezTo>
                  <a:lnTo>
                    <a:pt x="874" y="549"/>
                  </a:lnTo>
                  <a:cubicBezTo>
                    <a:pt x="1463" y="808"/>
                    <a:pt x="1784" y="1441"/>
                    <a:pt x="1642" y="2057"/>
                  </a:cubicBezTo>
                  <a:lnTo>
                    <a:pt x="1436" y="2967"/>
                  </a:lnTo>
                  <a:cubicBezTo>
                    <a:pt x="1383" y="3217"/>
                    <a:pt x="1499" y="3466"/>
                    <a:pt x="1722" y="3582"/>
                  </a:cubicBezTo>
                  <a:lnTo>
                    <a:pt x="2578" y="4037"/>
                  </a:lnTo>
                  <a:lnTo>
                    <a:pt x="2373" y="4421"/>
                  </a:lnTo>
                  <a:lnTo>
                    <a:pt x="2551" y="4519"/>
                  </a:lnTo>
                  <a:lnTo>
                    <a:pt x="2908" y="3832"/>
                  </a:lnTo>
                  <a:lnTo>
                    <a:pt x="2052" y="3386"/>
                  </a:lnTo>
                  <a:cubicBezTo>
                    <a:pt x="1829" y="3270"/>
                    <a:pt x="1713" y="3011"/>
                    <a:pt x="1766" y="2771"/>
                  </a:cubicBezTo>
                  <a:lnTo>
                    <a:pt x="1972" y="1861"/>
                  </a:lnTo>
                  <a:cubicBezTo>
                    <a:pt x="2114" y="1236"/>
                    <a:pt x="1793" y="603"/>
                    <a:pt x="1213" y="344"/>
                  </a:cubicBezTo>
                  <a:lnTo>
                    <a:pt x="491" y="32"/>
                  </a:lnTo>
                  <a:cubicBezTo>
                    <a:pt x="443" y="10"/>
                    <a:pt x="393" y="0"/>
                    <a:pt x="3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5"/>
            <p:cNvSpPr/>
            <p:nvPr/>
          </p:nvSpPr>
          <p:spPr>
            <a:xfrm>
              <a:off x="3751450" y="1748050"/>
              <a:ext cx="54650" cy="61575"/>
            </a:xfrm>
            <a:custGeom>
              <a:avLst/>
              <a:gdLst/>
              <a:ahLst/>
              <a:cxnLst/>
              <a:rect l="l" t="t" r="r" b="b"/>
              <a:pathLst>
                <a:path w="2186" h="2463" extrusionOk="0">
                  <a:moveTo>
                    <a:pt x="598" y="0"/>
                  </a:moveTo>
                  <a:lnTo>
                    <a:pt x="36" y="1909"/>
                  </a:lnTo>
                  <a:cubicBezTo>
                    <a:pt x="36" y="1909"/>
                    <a:pt x="36" y="1918"/>
                    <a:pt x="27" y="1927"/>
                  </a:cubicBezTo>
                  <a:lnTo>
                    <a:pt x="27" y="1945"/>
                  </a:lnTo>
                  <a:cubicBezTo>
                    <a:pt x="0" y="2079"/>
                    <a:pt x="72" y="2221"/>
                    <a:pt x="250" y="2328"/>
                  </a:cubicBezTo>
                  <a:cubicBezTo>
                    <a:pt x="406" y="2418"/>
                    <a:pt x="609" y="2462"/>
                    <a:pt x="813" y="2462"/>
                  </a:cubicBezTo>
                  <a:cubicBezTo>
                    <a:pt x="1017" y="2462"/>
                    <a:pt x="1222" y="2418"/>
                    <a:pt x="1383" y="2328"/>
                  </a:cubicBezTo>
                  <a:cubicBezTo>
                    <a:pt x="1499" y="2257"/>
                    <a:pt x="1570" y="2177"/>
                    <a:pt x="1597" y="2088"/>
                  </a:cubicBezTo>
                  <a:lnTo>
                    <a:pt x="2186" y="80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764600" y="1736450"/>
              <a:ext cx="43750" cy="23075"/>
            </a:xfrm>
            <a:custGeom>
              <a:avLst/>
              <a:gdLst/>
              <a:ahLst/>
              <a:cxnLst/>
              <a:rect l="l" t="t" r="r" b="b"/>
              <a:pathLst>
                <a:path w="1750" h="923" extrusionOk="0">
                  <a:moveTo>
                    <a:pt x="878" y="0"/>
                  </a:moveTo>
                  <a:cubicBezTo>
                    <a:pt x="674" y="0"/>
                    <a:pt x="469" y="45"/>
                    <a:pt x="313" y="134"/>
                  </a:cubicBezTo>
                  <a:cubicBezTo>
                    <a:pt x="1" y="321"/>
                    <a:pt x="1" y="607"/>
                    <a:pt x="304" y="785"/>
                  </a:cubicBezTo>
                  <a:cubicBezTo>
                    <a:pt x="458" y="878"/>
                    <a:pt x="660" y="922"/>
                    <a:pt x="863" y="922"/>
                  </a:cubicBezTo>
                  <a:cubicBezTo>
                    <a:pt x="1071" y="922"/>
                    <a:pt x="1279" y="875"/>
                    <a:pt x="1437" y="785"/>
                  </a:cubicBezTo>
                  <a:cubicBezTo>
                    <a:pt x="1749" y="607"/>
                    <a:pt x="1749" y="312"/>
                    <a:pt x="1437" y="134"/>
                  </a:cubicBezTo>
                  <a:cubicBezTo>
                    <a:pt x="1285" y="45"/>
                    <a:pt x="1082" y="0"/>
                    <a:pt x="87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788900" y="1728075"/>
              <a:ext cx="137875" cy="57450"/>
            </a:xfrm>
            <a:custGeom>
              <a:avLst/>
              <a:gdLst/>
              <a:ahLst/>
              <a:cxnLst/>
              <a:rect l="l" t="t" r="r" b="b"/>
              <a:pathLst>
                <a:path w="5515" h="2298" extrusionOk="0">
                  <a:moveTo>
                    <a:pt x="3727" y="0"/>
                  </a:moveTo>
                  <a:cubicBezTo>
                    <a:pt x="3415" y="0"/>
                    <a:pt x="3105" y="111"/>
                    <a:pt x="2856" y="326"/>
                  </a:cubicBezTo>
                  <a:lnTo>
                    <a:pt x="1616" y="1397"/>
                  </a:lnTo>
                  <a:cubicBezTo>
                    <a:pt x="1509" y="1485"/>
                    <a:pt x="1376" y="1531"/>
                    <a:pt x="1243" y="1531"/>
                  </a:cubicBezTo>
                  <a:cubicBezTo>
                    <a:pt x="1175" y="1531"/>
                    <a:pt x="1108" y="1519"/>
                    <a:pt x="1045" y="1495"/>
                  </a:cubicBezTo>
                  <a:lnTo>
                    <a:pt x="581" y="1308"/>
                  </a:lnTo>
                  <a:cubicBezTo>
                    <a:pt x="534" y="1288"/>
                    <a:pt x="486" y="1279"/>
                    <a:pt x="439" y="1279"/>
                  </a:cubicBezTo>
                  <a:cubicBezTo>
                    <a:pt x="287" y="1279"/>
                    <a:pt x="142" y="1372"/>
                    <a:pt x="81" y="1522"/>
                  </a:cubicBezTo>
                  <a:cubicBezTo>
                    <a:pt x="1" y="1718"/>
                    <a:pt x="99" y="1941"/>
                    <a:pt x="295" y="2021"/>
                  </a:cubicBezTo>
                  <a:lnTo>
                    <a:pt x="759" y="2209"/>
                  </a:lnTo>
                  <a:cubicBezTo>
                    <a:pt x="920" y="2271"/>
                    <a:pt x="1080" y="2298"/>
                    <a:pt x="1250" y="2298"/>
                  </a:cubicBezTo>
                  <a:cubicBezTo>
                    <a:pt x="1562" y="2298"/>
                    <a:pt x="1874" y="2191"/>
                    <a:pt x="2115" y="1977"/>
                  </a:cubicBezTo>
                  <a:lnTo>
                    <a:pt x="3364" y="906"/>
                  </a:lnTo>
                  <a:cubicBezTo>
                    <a:pt x="3465" y="816"/>
                    <a:pt x="3595" y="772"/>
                    <a:pt x="3726" y="772"/>
                  </a:cubicBezTo>
                  <a:cubicBezTo>
                    <a:pt x="3803" y="772"/>
                    <a:pt x="3881" y="787"/>
                    <a:pt x="3953" y="817"/>
                  </a:cubicBezTo>
                  <a:lnTo>
                    <a:pt x="5202" y="1370"/>
                  </a:lnTo>
                  <a:lnTo>
                    <a:pt x="5514" y="665"/>
                  </a:lnTo>
                  <a:lnTo>
                    <a:pt x="4256" y="112"/>
                  </a:lnTo>
                  <a:cubicBezTo>
                    <a:pt x="4087" y="37"/>
                    <a:pt x="3906" y="0"/>
                    <a:pt x="37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789800" y="1728075"/>
              <a:ext cx="136975" cy="48100"/>
            </a:xfrm>
            <a:custGeom>
              <a:avLst/>
              <a:gdLst/>
              <a:ahLst/>
              <a:cxnLst/>
              <a:rect l="l" t="t" r="r" b="b"/>
              <a:pathLst>
                <a:path w="5479" h="1924" extrusionOk="0">
                  <a:moveTo>
                    <a:pt x="3691" y="0"/>
                  </a:moveTo>
                  <a:cubicBezTo>
                    <a:pt x="3379" y="0"/>
                    <a:pt x="3069" y="111"/>
                    <a:pt x="2820" y="326"/>
                  </a:cubicBezTo>
                  <a:lnTo>
                    <a:pt x="1580" y="1397"/>
                  </a:lnTo>
                  <a:cubicBezTo>
                    <a:pt x="1473" y="1485"/>
                    <a:pt x="1340" y="1531"/>
                    <a:pt x="1207" y="1531"/>
                  </a:cubicBezTo>
                  <a:cubicBezTo>
                    <a:pt x="1139" y="1531"/>
                    <a:pt x="1072" y="1519"/>
                    <a:pt x="1009" y="1495"/>
                  </a:cubicBezTo>
                  <a:lnTo>
                    <a:pt x="545" y="1308"/>
                  </a:lnTo>
                  <a:cubicBezTo>
                    <a:pt x="498" y="1288"/>
                    <a:pt x="450" y="1279"/>
                    <a:pt x="403" y="1279"/>
                  </a:cubicBezTo>
                  <a:cubicBezTo>
                    <a:pt x="251" y="1279"/>
                    <a:pt x="106" y="1372"/>
                    <a:pt x="45" y="1522"/>
                  </a:cubicBezTo>
                  <a:cubicBezTo>
                    <a:pt x="1" y="1638"/>
                    <a:pt x="18" y="1762"/>
                    <a:pt x="72" y="1861"/>
                  </a:cubicBezTo>
                  <a:cubicBezTo>
                    <a:pt x="144" y="1742"/>
                    <a:pt x="270" y="1672"/>
                    <a:pt x="402" y="1672"/>
                  </a:cubicBezTo>
                  <a:cubicBezTo>
                    <a:pt x="450" y="1672"/>
                    <a:pt x="498" y="1681"/>
                    <a:pt x="545" y="1700"/>
                  </a:cubicBezTo>
                  <a:lnTo>
                    <a:pt x="1009" y="1887"/>
                  </a:lnTo>
                  <a:cubicBezTo>
                    <a:pt x="1072" y="1912"/>
                    <a:pt x="1139" y="1923"/>
                    <a:pt x="1207" y="1923"/>
                  </a:cubicBezTo>
                  <a:cubicBezTo>
                    <a:pt x="1340" y="1923"/>
                    <a:pt x="1473" y="1878"/>
                    <a:pt x="1580" y="1789"/>
                  </a:cubicBezTo>
                  <a:lnTo>
                    <a:pt x="2820" y="719"/>
                  </a:lnTo>
                  <a:cubicBezTo>
                    <a:pt x="3069" y="504"/>
                    <a:pt x="3379" y="393"/>
                    <a:pt x="3691" y="393"/>
                  </a:cubicBezTo>
                  <a:cubicBezTo>
                    <a:pt x="3870" y="393"/>
                    <a:pt x="4051" y="430"/>
                    <a:pt x="4220" y="505"/>
                  </a:cubicBezTo>
                  <a:lnTo>
                    <a:pt x="5327" y="995"/>
                  </a:lnTo>
                  <a:lnTo>
                    <a:pt x="5478" y="665"/>
                  </a:lnTo>
                  <a:lnTo>
                    <a:pt x="4220" y="112"/>
                  </a:lnTo>
                  <a:cubicBezTo>
                    <a:pt x="4051" y="37"/>
                    <a:pt x="3870" y="0"/>
                    <a:pt x="36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740750" y="1793975"/>
              <a:ext cx="38375" cy="76525"/>
            </a:xfrm>
            <a:custGeom>
              <a:avLst/>
              <a:gdLst/>
              <a:ahLst/>
              <a:cxnLst/>
              <a:rect l="l" t="t" r="r" b="b"/>
              <a:pathLst>
                <a:path w="1535" h="3061" extrusionOk="0">
                  <a:moveTo>
                    <a:pt x="0" y="1"/>
                  </a:moveTo>
                  <a:lnTo>
                    <a:pt x="580" y="786"/>
                  </a:lnTo>
                  <a:lnTo>
                    <a:pt x="0" y="3061"/>
                  </a:lnTo>
                  <a:cubicBezTo>
                    <a:pt x="9" y="3052"/>
                    <a:pt x="27" y="3043"/>
                    <a:pt x="62" y="3043"/>
                  </a:cubicBezTo>
                  <a:cubicBezTo>
                    <a:pt x="143" y="3025"/>
                    <a:pt x="277" y="3025"/>
                    <a:pt x="303" y="3025"/>
                  </a:cubicBezTo>
                  <a:cubicBezTo>
                    <a:pt x="669" y="2971"/>
                    <a:pt x="1088" y="2820"/>
                    <a:pt x="1294" y="2481"/>
                  </a:cubicBezTo>
                  <a:cubicBezTo>
                    <a:pt x="1392" y="2311"/>
                    <a:pt x="1463" y="2097"/>
                    <a:pt x="1499" y="1910"/>
                  </a:cubicBezTo>
                  <a:cubicBezTo>
                    <a:pt x="1526" y="1794"/>
                    <a:pt x="1534" y="1678"/>
                    <a:pt x="1534" y="1562"/>
                  </a:cubicBezTo>
                  <a:cubicBezTo>
                    <a:pt x="1534" y="1383"/>
                    <a:pt x="1499" y="1205"/>
                    <a:pt x="1445" y="1027"/>
                  </a:cubicBezTo>
                  <a:cubicBezTo>
                    <a:pt x="1329" y="679"/>
                    <a:pt x="1071" y="384"/>
                    <a:pt x="732" y="233"/>
                  </a:cubicBezTo>
                  <a:cubicBezTo>
                    <a:pt x="732" y="224"/>
                    <a:pt x="732" y="224"/>
                    <a:pt x="732" y="224"/>
                  </a:cubicBezTo>
                  <a:cubicBezTo>
                    <a:pt x="500" y="126"/>
                    <a:pt x="250" y="36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742300" y="1833000"/>
              <a:ext cx="36825" cy="37050"/>
            </a:xfrm>
            <a:custGeom>
              <a:avLst/>
              <a:gdLst/>
              <a:ahLst/>
              <a:cxnLst/>
              <a:rect l="l" t="t" r="r" b="b"/>
              <a:pathLst>
                <a:path w="1473" h="1482" extrusionOk="0">
                  <a:moveTo>
                    <a:pt x="1472" y="1"/>
                  </a:moveTo>
                  <a:lnTo>
                    <a:pt x="1472" y="1"/>
                  </a:lnTo>
                  <a:cubicBezTo>
                    <a:pt x="1446" y="99"/>
                    <a:pt x="1419" y="197"/>
                    <a:pt x="1401" y="295"/>
                  </a:cubicBezTo>
                  <a:cubicBezTo>
                    <a:pt x="1365" y="420"/>
                    <a:pt x="1330" y="545"/>
                    <a:pt x="1249" y="634"/>
                  </a:cubicBezTo>
                  <a:cubicBezTo>
                    <a:pt x="1181" y="710"/>
                    <a:pt x="1075" y="754"/>
                    <a:pt x="973" y="754"/>
                  </a:cubicBezTo>
                  <a:cubicBezTo>
                    <a:pt x="943" y="754"/>
                    <a:pt x="913" y="750"/>
                    <a:pt x="884" y="741"/>
                  </a:cubicBezTo>
                  <a:cubicBezTo>
                    <a:pt x="759" y="706"/>
                    <a:pt x="652" y="599"/>
                    <a:pt x="625" y="474"/>
                  </a:cubicBezTo>
                  <a:cubicBezTo>
                    <a:pt x="357" y="768"/>
                    <a:pt x="223" y="1152"/>
                    <a:pt x="0" y="1482"/>
                  </a:cubicBezTo>
                  <a:cubicBezTo>
                    <a:pt x="81" y="1464"/>
                    <a:pt x="215" y="1464"/>
                    <a:pt x="241" y="1464"/>
                  </a:cubicBezTo>
                  <a:cubicBezTo>
                    <a:pt x="607" y="1410"/>
                    <a:pt x="1026" y="1259"/>
                    <a:pt x="1232" y="920"/>
                  </a:cubicBezTo>
                  <a:cubicBezTo>
                    <a:pt x="1330" y="750"/>
                    <a:pt x="1401" y="536"/>
                    <a:pt x="1437" y="349"/>
                  </a:cubicBezTo>
                  <a:cubicBezTo>
                    <a:pt x="1464" y="233"/>
                    <a:pt x="1472" y="117"/>
                    <a:pt x="147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5"/>
            <p:cNvSpPr/>
            <p:nvPr/>
          </p:nvSpPr>
          <p:spPr>
            <a:xfrm>
              <a:off x="3725125" y="1792650"/>
              <a:ext cx="36375" cy="78750"/>
            </a:xfrm>
            <a:custGeom>
              <a:avLst/>
              <a:gdLst/>
              <a:ahLst/>
              <a:cxnLst/>
              <a:rect l="l" t="t" r="r" b="b"/>
              <a:pathLst>
                <a:path w="1455" h="3150" extrusionOk="0">
                  <a:moveTo>
                    <a:pt x="18" y="0"/>
                  </a:moveTo>
                  <a:lnTo>
                    <a:pt x="1" y="3114"/>
                  </a:lnTo>
                  <a:lnTo>
                    <a:pt x="438" y="3149"/>
                  </a:lnTo>
                  <a:cubicBezTo>
                    <a:pt x="670" y="3149"/>
                    <a:pt x="902" y="3007"/>
                    <a:pt x="1080" y="2703"/>
                  </a:cubicBezTo>
                  <a:cubicBezTo>
                    <a:pt x="1437" y="2106"/>
                    <a:pt x="1455" y="1124"/>
                    <a:pt x="1116" y="509"/>
                  </a:cubicBezTo>
                  <a:cubicBezTo>
                    <a:pt x="946" y="196"/>
                    <a:pt x="723" y="45"/>
                    <a:pt x="491" y="3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5"/>
            <p:cNvSpPr/>
            <p:nvPr/>
          </p:nvSpPr>
          <p:spPr>
            <a:xfrm>
              <a:off x="3701050" y="1792750"/>
              <a:ext cx="49750" cy="77850"/>
            </a:xfrm>
            <a:custGeom>
              <a:avLst/>
              <a:gdLst/>
              <a:ahLst/>
              <a:cxnLst/>
              <a:rect l="l" t="t" r="r" b="b"/>
              <a:pathLst>
                <a:path w="1990" h="3114" extrusionOk="0">
                  <a:moveTo>
                    <a:pt x="1014" y="1"/>
                  </a:moveTo>
                  <a:cubicBezTo>
                    <a:pt x="787" y="1"/>
                    <a:pt x="559" y="148"/>
                    <a:pt x="384" y="442"/>
                  </a:cubicBezTo>
                  <a:cubicBezTo>
                    <a:pt x="18" y="1040"/>
                    <a:pt x="0" y="2021"/>
                    <a:pt x="348" y="2637"/>
                  </a:cubicBezTo>
                  <a:cubicBezTo>
                    <a:pt x="521" y="2955"/>
                    <a:pt x="753" y="3113"/>
                    <a:pt x="987" y="3113"/>
                  </a:cubicBezTo>
                  <a:cubicBezTo>
                    <a:pt x="1213" y="3113"/>
                    <a:pt x="1440" y="2966"/>
                    <a:pt x="1615" y="2673"/>
                  </a:cubicBezTo>
                  <a:cubicBezTo>
                    <a:pt x="1981" y="2075"/>
                    <a:pt x="1989" y="1085"/>
                    <a:pt x="1650" y="469"/>
                  </a:cubicBezTo>
                  <a:cubicBezTo>
                    <a:pt x="1478" y="157"/>
                    <a:pt x="1247" y="1"/>
                    <a:pt x="101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5"/>
            <p:cNvSpPr/>
            <p:nvPr/>
          </p:nvSpPr>
          <p:spPr>
            <a:xfrm>
              <a:off x="3705050" y="1796575"/>
              <a:ext cx="41950" cy="70125"/>
            </a:xfrm>
            <a:custGeom>
              <a:avLst/>
              <a:gdLst/>
              <a:ahLst/>
              <a:cxnLst/>
              <a:rect l="l" t="t" r="r" b="b"/>
              <a:pathLst>
                <a:path w="1678" h="2805" extrusionOk="0">
                  <a:moveTo>
                    <a:pt x="848" y="1"/>
                  </a:moveTo>
                  <a:cubicBezTo>
                    <a:pt x="671" y="1"/>
                    <a:pt x="494" y="129"/>
                    <a:pt x="349" y="370"/>
                  </a:cubicBezTo>
                  <a:cubicBezTo>
                    <a:pt x="18" y="923"/>
                    <a:pt x="1" y="1842"/>
                    <a:pt x="322" y="2412"/>
                  </a:cubicBezTo>
                  <a:cubicBezTo>
                    <a:pt x="402" y="2564"/>
                    <a:pt x="500" y="2680"/>
                    <a:pt x="607" y="2743"/>
                  </a:cubicBezTo>
                  <a:cubicBezTo>
                    <a:pt x="679" y="2784"/>
                    <a:pt x="753" y="2804"/>
                    <a:pt x="826" y="2804"/>
                  </a:cubicBezTo>
                  <a:cubicBezTo>
                    <a:pt x="1006" y="2804"/>
                    <a:pt x="1181" y="2680"/>
                    <a:pt x="1321" y="2439"/>
                  </a:cubicBezTo>
                  <a:cubicBezTo>
                    <a:pt x="1660" y="1877"/>
                    <a:pt x="1678" y="958"/>
                    <a:pt x="1357" y="387"/>
                  </a:cubicBezTo>
                  <a:cubicBezTo>
                    <a:pt x="1276" y="245"/>
                    <a:pt x="1169" y="129"/>
                    <a:pt x="1062" y="66"/>
                  </a:cubicBezTo>
                  <a:cubicBezTo>
                    <a:pt x="992" y="22"/>
                    <a:pt x="920" y="1"/>
                    <a:pt x="84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5"/>
            <p:cNvSpPr/>
            <p:nvPr/>
          </p:nvSpPr>
          <p:spPr>
            <a:xfrm>
              <a:off x="3725800" y="1799100"/>
              <a:ext cx="16300" cy="68050"/>
            </a:xfrm>
            <a:custGeom>
              <a:avLst/>
              <a:gdLst/>
              <a:ahLst/>
              <a:cxnLst/>
              <a:rect l="l" t="t" r="r" b="b"/>
              <a:pathLst>
                <a:path w="652" h="2722" extrusionOk="0">
                  <a:moveTo>
                    <a:pt x="205" y="63"/>
                  </a:moveTo>
                  <a:cubicBezTo>
                    <a:pt x="277" y="108"/>
                    <a:pt x="339" y="179"/>
                    <a:pt x="357" y="215"/>
                  </a:cubicBezTo>
                  <a:cubicBezTo>
                    <a:pt x="437" y="331"/>
                    <a:pt x="473" y="474"/>
                    <a:pt x="518" y="608"/>
                  </a:cubicBezTo>
                  <a:cubicBezTo>
                    <a:pt x="598" y="831"/>
                    <a:pt x="643" y="1063"/>
                    <a:pt x="643" y="1294"/>
                  </a:cubicBezTo>
                  <a:cubicBezTo>
                    <a:pt x="652" y="1517"/>
                    <a:pt x="625" y="1741"/>
                    <a:pt x="562" y="1946"/>
                  </a:cubicBezTo>
                  <a:cubicBezTo>
                    <a:pt x="509" y="2133"/>
                    <a:pt x="420" y="2383"/>
                    <a:pt x="286" y="2526"/>
                  </a:cubicBezTo>
                  <a:cubicBezTo>
                    <a:pt x="241" y="2579"/>
                    <a:pt x="36" y="2722"/>
                    <a:pt x="72" y="2534"/>
                  </a:cubicBezTo>
                  <a:cubicBezTo>
                    <a:pt x="107" y="2374"/>
                    <a:pt x="179" y="2231"/>
                    <a:pt x="223" y="2071"/>
                  </a:cubicBezTo>
                  <a:cubicBezTo>
                    <a:pt x="295" y="1848"/>
                    <a:pt x="321" y="1607"/>
                    <a:pt x="330" y="1366"/>
                  </a:cubicBezTo>
                  <a:cubicBezTo>
                    <a:pt x="339" y="1152"/>
                    <a:pt x="330" y="920"/>
                    <a:pt x="250" y="724"/>
                  </a:cubicBezTo>
                  <a:cubicBezTo>
                    <a:pt x="205" y="608"/>
                    <a:pt x="197" y="492"/>
                    <a:pt x="143" y="385"/>
                  </a:cubicBezTo>
                  <a:cubicBezTo>
                    <a:pt x="98" y="304"/>
                    <a:pt x="0" y="188"/>
                    <a:pt x="36" y="99"/>
                  </a:cubicBezTo>
                  <a:cubicBezTo>
                    <a:pt x="72" y="1"/>
                    <a:pt x="143" y="19"/>
                    <a:pt x="205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5"/>
            <p:cNvSpPr/>
            <p:nvPr/>
          </p:nvSpPr>
          <p:spPr>
            <a:xfrm>
              <a:off x="3907550" y="1737100"/>
              <a:ext cx="21225" cy="29700"/>
            </a:xfrm>
            <a:custGeom>
              <a:avLst/>
              <a:gdLst/>
              <a:ahLst/>
              <a:cxnLst/>
              <a:rect l="l" t="t" r="r" b="b"/>
              <a:pathLst>
                <a:path w="849" h="1188" extrusionOk="0">
                  <a:moveTo>
                    <a:pt x="848" y="179"/>
                  </a:moveTo>
                  <a:lnTo>
                    <a:pt x="625" y="45"/>
                  </a:lnTo>
                  <a:cubicBezTo>
                    <a:pt x="608" y="37"/>
                    <a:pt x="599" y="28"/>
                    <a:pt x="581" y="28"/>
                  </a:cubicBezTo>
                  <a:cubicBezTo>
                    <a:pt x="527" y="1"/>
                    <a:pt x="447" y="10"/>
                    <a:pt x="367" y="54"/>
                  </a:cubicBezTo>
                  <a:cubicBezTo>
                    <a:pt x="162" y="170"/>
                    <a:pt x="1" y="474"/>
                    <a:pt x="1" y="741"/>
                  </a:cubicBezTo>
                  <a:cubicBezTo>
                    <a:pt x="1" y="902"/>
                    <a:pt x="54" y="1000"/>
                    <a:pt x="144" y="1045"/>
                  </a:cubicBezTo>
                  <a:lnTo>
                    <a:pt x="376" y="1187"/>
                  </a:lnTo>
                  <a:lnTo>
                    <a:pt x="385" y="1107"/>
                  </a:lnTo>
                  <a:cubicBezTo>
                    <a:pt x="411" y="1107"/>
                    <a:pt x="429" y="1089"/>
                    <a:pt x="456" y="1080"/>
                  </a:cubicBezTo>
                  <a:cubicBezTo>
                    <a:pt x="661" y="964"/>
                    <a:pt x="822" y="652"/>
                    <a:pt x="822" y="384"/>
                  </a:cubicBezTo>
                  <a:cubicBezTo>
                    <a:pt x="822" y="313"/>
                    <a:pt x="813" y="260"/>
                    <a:pt x="795" y="2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5"/>
            <p:cNvSpPr/>
            <p:nvPr/>
          </p:nvSpPr>
          <p:spPr>
            <a:xfrm>
              <a:off x="3907550" y="1742900"/>
              <a:ext cx="20550" cy="23900"/>
            </a:xfrm>
            <a:custGeom>
              <a:avLst/>
              <a:gdLst/>
              <a:ahLst/>
              <a:cxnLst/>
              <a:rect l="l" t="t" r="r" b="b"/>
              <a:pathLst>
                <a:path w="822" h="956" extrusionOk="0">
                  <a:moveTo>
                    <a:pt x="456" y="518"/>
                  </a:moveTo>
                  <a:cubicBezTo>
                    <a:pt x="429" y="527"/>
                    <a:pt x="411" y="536"/>
                    <a:pt x="385" y="545"/>
                  </a:cubicBezTo>
                  <a:lnTo>
                    <a:pt x="376" y="616"/>
                  </a:lnTo>
                  <a:lnTo>
                    <a:pt x="144" y="483"/>
                  </a:lnTo>
                  <a:cubicBezTo>
                    <a:pt x="90" y="456"/>
                    <a:pt x="54" y="384"/>
                    <a:pt x="28" y="313"/>
                  </a:cubicBezTo>
                  <a:cubicBezTo>
                    <a:pt x="19" y="376"/>
                    <a:pt x="1" y="456"/>
                    <a:pt x="1" y="509"/>
                  </a:cubicBezTo>
                  <a:cubicBezTo>
                    <a:pt x="1" y="670"/>
                    <a:pt x="54" y="768"/>
                    <a:pt x="144" y="813"/>
                  </a:cubicBezTo>
                  <a:lnTo>
                    <a:pt x="376" y="955"/>
                  </a:lnTo>
                  <a:lnTo>
                    <a:pt x="385" y="875"/>
                  </a:lnTo>
                  <a:cubicBezTo>
                    <a:pt x="411" y="875"/>
                    <a:pt x="429" y="857"/>
                    <a:pt x="456" y="848"/>
                  </a:cubicBezTo>
                  <a:cubicBezTo>
                    <a:pt x="661" y="732"/>
                    <a:pt x="822" y="420"/>
                    <a:pt x="822" y="152"/>
                  </a:cubicBezTo>
                  <a:cubicBezTo>
                    <a:pt x="822" y="99"/>
                    <a:pt x="813" y="45"/>
                    <a:pt x="795" y="1"/>
                  </a:cubicBezTo>
                  <a:cubicBezTo>
                    <a:pt x="750" y="215"/>
                    <a:pt x="617" y="420"/>
                    <a:pt x="456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5"/>
            <p:cNvSpPr/>
            <p:nvPr/>
          </p:nvSpPr>
          <p:spPr>
            <a:xfrm>
              <a:off x="3927625" y="1741125"/>
              <a:ext cx="1150" cy="1150"/>
            </a:xfrm>
            <a:custGeom>
              <a:avLst/>
              <a:gdLst/>
              <a:ahLst/>
              <a:cxnLst/>
              <a:rect l="l" t="t" r="r" b="b"/>
              <a:pathLst>
                <a:path w="46" h="46" extrusionOk="0">
                  <a:moveTo>
                    <a:pt x="1" y="45"/>
                  </a:moveTo>
                  <a:lnTo>
                    <a:pt x="45" y="18"/>
                  </a:lnTo>
                  <a:lnTo>
                    <a:pt x="10" y="0"/>
                  </a:lnTo>
                  <a:cubicBezTo>
                    <a:pt x="10" y="18"/>
                    <a:pt x="1" y="27"/>
                    <a:pt x="1" y="45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5"/>
            <p:cNvSpPr/>
            <p:nvPr/>
          </p:nvSpPr>
          <p:spPr>
            <a:xfrm>
              <a:off x="3913350" y="1738900"/>
              <a:ext cx="18100" cy="29900"/>
            </a:xfrm>
            <a:custGeom>
              <a:avLst/>
              <a:gdLst/>
              <a:ahLst/>
              <a:cxnLst/>
              <a:rect l="l" t="t" r="r" b="b"/>
              <a:pathLst>
                <a:path w="724" h="1196" extrusionOk="0">
                  <a:moveTo>
                    <a:pt x="724" y="393"/>
                  </a:moveTo>
                  <a:cubicBezTo>
                    <a:pt x="724" y="660"/>
                    <a:pt x="563" y="964"/>
                    <a:pt x="358" y="1080"/>
                  </a:cubicBezTo>
                  <a:cubicBezTo>
                    <a:pt x="161" y="1196"/>
                    <a:pt x="1" y="1080"/>
                    <a:pt x="1" y="812"/>
                  </a:cubicBezTo>
                  <a:cubicBezTo>
                    <a:pt x="1" y="544"/>
                    <a:pt x="161" y="232"/>
                    <a:pt x="358" y="116"/>
                  </a:cubicBezTo>
                  <a:cubicBezTo>
                    <a:pt x="563" y="0"/>
                    <a:pt x="724" y="125"/>
                    <a:pt x="724" y="393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5"/>
            <p:cNvSpPr/>
            <p:nvPr/>
          </p:nvSpPr>
          <p:spPr>
            <a:xfrm>
              <a:off x="3916025" y="1744700"/>
              <a:ext cx="58925" cy="46625"/>
            </a:xfrm>
            <a:custGeom>
              <a:avLst/>
              <a:gdLst/>
              <a:ahLst/>
              <a:cxnLst/>
              <a:rect l="l" t="t" r="r" b="b"/>
              <a:pathLst>
                <a:path w="2357" h="1865" extrusionOk="0">
                  <a:moveTo>
                    <a:pt x="2356" y="1142"/>
                  </a:moveTo>
                  <a:lnTo>
                    <a:pt x="456" y="36"/>
                  </a:lnTo>
                  <a:cubicBezTo>
                    <a:pt x="447" y="27"/>
                    <a:pt x="438" y="27"/>
                    <a:pt x="429" y="18"/>
                  </a:cubicBezTo>
                  <a:cubicBezTo>
                    <a:pt x="385" y="0"/>
                    <a:pt x="331" y="9"/>
                    <a:pt x="269" y="45"/>
                  </a:cubicBezTo>
                  <a:cubicBezTo>
                    <a:pt x="126" y="125"/>
                    <a:pt x="1" y="348"/>
                    <a:pt x="1" y="544"/>
                  </a:cubicBezTo>
                  <a:cubicBezTo>
                    <a:pt x="1" y="651"/>
                    <a:pt x="46" y="732"/>
                    <a:pt x="108" y="758"/>
                  </a:cubicBezTo>
                  <a:lnTo>
                    <a:pt x="2008" y="1865"/>
                  </a:lnTo>
                  <a:lnTo>
                    <a:pt x="2017" y="1811"/>
                  </a:lnTo>
                  <a:cubicBezTo>
                    <a:pt x="2035" y="1811"/>
                    <a:pt x="2053" y="1802"/>
                    <a:pt x="2071" y="1793"/>
                  </a:cubicBezTo>
                  <a:cubicBezTo>
                    <a:pt x="2213" y="1704"/>
                    <a:pt x="2329" y="1481"/>
                    <a:pt x="2329" y="1285"/>
                  </a:cubicBezTo>
                  <a:cubicBezTo>
                    <a:pt x="2329" y="1240"/>
                    <a:pt x="2320" y="1196"/>
                    <a:pt x="2312" y="116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5"/>
            <p:cNvSpPr/>
            <p:nvPr/>
          </p:nvSpPr>
          <p:spPr>
            <a:xfrm>
              <a:off x="3916025" y="1748475"/>
              <a:ext cx="57350" cy="42850"/>
            </a:xfrm>
            <a:custGeom>
              <a:avLst/>
              <a:gdLst/>
              <a:ahLst/>
              <a:cxnLst/>
              <a:rect l="l" t="t" r="r" b="b"/>
              <a:pathLst>
                <a:path w="2294" h="1714" extrusionOk="0">
                  <a:moveTo>
                    <a:pt x="2178" y="1446"/>
                  </a:moveTo>
                  <a:cubicBezTo>
                    <a:pt x="2160" y="1455"/>
                    <a:pt x="2142" y="1464"/>
                    <a:pt x="2124" y="1464"/>
                  </a:cubicBezTo>
                  <a:lnTo>
                    <a:pt x="2115" y="1517"/>
                  </a:lnTo>
                  <a:lnTo>
                    <a:pt x="206" y="411"/>
                  </a:lnTo>
                  <a:cubicBezTo>
                    <a:pt x="153" y="384"/>
                    <a:pt x="108" y="304"/>
                    <a:pt x="108" y="197"/>
                  </a:cubicBezTo>
                  <a:cubicBezTo>
                    <a:pt x="108" y="135"/>
                    <a:pt x="126" y="63"/>
                    <a:pt x="144" y="1"/>
                  </a:cubicBezTo>
                  <a:cubicBezTo>
                    <a:pt x="63" y="108"/>
                    <a:pt x="1" y="260"/>
                    <a:pt x="1" y="393"/>
                  </a:cubicBezTo>
                  <a:cubicBezTo>
                    <a:pt x="1" y="500"/>
                    <a:pt x="46" y="581"/>
                    <a:pt x="108" y="607"/>
                  </a:cubicBezTo>
                  <a:lnTo>
                    <a:pt x="2008" y="1714"/>
                  </a:lnTo>
                  <a:lnTo>
                    <a:pt x="2017" y="1660"/>
                  </a:lnTo>
                  <a:cubicBezTo>
                    <a:pt x="2035" y="1660"/>
                    <a:pt x="2053" y="1651"/>
                    <a:pt x="2071" y="1642"/>
                  </a:cubicBezTo>
                  <a:cubicBezTo>
                    <a:pt x="2169" y="1580"/>
                    <a:pt x="2249" y="1464"/>
                    <a:pt x="2294" y="1330"/>
                  </a:cubicBezTo>
                  <a:cubicBezTo>
                    <a:pt x="2258" y="1375"/>
                    <a:pt x="2222" y="1419"/>
                    <a:pt x="2178" y="1446"/>
                  </a:cubicBez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5"/>
            <p:cNvSpPr/>
            <p:nvPr/>
          </p:nvSpPr>
          <p:spPr>
            <a:xfrm>
              <a:off x="3963550" y="1771225"/>
              <a:ext cx="13175" cy="21675"/>
            </a:xfrm>
            <a:custGeom>
              <a:avLst/>
              <a:gdLst/>
              <a:ahLst/>
              <a:cxnLst/>
              <a:rect l="l" t="t" r="r" b="b"/>
              <a:pathLst>
                <a:path w="527" h="867" extrusionOk="0">
                  <a:moveTo>
                    <a:pt x="526" y="286"/>
                  </a:moveTo>
                  <a:cubicBezTo>
                    <a:pt x="526" y="474"/>
                    <a:pt x="411" y="706"/>
                    <a:pt x="268" y="786"/>
                  </a:cubicBezTo>
                  <a:cubicBezTo>
                    <a:pt x="125" y="866"/>
                    <a:pt x="0" y="777"/>
                    <a:pt x="0" y="590"/>
                  </a:cubicBezTo>
                  <a:cubicBezTo>
                    <a:pt x="0" y="393"/>
                    <a:pt x="125" y="170"/>
                    <a:pt x="268" y="90"/>
                  </a:cubicBezTo>
                  <a:cubicBezTo>
                    <a:pt x="411" y="1"/>
                    <a:pt x="526" y="90"/>
                    <a:pt x="526" y="286"/>
                  </a:cubicBezTo>
                  <a:close/>
                </a:path>
              </a:pathLst>
            </a:custGeom>
            <a:solidFill>
              <a:srgbClr val="13171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5"/>
            <p:cNvSpPr/>
            <p:nvPr/>
          </p:nvSpPr>
          <p:spPr>
            <a:xfrm>
              <a:off x="3894850" y="1677350"/>
              <a:ext cx="47075" cy="43725"/>
            </a:xfrm>
            <a:custGeom>
              <a:avLst/>
              <a:gdLst/>
              <a:ahLst/>
              <a:cxnLst/>
              <a:rect l="l" t="t" r="r" b="b"/>
              <a:pathLst>
                <a:path w="1883" h="1749" extrusionOk="0">
                  <a:moveTo>
                    <a:pt x="232" y="901"/>
                  </a:moveTo>
                  <a:cubicBezTo>
                    <a:pt x="232" y="901"/>
                    <a:pt x="232" y="901"/>
                    <a:pt x="241" y="901"/>
                  </a:cubicBezTo>
                  <a:cubicBezTo>
                    <a:pt x="420" y="1008"/>
                    <a:pt x="607" y="1115"/>
                    <a:pt x="786" y="1222"/>
                  </a:cubicBezTo>
                  <a:cubicBezTo>
                    <a:pt x="893" y="1285"/>
                    <a:pt x="1000" y="1338"/>
                    <a:pt x="1107" y="1401"/>
                  </a:cubicBezTo>
                  <a:cubicBezTo>
                    <a:pt x="1133" y="1427"/>
                    <a:pt x="1169" y="1445"/>
                    <a:pt x="1187" y="1481"/>
                  </a:cubicBezTo>
                  <a:cubicBezTo>
                    <a:pt x="1205" y="1499"/>
                    <a:pt x="1214" y="1526"/>
                    <a:pt x="1223" y="1543"/>
                  </a:cubicBezTo>
                  <a:cubicBezTo>
                    <a:pt x="1258" y="1597"/>
                    <a:pt x="1330" y="1642"/>
                    <a:pt x="1383" y="1659"/>
                  </a:cubicBezTo>
                  <a:cubicBezTo>
                    <a:pt x="1606" y="1749"/>
                    <a:pt x="1785" y="1543"/>
                    <a:pt x="1829" y="1347"/>
                  </a:cubicBezTo>
                  <a:cubicBezTo>
                    <a:pt x="1883" y="1097"/>
                    <a:pt x="1794" y="803"/>
                    <a:pt x="1597" y="642"/>
                  </a:cubicBezTo>
                  <a:cubicBezTo>
                    <a:pt x="1428" y="482"/>
                    <a:pt x="1223" y="366"/>
                    <a:pt x="1017" y="250"/>
                  </a:cubicBezTo>
                  <a:cubicBezTo>
                    <a:pt x="803" y="134"/>
                    <a:pt x="571" y="0"/>
                    <a:pt x="313" y="71"/>
                  </a:cubicBezTo>
                  <a:cubicBezTo>
                    <a:pt x="197" y="107"/>
                    <a:pt x="90" y="187"/>
                    <a:pt x="27" y="294"/>
                  </a:cubicBezTo>
                  <a:cubicBezTo>
                    <a:pt x="0" y="357"/>
                    <a:pt x="0" y="393"/>
                    <a:pt x="27" y="446"/>
                  </a:cubicBezTo>
                  <a:cubicBezTo>
                    <a:pt x="54" y="500"/>
                    <a:pt x="81" y="562"/>
                    <a:pt x="90" y="616"/>
                  </a:cubicBezTo>
                  <a:cubicBezTo>
                    <a:pt x="90" y="669"/>
                    <a:pt x="81" y="705"/>
                    <a:pt x="99" y="758"/>
                  </a:cubicBezTo>
                  <a:cubicBezTo>
                    <a:pt x="125" y="821"/>
                    <a:pt x="179" y="865"/>
                    <a:pt x="232" y="9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5"/>
            <p:cNvSpPr/>
            <p:nvPr/>
          </p:nvSpPr>
          <p:spPr>
            <a:xfrm>
              <a:off x="3892625" y="1677125"/>
              <a:ext cx="44400" cy="46625"/>
            </a:xfrm>
            <a:custGeom>
              <a:avLst/>
              <a:gdLst/>
              <a:ahLst/>
              <a:cxnLst/>
              <a:rect l="l" t="t" r="r" b="b"/>
              <a:pathLst>
                <a:path w="1776" h="1865" extrusionOk="0">
                  <a:moveTo>
                    <a:pt x="188" y="1008"/>
                  </a:moveTo>
                  <a:cubicBezTo>
                    <a:pt x="268" y="1071"/>
                    <a:pt x="348" y="1124"/>
                    <a:pt x="437" y="1169"/>
                  </a:cubicBezTo>
                  <a:cubicBezTo>
                    <a:pt x="598" y="1267"/>
                    <a:pt x="759" y="1356"/>
                    <a:pt x="910" y="1445"/>
                  </a:cubicBezTo>
                  <a:cubicBezTo>
                    <a:pt x="1106" y="1561"/>
                    <a:pt x="1490" y="1865"/>
                    <a:pt x="1686" y="1597"/>
                  </a:cubicBezTo>
                  <a:cubicBezTo>
                    <a:pt x="1776" y="1472"/>
                    <a:pt x="1767" y="1267"/>
                    <a:pt x="1722" y="1115"/>
                  </a:cubicBezTo>
                  <a:cubicBezTo>
                    <a:pt x="1686" y="981"/>
                    <a:pt x="1606" y="865"/>
                    <a:pt x="1508" y="767"/>
                  </a:cubicBezTo>
                  <a:cubicBezTo>
                    <a:pt x="1437" y="687"/>
                    <a:pt x="1312" y="634"/>
                    <a:pt x="1214" y="580"/>
                  </a:cubicBezTo>
                  <a:lnTo>
                    <a:pt x="857" y="375"/>
                  </a:lnTo>
                  <a:cubicBezTo>
                    <a:pt x="651" y="250"/>
                    <a:pt x="384" y="0"/>
                    <a:pt x="143" y="187"/>
                  </a:cubicBezTo>
                  <a:cubicBezTo>
                    <a:pt x="45" y="268"/>
                    <a:pt x="18" y="393"/>
                    <a:pt x="9" y="509"/>
                  </a:cubicBezTo>
                  <a:cubicBezTo>
                    <a:pt x="9" y="634"/>
                    <a:pt x="0" y="785"/>
                    <a:pt x="81" y="892"/>
                  </a:cubicBezTo>
                  <a:cubicBezTo>
                    <a:pt x="107" y="937"/>
                    <a:pt x="143" y="973"/>
                    <a:pt x="18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3891275" y="169697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3"/>
                  </a:moveTo>
                  <a:lnTo>
                    <a:pt x="152" y="2123"/>
                  </a:lnTo>
                  <a:cubicBezTo>
                    <a:pt x="242" y="2123"/>
                    <a:pt x="304" y="2052"/>
                    <a:pt x="304" y="1972"/>
                  </a:cubicBezTo>
                  <a:lnTo>
                    <a:pt x="304" y="892"/>
                  </a:lnTo>
                  <a:cubicBezTo>
                    <a:pt x="304" y="625"/>
                    <a:pt x="500" y="402"/>
                    <a:pt x="759" y="348"/>
                  </a:cubicBezTo>
                  <a:lnTo>
                    <a:pt x="866" y="321"/>
                  </a:lnTo>
                  <a:cubicBezTo>
                    <a:pt x="946" y="294"/>
                    <a:pt x="991" y="214"/>
                    <a:pt x="973" y="143"/>
                  </a:cubicBezTo>
                  <a:cubicBezTo>
                    <a:pt x="955" y="54"/>
                    <a:pt x="866" y="0"/>
                    <a:pt x="786" y="18"/>
                  </a:cubicBezTo>
                  <a:lnTo>
                    <a:pt x="697" y="45"/>
                  </a:lnTo>
                  <a:cubicBezTo>
                    <a:pt x="295" y="125"/>
                    <a:pt x="1" y="482"/>
                    <a:pt x="1" y="892"/>
                  </a:cubicBezTo>
                  <a:lnTo>
                    <a:pt x="1" y="1972"/>
                  </a:lnTo>
                  <a:cubicBezTo>
                    <a:pt x="1" y="2052"/>
                    <a:pt x="72" y="2123"/>
                    <a:pt x="152" y="212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5"/>
            <p:cNvSpPr/>
            <p:nvPr/>
          </p:nvSpPr>
          <p:spPr>
            <a:xfrm>
              <a:off x="3722225" y="1602400"/>
              <a:ext cx="47300" cy="43750"/>
            </a:xfrm>
            <a:custGeom>
              <a:avLst/>
              <a:gdLst/>
              <a:ahLst/>
              <a:cxnLst/>
              <a:rect l="l" t="t" r="r" b="b"/>
              <a:pathLst>
                <a:path w="1892" h="1750" extrusionOk="0">
                  <a:moveTo>
                    <a:pt x="241" y="902"/>
                  </a:moveTo>
                  <a:cubicBezTo>
                    <a:pt x="241" y="902"/>
                    <a:pt x="241" y="902"/>
                    <a:pt x="241" y="902"/>
                  </a:cubicBezTo>
                  <a:cubicBezTo>
                    <a:pt x="429" y="1009"/>
                    <a:pt x="607" y="1116"/>
                    <a:pt x="795" y="1223"/>
                  </a:cubicBezTo>
                  <a:cubicBezTo>
                    <a:pt x="902" y="1285"/>
                    <a:pt x="1009" y="1339"/>
                    <a:pt x="1116" y="1401"/>
                  </a:cubicBezTo>
                  <a:cubicBezTo>
                    <a:pt x="1142" y="1428"/>
                    <a:pt x="1169" y="1446"/>
                    <a:pt x="1196" y="1473"/>
                  </a:cubicBezTo>
                  <a:cubicBezTo>
                    <a:pt x="1214" y="1499"/>
                    <a:pt x="1214" y="1517"/>
                    <a:pt x="1232" y="1544"/>
                  </a:cubicBezTo>
                  <a:cubicBezTo>
                    <a:pt x="1267" y="1597"/>
                    <a:pt x="1339" y="1642"/>
                    <a:pt x="1392" y="1660"/>
                  </a:cubicBezTo>
                  <a:cubicBezTo>
                    <a:pt x="1606" y="1749"/>
                    <a:pt x="1794" y="1544"/>
                    <a:pt x="1838" y="1348"/>
                  </a:cubicBezTo>
                  <a:cubicBezTo>
                    <a:pt x="1892" y="1098"/>
                    <a:pt x="1794" y="803"/>
                    <a:pt x="1606" y="634"/>
                  </a:cubicBezTo>
                  <a:cubicBezTo>
                    <a:pt x="1437" y="482"/>
                    <a:pt x="1232" y="366"/>
                    <a:pt x="1026" y="250"/>
                  </a:cubicBezTo>
                  <a:cubicBezTo>
                    <a:pt x="803" y="134"/>
                    <a:pt x="572" y="1"/>
                    <a:pt x="322" y="72"/>
                  </a:cubicBezTo>
                  <a:cubicBezTo>
                    <a:pt x="197" y="108"/>
                    <a:pt x="90" y="188"/>
                    <a:pt x="36" y="295"/>
                  </a:cubicBezTo>
                  <a:cubicBezTo>
                    <a:pt x="1" y="357"/>
                    <a:pt x="9" y="393"/>
                    <a:pt x="36" y="447"/>
                  </a:cubicBezTo>
                  <a:cubicBezTo>
                    <a:pt x="63" y="500"/>
                    <a:pt x="90" y="563"/>
                    <a:pt x="90" y="616"/>
                  </a:cubicBezTo>
                  <a:cubicBezTo>
                    <a:pt x="99" y="670"/>
                    <a:pt x="90" y="705"/>
                    <a:pt x="108" y="759"/>
                  </a:cubicBezTo>
                  <a:cubicBezTo>
                    <a:pt x="134" y="821"/>
                    <a:pt x="179" y="866"/>
                    <a:pt x="241" y="9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5"/>
            <p:cNvSpPr/>
            <p:nvPr/>
          </p:nvSpPr>
          <p:spPr>
            <a:xfrm>
              <a:off x="3720225" y="1602175"/>
              <a:ext cx="44400" cy="46650"/>
            </a:xfrm>
            <a:custGeom>
              <a:avLst/>
              <a:gdLst/>
              <a:ahLst/>
              <a:cxnLst/>
              <a:rect l="l" t="t" r="r" b="b"/>
              <a:pathLst>
                <a:path w="1776" h="1866" extrusionOk="0">
                  <a:moveTo>
                    <a:pt x="188" y="1009"/>
                  </a:moveTo>
                  <a:cubicBezTo>
                    <a:pt x="259" y="1071"/>
                    <a:pt x="348" y="1125"/>
                    <a:pt x="437" y="1169"/>
                  </a:cubicBezTo>
                  <a:cubicBezTo>
                    <a:pt x="598" y="1259"/>
                    <a:pt x="750" y="1357"/>
                    <a:pt x="910" y="1446"/>
                  </a:cubicBezTo>
                  <a:cubicBezTo>
                    <a:pt x="1106" y="1562"/>
                    <a:pt x="1490" y="1865"/>
                    <a:pt x="1686" y="1598"/>
                  </a:cubicBezTo>
                  <a:cubicBezTo>
                    <a:pt x="1776" y="1473"/>
                    <a:pt x="1767" y="1267"/>
                    <a:pt x="1722" y="1116"/>
                  </a:cubicBezTo>
                  <a:cubicBezTo>
                    <a:pt x="1686" y="982"/>
                    <a:pt x="1597" y="866"/>
                    <a:pt x="1508" y="768"/>
                  </a:cubicBezTo>
                  <a:cubicBezTo>
                    <a:pt x="1437" y="688"/>
                    <a:pt x="1312" y="634"/>
                    <a:pt x="1214" y="581"/>
                  </a:cubicBezTo>
                  <a:cubicBezTo>
                    <a:pt x="1098" y="509"/>
                    <a:pt x="973" y="438"/>
                    <a:pt x="857" y="375"/>
                  </a:cubicBezTo>
                  <a:cubicBezTo>
                    <a:pt x="643" y="250"/>
                    <a:pt x="375" y="1"/>
                    <a:pt x="143" y="188"/>
                  </a:cubicBezTo>
                  <a:cubicBezTo>
                    <a:pt x="36" y="268"/>
                    <a:pt x="9" y="393"/>
                    <a:pt x="9" y="509"/>
                  </a:cubicBezTo>
                  <a:cubicBezTo>
                    <a:pt x="9" y="634"/>
                    <a:pt x="0" y="786"/>
                    <a:pt x="72" y="893"/>
                  </a:cubicBezTo>
                  <a:cubicBezTo>
                    <a:pt x="107" y="937"/>
                    <a:pt x="143" y="973"/>
                    <a:pt x="188" y="10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3718875" y="1622025"/>
              <a:ext cx="24775" cy="53100"/>
            </a:xfrm>
            <a:custGeom>
              <a:avLst/>
              <a:gdLst/>
              <a:ahLst/>
              <a:cxnLst/>
              <a:rect l="l" t="t" r="r" b="b"/>
              <a:pathLst>
                <a:path w="991" h="2124" extrusionOk="0">
                  <a:moveTo>
                    <a:pt x="152" y="2124"/>
                  </a:moveTo>
                  <a:lnTo>
                    <a:pt x="152" y="2124"/>
                  </a:lnTo>
                  <a:cubicBezTo>
                    <a:pt x="233" y="2124"/>
                    <a:pt x="304" y="2052"/>
                    <a:pt x="304" y="1972"/>
                  </a:cubicBezTo>
                  <a:lnTo>
                    <a:pt x="304" y="893"/>
                  </a:lnTo>
                  <a:cubicBezTo>
                    <a:pt x="304" y="625"/>
                    <a:pt x="491" y="402"/>
                    <a:pt x="750" y="349"/>
                  </a:cubicBezTo>
                  <a:lnTo>
                    <a:pt x="866" y="322"/>
                  </a:lnTo>
                  <a:cubicBezTo>
                    <a:pt x="937" y="295"/>
                    <a:pt x="991" y="215"/>
                    <a:pt x="973" y="143"/>
                  </a:cubicBezTo>
                  <a:cubicBezTo>
                    <a:pt x="955" y="54"/>
                    <a:pt x="866" y="1"/>
                    <a:pt x="786" y="18"/>
                  </a:cubicBezTo>
                  <a:lnTo>
                    <a:pt x="697" y="45"/>
                  </a:lnTo>
                  <a:cubicBezTo>
                    <a:pt x="286" y="126"/>
                    <a:pt x="1" y="482"/>
                    <a:pt x="1" y="893"/>
                  </a:cubicBezTo>
                  <a:lnTo>
                    <a:pt x="1" y="1972"/>
                  </a:lnTo>
                  <a:cubicBezTo>
                    <a:pt x="1" y="2052"/>
                    <a:pt x="63" y="2124"/>
                    <a:pt x="152" y="212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2056000" y="2726675"/>
              <a:ext cx="1055150" cy="608875"/>
            </a:xfrm>
            <a:custGeom>
              <a:avLst/>
              <a:gdLst/>
              <a:ahLst/>
              <a:cxnLst/>
              <a:rect l="l" t="t" r="r" b="b"/>
              <a:pathLst>
                <a:path w="42206" h="24355" extrusionOk="0">
                  <a:moveTo>
                    <a:pt x="42206" y="928"/>
                  </a:moveTo>
                  <a:lnTo>
                    <a:pt x="5567" y="22080"/>
                  </a:lnTo>
                  <a:lnTo>
                    <a:pt x="1624" y="24355"/>
                  </a:lnTo>
                  <a:lnTo>
                    <a:pt x="0" y="23418"/>
                  </a:lnTo>
                  <a:lnTo>
                    <a:pt x="3944" y="21143"/>
                  </a:lnTo>
                  <a:lnTo>
                    <a:pt x="40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5"/>
            <p:cNvSpPr/>
            <p:nvPr/>
          </p:nvSpPr>
          <p:spPr>
            <a:xfrm>
              <a:off x="2816975" y="3165350"/>
              <a:ext cx="1057600" cy="610450"/>
            </a:xfrm>
            <a:custGeom>
              <a:avLst/>
              <a:gdLst/>
              <a:ahLst/>
              <a:cxnLst/>
              <a:rect l="l" t="t" r="r" b="b"/>
              <a:pathLst>
                <a:path w="42304" h="24418" extrusionOk="0">
                  <a:moveTo>
                    <a:pt x="42304" y="929"/>
                  </a:moveTo>
                  <a:lnTo>
                    <a:pt x="5558" y="22143"/>
                  </a:lnTo>
                  <a:lnTo>
                    <a:pt x="1615" y="24418"/>
                  </a:lnTo>
                  <a:lnTo>
                    <a:pt x="0" y="23472"/>
                  </a:lnTo>
                  <a:lnTo>
                    <a:pt x="3934" y="21197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5"/>
            <p:cNvSpPr/>
            <p:nvPr/>
          </p:nvSpPr>
          <p:spPr>
            <a:xfrm>
              <a:off x="1301275" y="2832825"/>
              <a:ext cx="2375925" cy="1377200"/>
            </a:xfrm>
            <a:custGeom>
              <a:avLst/>
              <a:gdLst/>
              <a:ahLst/>
              <a:cxnLst/>
              <a:rect l="l" t="t" r="r" b="b"/>
              <a:pathLst>
                <a:path w="95037" h="55088" extrusionOk="0">
                  <a:moveTo>
                    <a:pt x="95037" y="48531"/>
                  </a:moveTo>
                  <a:lnTo>
                    <a:pt x="83876" y="55088"/>
                  </a:lnTo>
                  <a:lnTo>
                    <a:pt x="1" y="6549"/>
                  </a:lnTo>
                  <a:lnTo>
                    <a:pt x="3801" y="4318"/>
                  </a:lnTo>
                  <a:lnTo>
                    <a:pt x="5862" y="3105"/>
                  </a:lnTo>
                  <a:lnTo>
                    <a:pt x="11152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5"/>
            <p:cNvSpPr/>
            <p:nvPr/>
          </p:nvSpPr>
          <p:spPr>
            <a:xfrm>
              <a:off x="1301275" y="2996525"/>
              <a:ext cx="2097150" cy="1417575"/>
            </a:xfrm>
            <a:custGeom>
              <a:avLst/>
              <a:gdLst/>
              <a:ahLst/>
              <a:cxnLst/>
              <a:rect l="l" t="t" r="r" b="b"/>
              <a:pathLst>
                <a:path w="83886" h="56703" extrusionOk="0">
                  <a:moveTo>
                    <a:pt x="1" y="1"/>
                  </a:moveTo>
                  <a:lnTo>
                    <a:pt x="1" y="8163"/>
                  </a:lnTo>
                  <a:lnTo>
                    <a:pt x="83885" y="56703"/>
                  </a:lnTo>
                  <a:lnTo>
                    <a:pt x="83885" y="485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3398400" y="4046075"/>
              <a:ext cx="278800" cy="368025"/>
            </a:xfrm>
            <a:custGeom>
              <a:avLst/>
              <a:gdLst/>
              <a:ahLst/>
              <a:cxnLst/>
              <a:rect l="l" t="t" r="r" b="b"/>
              <a:pathLst>
                <a:path w="11152" h="14721" extrusionOk="0">
                  <a:moveTo>
                    <a:pt x="11152" y="1"/>
                  </a:moveTo>
                  <a:lnTo>
                    <a:pt x="11152" y="8164"/>
                  </a:lnTo>
                  <a:lnTo>
                    <a:pt x="0" y="14721"/>
                  </a:lnTo>
                  <a:lnTo>
                    <a:pt x="0" y="65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5"/>
            <p:cNvSpPr/>
            <p:nvPr/>
          </p:nvSpPr>
          <p:spPr>
            <a:xfrm>
              <a:off x="3680975" y="1884075"/>
              <a:ext cx="864025" cy="498725"/>
            </a:xfrm>
            <a:custGeom>
              <a:avLst/>
              <a:gdLst/>
              <a:ahLst/>
              <a:cxnLst/>
              <a:rect l="l" t="t" r="r" b="b"/>
              <a:pathLst>
                <a:path w="34561" h="19949" extrusionOk="0">
                  <a:moveTo>
                    <a:pt x="34560" y="946"/>
                  </a:moveTo>
                  <a:lnTo>
                    <a:pt x="1642" y="19948"/>
                  </a:lnTo>
                  <a:lnTo>
                    <a:pt x="0" y="19020"/>
                  </a:lnTo>
                  <a:lnTo>
                    <a:pt x="32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5"/>
            <p:cNvSpPr/>
            <p:nvPr/>
          </p:nvSpPr>
          <p:spPr>
            <a:xfrm>
              <a:off x="4444375" y="2324325"/>
              <a:ext cx="861350" cy="496925"/>
            </a:xfrm>
            <a:custGeom>
              <a:avLst/>
              <a:gdLst/>
              <a:ahLst/>
              <a:cxnLst/>
              <a:rect l="l" t="t" r="r" b="b"/>
              <a:pathLst>
                <a:path w="34454" h="19877" extrusionOk="0">
                  <a:moveTo>
                    <a:pt x="34454" y="938"/>
                  </a:moveTo>
                  <a:lnTo>
                    <a:pt x="1642" y="19877"/>
                  </a:lnTo>
                  <a:lnTo>
                    <a:pt x="1" y="18958"/>
                  </a:lnTo>
                  <a:lnTo>
                    <a:pt x="328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5"/>
            <p:cNvSpPr/>
            <p:nvPr/>
          </p:nvSpPr>
          <p:spPr>
            <a:xfrm>
              <a:off x="3761925" y="3102700"/>
              <a:ext cx="217025" cy="125350"/>
            </a:xfrm>
            <a:custGeom>
              <a:avLst/>
              <a:gdLst/>
              <a:ahLst/>
              <a:cxnLst/>
              <a:rect l="l" t="t" r="r" b="b"/>
              <a:pathLst>
                <a:path w="8681" h="5014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37"/>
                  </a:lnTo>
                  <a:lnTo>
                    <a:pt x="7039" y="50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5"/>
            <p:cNvSpPr/>
            <p:nvPr/>
          </p:nvSpPr>
          <p:spPr>
            <a:xfrm>
              <a:off x="4335775" y="2758775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89" y="4078"/>
                  </a:moveTo>
                  <a:lnTo>
                    <a:pt x="1651" y="1"/>
                  </a:lnTo>
                  <a:lnTo>
                    <a:pt x="0" y="929"/>
                  </a:lnTo>
                  <a:lnTo>
                    <a:pt x="7039" y="50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5"/>
            <p:cNvSpPr/>
            <p:nvPr/>
          </p:nvSpPr>
          <p:spPr>
            <a:xfrm>
              <a:off x="3580150" y="2317200"/>
              <a:ext cx="217250" cy="125150"/>
            </a:xfrm>
            <a:custGeom>
              <a:avLst/>
              <a:gdLst/>
              <a:ahLst/>
              <a:cxnLst/>
              <a:rect l="l" t="t" r="r" b="b"/>
              <a:pathLst>
                <a:path w="8690" h="5006" extrusionOk="0">
                  <a:moveTo>
                    <a:pt x="8690" y="4077"/>
                  </a:moveTo>
                  <a:lnTo>
                    <a:pt x="1651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5"/>
            <p:cNvSpPr/>
            <p:nvPr/>
          </p:nvSpPr>
          <p:spPr>
            <a:xfrm>
              <a:off x="2995600" y="2659325"/>
              <a:ext cx="217025" cy="125125"/>
            </a:xfrm>
            <a:custGeom>
              <a:avLst/>
              <a:gdLst/>
              <a:ahLst/>
              <a:cxnLst/>
              <a:rect l="l" t="t" r="r" b="b"/>
              <a:pathLst>
                <a:path w="8681" h="5005" extrusionOk="0">
                  <a:moveTo>
                    <a:pt x="8681" y="4077"/>
                  </a:moveTo>
                  <a:lnTo>
                    <a:pt x="1642" y="0"/>
                  </a:lnTo>
                  <a:lnTo>
                    <a:pt x="1" y="928"/>
                  </a:lnTo>
                  <a:lnTo>
                    <a:pt x="7040" y="50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1960325" y="2868300"/>
              <a:ext cx="26125" cy="48625"/>
            </a:xfrm>
            <a:custGeom>
              <a:avLst/>
              <a:gdLst/>
              <a:ahLst/>
              <a:cxnLst/>
              <a:rect l="l" t="t" r="r" b="b"/>
              <a:pathLst>
                <a:path w="1045" h="1945" extrusionOk="0">
                  <a:moveTo>
                    <a:pt x="0" y="598"/>
                  </a:moveTo>
                  <a:lnTo>
                    <a:pt x="1044" y="0"/>
                  </a:lnTo>
                  <a:lnTo>
                    <a:pt x="1044" y="1097"/>
                  </a:lnTo>
                  <a:lnTo>
                    <a:pt x="0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949850" y="2877000"/>
              <a:ext cx="10500" cy="39925"/>
            </a:xfrm>
            <a:custGeom>
              <a:avLst/>
              <a:gdLst/>
              <a:ahLst/>
              <a:cxnLst/>
              <a:rect l="l" t="t" r="r" b="b"/>
              <a:pathLst>
                <a:path w="420" h="1597" extrusionOk="0">
                  <a:moveTo>
                    <a:pt x="419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9" y="25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5"/>
            <p:cNvSpPr/>
            <p:nvPr/>
          </p:nvSpPr>
          <p:spPr>
            <a:xfrm>
              <a:off x="1949850" y="2862050"/>
              <a:ext cx="36600" cy="21200"/>
            </a:xfrm>
            <a:custGeom>
              <a:avLst/>
              <a:gdLst/>
              <a:ahLst/>
              <a:cxnLst/>
              <a:rect l="l" t="t" r="r" b="b"/>
              <a:pathLst>
                <a:path w="1464" h="848" extrusionOk="0">
                  <a:moveTo>
                    <a:pt x="1463" y="250"/>
                  </a:moveTo>
                  <a:lnTo>
                    <a:pt x="1044" y="0"/>
                  </a:lnTo>
                  <a:lnTo>
                    <a:pt x="0" y="598"/>
                  </a:lnTo>
                  <a:lnTo>
                    <a:pt x="419" y="8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5"/>
            <p:cNvSpPr/>
            <p:nvPr/>
          </p:nvSpPr>
          <p:spPr>
            <a:xfrm>
              <a:off x="2769025" y="2467950"/>
              <a:ext cx="187125" cy="127150"/>
            </a:xfrm>
            <a:custGeom>
              <a:avLst/>
              <a:gdLst/>
              <a:ahLst/>
              <a:cxnLst/>
              <a:rect l="l" t="t" r="r" b="b"/>
              <a:pathLst>
                <a:path w="7485" h="5086" extrusionOk="0">
                  <a:moveTo>
                    <a:pt x="7485" y="4283"/>
                  </a:moveTo>
                  <a:lnTo>
                    <a:pt x="0" y="1"/>
                  </a:lnTo>
                  <a:lnTo>
                    <a:pt x="0" y="795"/>
                  </a:lnTo>
                  <a:lnTo>
                    <a:pt x="7485" y="508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5"/>
            <p:cNvSpPr/>
            <p:nvPr/>
          </p:nvSpPr>
          <p:spPr>
            <a:xfrm>
              <a:off x="2956125" y="2570550"/>
              <a:ext cx="7625" cy="24550"/>
            </a:xfrm>
            <a:custGeom>
              <a:avLst/>
              <a:gdLst/>
              <a:ahLst/>
              <a:cxnLst/>
              <a:rect l="l" t="t" r="r" b="b"/>
              <a:pathLst>
                <a:path w="305" h="982" extrusionOk="0">
                  <a:moveTo>
                    <a:pt x="1" y="982"/>
                  </a:moveTo>
                  <a:lnTo>
                    <a:pt x="304" y="804"/>
                  </a:lnTo>
                  <a:lnTo>
                    <a:pt x="304" y="1"/>
                  </a:lnTo>
                  <a:lnTo>
                    <a:pt x="1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5"/>
            <p:cNvSpPr/>
            <p:nvPr/>
          </p:nvSpPr>
          <p:spPr>
            <a:xfrm>
              <a:off x="2769025" y="2463500"/>
              <a:ext cx="194725" cy="111550"/>
            </a:xfrm>
            <a:custGeom>
              <a:avLst/>
              <a:gdLst/>
              <a:ahLst/>
              <a:cxnLst/>
              <a:rect l="l" t="t" r="r" b="b"/>
              <a:pathLst>
                <a:path w="7789" h="4462" extrusionOk="0">
                  <a:moveTo>
                    <a:pt x="0" y="179"/>
                  </a:moveTo>
                  <a:lnTo>
                    <a:pt x="303" y="1"/>
                  </a:lnTo>
                  <a:lnTo>
                    <a:pt x="7788" y="4283"/>
                  </a:lnTo>
                  <a:lnTo>
                    <a:pt x="7485" y="44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2204975" y="2616950"/>
              <a:ext cx="47300" cy="60000"/>
            </a:xfrm>
            <a:custGeom>
              <a:avLst/>
              <a:gdLst/>
              <a:ahLst/>
              <a:cxnLst/>
              <a:rect l="l" t="t" r="r" b="b"/>
              <a:pathLst>
                <a:path w="1892" h="2400" extrusionOk="0">
                  <a:moveTo>
                    <a:pt x="1714" y="2400"/>
                  </a:moveTo>
                  <a:lnTo>
                    <a:pt x="1892" y="2114"/>
                  </a:lnTo>
                  <a:lnTo>
                    <a:pt x="813" y="1436"/>
                  </a:lnTo>
                  <a:cubicBezTo>
                    <a:pt x="518" y="1258"/>
                    <a:pt x="340" y="937"/>
                    <a:pt x="340" y="589"/>
                  </a:cubicBezTo>
                  <a:lnTo>
                    <a:pt x="340" y="0"/>
                  </a:lnTo>
                  <a:lnTo>
                    <a:pt x="1" y="0"/>
                  </a:lnTo>
                  <a:lnTo>
                    <a:pt x="1" y="589"/>
                  </a:lnTo>
                  <a:cubicBezTo>
                    <a:pt x="1" y="1053"/>
                    <a:pt x="242" y="1481"/>
                    <a:pt x="634" y="17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2189600" y="2587500"/>
              <a:ext cx="46625" cy="43300"/>
            </a:xfrm>
            <a:custGeom>
              <a:avLst/>
              <a:gdLst/>
              <a:ahLst/>
              <a:cxnLst/>
              <a:rect l="l" t="t" r="r" b="b"/>
              <a:pathLst>
                <a:path w="1865" h="1732" extrusionOk="0">
                  <a:moveTo>
                    <a:pt x="232" y="893"/>
                  </a:moveTo>
                  <a:cubicBezTo>
                    <a:pt x="232" y="893"/>
                    <a:pt x="232" y="893"/>
                    <a:pt x="241" y="902"/>
                  </a:cubicBezTo>
                  <a:cubicBezTo>
                    <a:pt x="419" y="1000"/>
                    <a:pt x="598" y="1107"/>
                    <a:pt x="776" y="1214"/>
                  </a:cubicBezTo>
                  <a:cubicBezTo>
                    <a:pt x="883" y="1267"/>
                    <a:pt x="999" y="1330"/>
                    <a:pt x="1097" y="1392"/>
                  </a:cubicBezTo>
                  <a:cubicBezTo>
                    <a:pt x="1124" y="1410"/>
                    <a:pt x="1151" y="1437"/>
                    <a:pt x="1178" y="1464"/>
                  </a:cubicBezTo>
                  <a:cubicBezTo>
                    <a:pt x="1196" y="1482"/>
                    <a:pt x="1196" y="1508"/>
                    <a:pt x="1213" y="1526"/>
                  </a:cubicBezTo>
                  <a:cubicBezTo>
                    <a:pt x="1249" y="1580"/>
                    <a:pt x="1320" y="1624"/>
                    <a:pt x="1374" y="1651"/>
                  </a:cubicBezTo>
                  <a:cubicBezTo>
                    <a:pt x="1588" y="1731"/>
                    <a:pt x="1767" y="1526"/>
                    <a:pt x="1811" y="1339"/>
                  </a:cubicBezTo>
                  <a:cubicBezTo>
                    <a:pt x="1865" y="1089"/>
                    <a:pt x="1775" y="804"/>
                    <a:pt x="1588" y="634"/>
                  </a:cubicBezTo>
                  <a:cubicBezTo>
                    <a:pt x="1410" y="482"/>
                    <a:pt x="1213" y="366"/>
                    <a:pt x="1008" y="250"/>
                  </a:cubicBezTo>
                  <a:cubicBezTo>
                    <a:pt x="794" y="134"/>
                    <a:pt x="562" y="1"/>
                    <a:pt x="312" y="72"/>
                  </a:cubicBezTo>
                  <a:cubicBezTo>
                    <a:pt x="196" y="108"/>
                    <a:pt x="89" y="188"/>
                    <a:pt x="27" y="295"/>
                  </a:cubicBezTo>
                  <a:cubicBezTo>
                    <a:pt x="0" y="357"/>
                    <a:pt x="9" y="384"/>
                    <a:pt x="36" y="447"/>
                  </a:cubicBezTo>
                  <a:cubicBezTo>
                    <a:pt x="54" y="500"/>
                    <a:pt x="80" y="554"/>
                    <a:pt x="89" y="616"/>
                  </a:cubicBezTo>
                  <a:cubicBezTo>
                    <a:pt x="98" y="670"/>
                    <a:pt x="80" y="705"/>
                    <a:pt x="107" y="759"/>
                  </a:cubicBezTo>
                  <a:cubicBezTo>
                    <a:pt x="134" y="812"/>
                    <a:pt x="179" y="866"/>
                    <a:pt x="232" y="89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2187350" y="2587500"/>
              <a:ext cx="43975" cy="45975"/>
            </a:xfrm>
            <a:custGeom>
              <a:avLst/>
              <a:gdLst/>
              <a:ahLst/>
              <a:cxnLst/>
              <a:rect l="l" t="t" r="r" b="b"/>
              <a:pathLst>
                <a:path w="1759" h="1839" extrusionOk="0">
                  <a:moveTo>
                    <a:pt x="188" y="991"/>
                  </a:moveTo>
                  <a:cubicBezTo>
                    <a:pt x="269" y="1053"/>
                    <a:pt x="349" y="1107"/>
                    <a:pt x="438" y="1151"/>
                  </a:cubicBezTo>
                  <a:cubicBezTo>
                    <a:pt x="599" y="1241"/>
                    <a:pt x="750" y="1330"/>
                    <a:pt x="902" y="1428"/>
                  </a:cubicBezTo>
                  <a:cubicBezTo>
                    <a:pt x="1098" y="1535"/>
                    <a:pt x="1482" y="1838"/>
                    <a:pt x="1669" y="1580"/>
                  </a:cubicBezTo>
                  <a:cubicBezTo>
                    <a:pt x="1758" y="1446"/>
                    <a:pt x="1749" y="1250"/>
                    <a:pt x="1714" y="1098"/>
                  </a:cubicBezTo>
                  <a:cubicBezTo>
                    <a:pt x="1669" y="973"/>
                    <a:pt x="1589" y="857"/>
                    <a:pt x="1500" y="750"/>
                  </a:cubicBezTo>
                  <a:cubicBezTo>
                    <a:pt x="1428" y="670"/>
                    <a:pt x="1303" y="625"/>
                    <a:pt x="1205" y="572"/>
                  </a:cubicBezTo>
                  <a:cubicBezTo>
                    <a:pt x="1089" y="500"/>
                    <a:pt x="973" y="429"/>
                    <a:pt x="848" y="366"/>
                  </a:cubicBezTo>
                  <a:cubicBezTo>
                    <a:pt x="643" y="242"/>
                    <a:pt x="385" y="1"/>
                    <a:pt x="144" y="179"/>
                  </a:cubicBezTo>
                  <a:cubicBezTo>
                    <a:pt x="46" y="259"/>
                    <a:pt x="19" y="384"/>
                    <a:pt x="19" y="500"/>
                  </a:cubicBezTo>
                  <a:cubicBezTo>
                    <a:pt x="10" y="625"/>
                    <a:pt x="1" y="777"/>
                    <a:pt x="81" y="884"/>
                  </a:cubicBezTo>
                  <a:cubicBezTo>
                    <a:pt x="117" y="920"/>
                    <a:pt x="153" y="964"/>
                    <a:pt x="188" y="99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5"/>
            <p:cNvSpPr/>
            <p:nvPr/>
          </p:nvSpPr>
          <p:spPr>
            <a:xfrm>
              <a:off x="1970800" y="2336600"/>
              <a:ext cx="748050" cy="588600"/>
            </a:xfrm>
            <a:custGeom>
              <a:avLst/>
              <a:gdLst/>
              <a:ahLst/>
              <a:cxnLst/>
              <a:rect l="l" t="t" r="r" b="b"/>
              <a:pathLst>
                <a:path w="29922" h="23544" extrusionOk="0">
                  <a:moveTo>
                    <a:pt x="9983" y="12427"/>
                  </a:moveTo>
                  <a:lnTo>
                    <a:pt x="11562" y="8083"/>
                  </a:lnTo>
                  <a:lnTo>
                    <a:pt x="24855" y="1"/>
                  </a:lnTo>
                  <a:lnTo>
                    <a:pt x="25898" y="2820"/>
                  </a:lnTo>
                  <a:lnTo>
                    <a:pt x="29922" y="1963"/>
                  </a:lnTo>
                  <a:lnTo>
                    <a:pt x="29922" y="5987"/>
                  </a:lnTo>
                  <a:lnTo>
                    <a:pt x="26853" y="7762"/>
                  </a:lnTo>
                  <a:lnTo>
                    <a:pt x="26853" y="7271"/>
                  </a:lnTo>
                  <a:cubicBezTo>
                    <a:pt x="26853" y="6557"/>
                    <a:pt x="26353" y="6272"/>
                    <a:pt x="25738" y="6629"/>
                  </a:cubicBezTo>
                  <a:lnTo>
                    <a:pt x="24881" y="7128"/>
                  </a:lnTo>
                  <a:cubicBezTo>
                    <a:pt x="24266" y="7485"/>
                    <a:pt x="19930" y="10964"/>
                    <a:pt x="19930" y="11669"/>
                  </a:cubicBezTo>
                  <a:lnTo>
                    <a:pt x="19930" y="12160"/>
                  </a:lnTo>
                  <a:lnTo>
                    <a:pt x="9314" y="18289"/>
                  </a:lnTo>
                  <a:lnTo>
                    <a:pt x="9314" y="17798"/>
                  </a:lnTo>
                  <a:cubicBezTo>
                    <a:pt x="9314" y="17084"/>
                    <a:pt x="8815" y="16808"/>
                    <a:pt x="8199" y="17156"/>
                  </a:cubicBezTo>
                  <a:lnTo>
                    <a:pt x="3837" y="19555"/>
                  </a:lnTo>
                  <a:cubicBezTo>
                    <a:pt x="3221" y="19912"/>
                    <a:pt x="2722" y="20769"/>
                    <a:pt x="2722" y="21473"/>
                  </a:cubicBezTo>
                  <a:lnTo>
                    <a:pt x="2722" y="21973"/>
                  </a:lnTo>
                  <a:lnTo>
                    <a:pt x="1" y="23543"/>
                  </a:lnTo>
                  <a:lnTo>
                    <a:pt x="1" y="194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5"/>
            <p:cNvSpPr/>
            <p:nvPr/>
          </p:nvSpPr>
          <p:spPr>
            <a:xfrm>
              <a:off x="2618250" y="2385675"/>
              <a:ext cx="337900" cy="156575"/>
            </a:xfrm>
            <a:custGeom>
              <a:avLst/>
              <a:gdLst/>
              <a:ahLst/>
              <a:cxnLst/>
              <a:rect l="l" t="t" r="r" b="b"/>
              <a:pathLst>
                <a:path w="13516" h="6263" extrusionOk="0">
                  <a:moveTo>
                    <a:pt x="13516" y="5406"/>
                  </a:moveTo>
                  <a:lnTo>
                    <a:pt x="4024" y="0"/>
                  </a:lnTo>
                  <a:lnTo>
                    <a:pt x="0" y="857"/>
                  </a:lnTo>
                  <a:lnTo>
                    <a:pt x="9501" y="62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5"/>
            <p:cNvSpPr/>
            <p:nvPr/>
          </p:nvSpPr>
          <p:spPr>
            <a:xfrm>
              <a:off x="2220375" y="2538650"/>
              <a:ext cx="276800" cy="243575"/>
            </a:xfrm>
            <a:custGeom>
              <a:avLst/>
              <a:gdLst/>
              <a:ahLst/>
              <a:cxnLst/>
              <a:rect l="l" t="t" r="r" b="b"/>
              <a:pathLst>
                <a:path w="11072" h="9743" extrusionOk="0">
                  <a:moveTo>
                    <a:pt x="11071" y="5398"/>
                  </a:moveTo>
                  <a:lnTo>
                    <a:pt x="1579" y="1"/>
                  </a:lnTo>
                  <a:lnTo>
                    <a:pt x="0" y="4345"/>
                  </a:lnTo>
                  <a:lnTo>
                    <a:pt x="9492" y="974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5"/>
            <p:cNvSpPr/>
            <p:nvPr/>
          </p:nvSpPr>
          <p:spPr>
            <a:xfrm>
              <a:off x="2230625" y="2550925"/>
              <a:ext cx="256050" cy="219050"/>
            </a:xfrm>
            <a:custGeom>
              <a:avLst/>
              <a:gdLst/>
              <a:ahLst/>
              <a:cxnLst/>
              <a:rect l="l" t="t" r="r" b="b"/>
              <a:pathLst>
                <a:path w="10242" h="8762" extrusionOk="0">
                  <a:moveTo>
                    <a:pt x="10242" y="5068"/>
                  </a:moveTo>
                  <a:lnTo>
                    <a:pt x="1348" y="1"/>
                  </a:lnTo>
                  <a:lnTo>
                    <a:pt x="1" y="3703"/>
                  </a:lnTo>
                  <a:lnTo>
                    <a:pt x="8904" y="87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5"/>
            <p:cNvSpPr/>
            <p:nvPr/>
          </p:nvSpPr>
          <p:spPr>
            <a:xfrm>
              <a:off x="2235975" y="2557175"/>
              <a:ext cx="245575" cy="206550"/>
            </a:xfrm>
            <a:custGeom>
              <a:avLst/>
              <a:gdLst/>
              <a:ahLst/>
              <a:cxnLst/>
              <a:rect l="l" t="t" r="r" b="b"/>
              <a:pathLst>
                <a:path w="9823" h="8262" extrusionOk="0">
                  <a:moveTo>
                    <a:pt x="1" y="3373"/>
                  </a:moveTo>
                  <a:lnTo>
                    <a:pt x="8592" y="8261"/>
                  </a:lnTo>
                  <a:lnTo>
                    <a:pt x="9823" y="4889"/>
                  </a:lnTo>
                  <a:lnTo>
                    <a:pt x="3533" y="1312"/>
                  </a:lnTo>
                  <a:lnTo>
                    <a:pt x="1223" y="0"/>
                  </a:lnTo>
                  <a:lnTo>
                    <a:pt x="10" y="334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5"/>
            <p:cNvSpPr/>
            <p:nvPr/>
          </p:nvSpPr>
          <p:spPr>
            <a:xfrm>
              <a:off x="2781275" y="262207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89"/>
                  </a:moveTo>
                  <a:lnTo>
                    <a:pt x="1" y="0"/>
                  </a:lnTo>
                  <a:lnTo>
                    <a:pt x="3962" y="375"/>
                  </a:lnTo>
                  <a:lnTo>
                    <a:pt x="4604" y="175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5"/>
            <p:cNvSpPr/>
            <p:nvPr/>
          </p:nvSpPr>
          <p:spPr>
            <a:xfrm>
              <a:off x="2765000" y="2631000"/>
              <a:ext cx="106400" cy="128250"/>
            </a:xfrm>
            <a:custGeom>
              <a:avLst/>
              <a:gdLst/>
              <a:ahLst/>
              <a:cxnLst/>
              <a:rect l="l" t="t" r="r" b="b"/>
              <a:pathLst>
                <a:path w="4256" h="5130" extrusionOk="0">
                  <a:moveTo>
                    <a:pt x="0" y="3310"/>
                  </a:moveTo>
                  <a:cubicBezTo>
                    <a:pt x="0" y="2204"/>
                    <a:pt x="777" y="857"/>
                    <a:pt x="1740" y="304"/>
                  </a:cubicBezTo>
                  <a:cubicBezTo>
                    <a:pt x="2222" y="27"/>
                    <a:pt x="2659" y="0"/>
                    <a:pt x="2971" y="170"/>
                  </a:cubicBezTo>
                  <a:lnTo>
                    <a:pt x="2971" y="170"/>
                  </a:lnTo>
                  <a:lnTo>
                    <a:pt x="2971" y="179"/>
                  </a:lnTo>
                  <a:cubicBezTo>
                    <a:pt x="2971" y="179"/>
                    <a:pt x="2971" y="179"/>
                    <a:pt x="2971" y="179"/>
                  </a:cubicBezTo>
                  <a:lnTo>
                    <a:pt x="4256" y="910"/>
                  </a:lnTo>
                  <a:lnTo>
                    <a:pt x="1740" y="5130"/>
                  </a:lnTo>
                  <a:lnTo>
                    <a:pt x="509" y="4434"/>
                  </a:lnTo>
                  <a:cubicBezTo>
                    <a:pt x="509" y="4425"/>
                    <a:pt x="509" y="4425"/>
                    <a:pt x="509" y="4425"/>
                  </a:cubicBezTo>
                  <a:lnTo>
                    <a:pt x="500" y="4425"/>
                  </a:lnTo>
                  <a:lnTo>
                    <a:pt x="500" y="4425"/>
                  </a:lnTo>
                  <a:cubicBezTo>
                    <a:pt x="188" y="4247"/>
                    <a:pt x="0" y="3854"/>
                    <a:pt x="0" y="331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95550" y="2642150"/>
              <a:ext cx="87225" cy="127825"/>
            </a:xfrm>
            <a:custGeom>
              <a:avLst/>
              <a:gdLst/>
              <a:ahLst/>
              <a:cxnLst/>
              <a:rect l="l" t="t" r="r" b="b"/>
              <a:pathLst>
                <a:path w="3489" h="5113" extrusionOk="0">
                  <a:moveTo>
                    <a:pt x="1" y="3560"/>
                  </a:moveTo>
                  <a:cubicBezTo>
                    <a:pt x="1" y="4666"/>
                    <a:pt x="786" y="5112"/>
                    <a:pt x="1740" y="4550"/>
                  </a:cubicBezTo>
                  <a:cubicBezTo>
                    <a:pt x="2704" y="3997"/>
                    <a:pt x="3489" y="2650"/>
                    <a:pt x="3489" y="1544"/>
                  </a:cubicBezTo>
                  <a:cubicBezTo>
                    <a:pt x="3489" y="437"/>
                    <a:pt x="2704" y="0"/>
                    <a:pt x="1740" y="553"/>
                  </a:cubicBezTo>
                  <a:cubicBezTo>
                    <a:pt x="786" y="1106"/>
                    <a:pt x="1" y="2454"/>
                    <a:pt x="1" y="356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813625" y="2670475"/>
              <a:ext cx="51100" cy="70950"/>
            </a:xfrm>
            <a:custGeom>
              <a:avLst/>
              <a:gdLst/>
              <a:ahLst/>
              <a:cxnLst/>
              <a:rect l="l" t="t" r="r" b="b"/>
              <a:pathLst>
                <a:path w="2044" h="2838" extrusionOk="0">
                  <a:moveTo>
                    <a:pt x="0" y="2222"/>
                  </a:moveTo>
                  <a:cubicBezTo>
                    <a:pt x="0" y="2338"/>
                    <a:pt x="9" y="2552"/>
                    <a:pt x="116" y="2694"/>
                  </a:cubicBezTo>
                  <a:cubicBezTo>
                    <a:pt x="125" y="2712"/>
                    <a:pt x="143" y="2730"/>
                    <a:pt x="161" y="2748"/>
                  </a:cubicBezTo>
                  <a:lnTo>
                    <a:pt x="170" y="2748"/>
                  </a:lnTo>
                  <a:cubicBezTo>
                    <a:pt x="188" y="2775"/>
                    <a:pt x="214" y="2793"/>
                    <a:pt x="250" y="2810"/>
                  </a:cubicBezTo>
                  <a:cubicBezTo>
                    <a:pt x="295" y="2828"/>
                    <a:pt x="339" y="2837"/>
                    <a:pt x="393" y="2837"/>
                  </a:cubicBezTo>
                  <a:cubicBezTo>
                    <a:pt x="428" y="2837"/>
                    <a:pt x="455" y="2837"/>
                    <a:pt x="491" y="2828"/>
                  </a:cubicBezTo>
                  <a:cubicBezTo>
                    <a:pt x="589" y="2810"/>
                    <a:pt x="714" y="2775"/>
                    <a:pt x="839" y="2694"/>
                  </a:cubicBezTo>
                  <a:cubicBezTo>
                    <a:pt x="1062" y="2561"/>
                    <a:pt x="1285" y="2364"/>
                    <a:pt x="1472" y="2123"/>
                  </a:cubicBezTo>
                  <a:cubicBezTo>
                    <a:pt x="1544" y="2016"/>
                    <a:pt x="1624" y="1909"/>
                    <a:pt x="1686" y="1802"/>
                  </a:cubicBezTo>
                  <a:cubicBezTo>
                    <a:pt x="1900" y="1419"/>
                    <a:pt x="2043" y="990"/>
                    <a:pt x="2043" y="616"/>
                  </a:cubicBezTo>
                  <a:lnTo>
                    <a:pt x="2043" y="598"/>
                  </a:lnTo>
                  <a:cubicBezTo>
                    <a:pt x="2043" y="518"/>
                    <a:pt x="2034" y="411"/>
                    <a:pt x="1999" y="312"/>
                  </a:cubicBezTo>
                  <a:cubicBezTo>
                    <a:pt x="1963" y="152"/>
                    <a:pt x="1856" y="0"/>
                    <a:pt x="1642" y="0"/>
                  </a:cubicBezTo>
                  <a:cubicBezTo>
                    <a:pt x="1517" y="0"/>
                    <a:pt x="1365" y="45"/>
                    <a:pt x="1205" y="143"/>
                  </a:cubicBezTo>
                  <a:cubicBezTo>
                    <a:pt x="1187" y="152"/>
                    <a:pt x="1169" y="161"/>
                    <a:pt x="1151" y="170"/>
                  </a:cubicBezTo>
                  <a:cubicBezTo>
                    <a:pt x="1151" y="179"/>
                    <a:pt x="1142" y="179"/>
                    <a:pt x="1142" y="179"/>
                  </a:cubicBezTo>
                  <a:cubicBezTo>
                    <a:pt x="1098" y="214"/>
                    <a:pt x="1044" y="250"/>
                    <a:pt x="999" y="286"/>
                  </a:cubicBezTo>
                  <a:cubicBezTo>
                    <a:pt x="973" y="304"/>
                    <a:pt x="955" y="321"/>
                    <a:pt x="928" y="339"/>
                  </a:cubicBezTo>
                  <a:cubicBezTo>
                    <a:pt x="910" y="357"/>
                    <a:pt x="892" y="366"/>
                    <a:pt x="874" y="384"/>
                  </a:cubicBezTo>
                  <a:cubicBezTo>
                    <a:pt x="866" y="402"/>
                    <a:pt x="848" y="411"/>
                    <a:pt x="839" y="428"/>
                  </a:cubicBezTo>
                  <a:cubicBezTo>
                    <a:pt x="803" y="464"/>
                    <a:pt x="759" y="500"/>
                    <a:pt x="723" y="536"/>
                  </a:cubicBezTo>
                  <a:cubicBezTo>
                    <a:pt x="527" y="759"/>
                    <a:pt x="348" y="1026"/>
                    <a:pt x="223" y="1303"/>
                  </a:cubicBezTo>
                  <a:cubicBezTo>
                    <a:pt x="196" y="1347"/>
                    <a:pt x="188" y="1383"/>
                    <a:pt x="170" y="1419"/>
                  </a:cubicBezTo>
                  <a:cubicBezTo>
                    <a:pt x="143" y="1490"/>
                    <a:pt x="116" y="1561"/>
                    <a:pt x="98" y="1633"/>
                  </a:cubicBezTo>
                  <a:lnTo>
                    <a:pt x="98" y="1642"/>
                  </a:lnTo>
                  <a:cubicBezTo>
                    <a:pt x="89" y="1651"/>
                    <a:pt x="89" y="1651"/>
                    <a:pt x="89" y="1660"/>
                  </a:cubicBezTo>
                  <a:cubicBezTo>
                    <a:pt x="81" y="1695"/>
                    <a:pt x="72" y="1740"/>
                    <a:pt x="54" y="1776"/>
                  </a:cubicBezTo>
                  <a:cubicBezTo>
                    <a:pt x="36" y="1856"/>
                    <a:pt x="18" y="1927"/>
                    <a:pt x="18" y="1999"/>
                  </a:cubicBezTo>
                  <a:cubicBezTo>
                    <a:pt x="0" y="2079"/>
                    <a:pt x="0" y="2150"/>
                    <a:pt x="0" y="2222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816075" y="2670700"/>
              <a:ext cx="48650" cy="70725"/>
            </a:xfrm>
            <a:custGeom>
              <a:avLst/>
              <a:gdLst/>
              <a:ahLst/>
              <a:cxnLst/>
              <a:rect l="l" t="t" r="r" b="b"/>
              <a:pathLst>
                <a:path w="1946" h="2829" extrusionOk="0">
                  <a:moveTo>
                    <a:pt x="90" y="2676"/>
                  </a:moveTo>
                  <a:cubicBezTo>
                    <a:pt x="214" y="2676"/>
                    <a:pt x="366" y="2632"/>
                    <a:pt x="527" y="2534"/>
                  </a:cubicBezTo>
                  <a:cubicBezTo>
                    <a:pt x="1178" y="2159"/>
                    <a:pt x="1731" y="1205"/>
                    <a:pt x="1731" y="455"/>
                  </a:cubicBezTo>
                  <a:cubicBezTo>
                    <a:pt x="1731" y="339"/>
                    <a:pt x="1722" y="143"/>
                    <a:pt x="1633" y="0"/>
                  </a:cubicBezTo>
                  <a:cubicBezTo>
                    <a:pt x="1909" y="63"/>
                    <a:pt x="1945" y="437"/>
                    <a:pt x="1945" y="607"/>
                  </a:cubicBezTo>
                  <a:cubicBezTo>
                    <a:pt x="1945" y="1356"/>
                    <a:pt x="1392" y="2311"/>
                    <a:pt x="741" y="2685"/>
                  </a:cubicBezTo>
                  <a:cubicBezTo>
                    <a:pt x="580" y="2784"/>
                    <a:pt x="429" y="2828"/>
                    <a:pt x="295" y="2828"/>
                  </a:cubicBezTo>
                  <a:cubicBezTo>
                    <a:pt x="152" y="2828"/>
                    <a:pt x="63" y="2766"/>
                    <a:pt x="0" y="2668"/>
                  </a:cubicBezTo>
                  <a:cubicBezTo>
                    <a:pt x="27" y="2676"/>
                    <a:pt x="54" y="2676"/>
                    <a:pt x="90" y="2676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815850" y="2676275"/>
              <a:ext cx="45075" cy="63125"/>
            </a:xfrm>
            <a:custGeom>
              <a:avLst/>
              <a:gdLst/>
              <a:ahLst/>
              <a:cxnLst/>
              <a:rect l="l" t="t" r="r" b="b"/>
              <a:pathLst>
                <a:path w="1803" h="2525" extrusionOk="0">
                  <a:moveTo>
                    <a:pt x="27" y="2462"/>
                  </a:moveTo>
                  <a:lnTo>
                    <a:pt x="322" y="1829"/>
                  </a:lnTo>
                  <a:cubicBezTo>
                    <a:pt x="223" y="1758"/>
                    <a:pt x="170" y="1624"/>
                    <a:pt x="170" y="1445"/>
                  </a:cubicBezTo>
                  <a:cubicBezTo>
                    <a:pt x="170" y="1428"/>
                    <a:pt x="170" y="1410"/>
                    <a:pt x="170" y="1392"/>
                  </a:cubicBezTo>
                  <a:lnTo>
                    <a:pt x="0" y="1428"/>
                  </a:lnTo>
                  <a:cubicBezTo>
                    <a:pt x="0" y="1419"/>
                    <a:pt x="0" y="1419"/>
                    <a:pt x="9" y="1410"/>
                  </a:cubicBezTo>
                  <a:lnTo>
                    <a:pt x="9" y="1401"/>
                  </a:lnTo>
                  <a:cubicBezTo>
                    <a:pt x="27" y="1329"/>
                    <a:pt x="54" y="1258"/>
                    <a:pt x="81" y="1187"/>
                  </a:cubicBezTo>
                  <a:cubicBezTo>
                    <a:pt x="99" y="1151"/>
                    <a:pt x="107" y="1115"/>
                    <a:pt x="134" y="1071"/>
                  </a:cubicBezTo>
                  <a:lnTo>
                    <a:pt x="250" y="1044"/>
                  </a:lnTo>
                  <a:cubicBezTo>
                    <a:pt x="339" y="839"/>
                    <a:pt x="473" y="634"/>
                    <a:pt x="634" y="491"/>
                  </a:cubicBezTo>
                  <a:lnTo>
                    <a:pt x="634" y="304"/>
                  </a:lnTo>
                  <a:cubicBezTo>
                    <a:pt x="670" y="268"/>
                    <a:pt x="714" y="232"/>
                    <a:pt x="750" y="196"/>
                  </a:cubicBezTo>
                  <a:cubicBezTo>
                    <a:pt x="759" y="179"/>
                    <a:pt x="777" y="170"/>
                    <a:pt x="785" y="152"/>
                  </a:cubicBezTo>
                  <a:cubicBezTo>
                    <a:pt x="803" y="134"/>
                    <a:pt x="821" y="125"/>
                    <a:pt x="839" y="107"/>
                  </a:cubicBezTo>
                  <a:cubicBezTo>
                    <a:pt x="866" y="89"/>
                    <a:pt x="884" y="72"/>
                    <a:pt x="910" y="54"/>
                  </a:cubicBezTo>
                  <a:lnTo>
                    <a:pt x="910" y="330"/>
                  </a:lnTo>
                  <a:cubicBezTo>
                    <a:pt x="1080" y="277"/>
                    <a:pt x="1223" y="321"/>
                    <a:pt x="1303" y="428"/>
                  </a:cubicBezTo>
                  <a:lnTo>
                    <a:pt x="1767" y="0"/>
                  </a:lnTo>
                  <a:cubicBezTo>
                    <a:pt x="1794" y="98"/>
                    <a:pt x="1802" y="205"/>
                    <a:pt x="1802" y="286"/>
                  </a:cubicBezTo>
                  <a:lnTo>
                    <a:pt x="1392" y="678"/>
                  </a:lnTo>
                  <a:cubicBezTo>
                    <a:pt x="1392" y="696"/>
                    <a:pt x="1392" y="714"/>
                    <a:pt x="1392" y="741"/>
                  </a:cubicBezTo>
                  <a:cubicBezTo>
                    <a:pt x="1392" y="919"/>
                    <a:pt x="1339" y="1106"/>
                    <a:pt x="1240" y="1285"/>
                  </a:cubicBezTo>
                  <a:lnTo>
                    <a:pt x="1446" y="1490"/>
                  </a:lnTo>
                  <a:cubicBezTo>
                    <a:pt x="1383" y="1597"/>
                    <a:pt x="1303" y="1704"/>
                    <a:pt x="1232" y="1811"/>
                  </a:cubicBezTo>
                  <a:lnTo>
                    <a:pt x="1026" y="1597"/>
                  </a:lnTo>
                  <a:cubicBezTo>
                    <a:pt x="955" y="1677"/>
                    <a:pt x="866" y="1749"/>
                    <a:pt x="785" y="1802"/>
                  </a:cubicBezTo>
                  <a:cubicBezTo>
                    <a:pt x="696" y="1847"/>
                    <a:pt x="616" y="1874"/>
                    <a:pt x="545" y="1883"/>
                  </a:cubicBezTo>
                  <a:lnTo>
                    <a:pt x="250" y="2516"/>
                  </a:lnTo>
                  <a:cubicBezTo>
                    <a:pt x="215" y="2525"/>
                    <a:pt x="188" y="2525"/>
                    <a:pt x="161" y="2525"/>
                  </a:cubicBezTo>
                  <a:cubicBezTo>
                    <a:pt x="125" y="2525"/>
                    <a:pt x="107" y="2525"/>
                    <a:pt x="81" y="2516"/>
                  </a:cubicBezTo>
                  <a:lnTo>
                    <a:pt x="72" y="251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829450" y="2697225"/>
              <a:ext cx="11850" cy="14300"/>
            </a:xfrm>
            <a:custGeom>
              <a:avLst/>
              <a:gdLst/>
              <a:ahLst/>
              <a:cxnLst/>
              <a:rect l="l" t="t" r="r" b="b"/>
              <a:pathLst>
                <a:path w="474" h="572" extrusionOk="0">
                  <a:moveTo>
                    <a:pt x="1" y="367"/>
                  </a:moveTo>
                  <a:cubicBezTo>
                    <a:pt x="1" y="242"/>
                    <a:pt x="90" y="99"/>
                    <a:pt x="197" y="36"/>
                  </a:cubicBezTo>
                  <a:cubicBezTo>
                    <a:pt x="250" y="1"/>
                    <a:pt x="295" y="1"/>
                    <a:pt x="331" y="19"/>
                  </a:cubicBezTo>
                  <a:lnTo>
                    <a:pt x="331" y="19"/>
                  </a:lnTo>
                  <a:lnTo>
                    <a:pt x="331" y="19"/>
                  </a:lnTo>
                  <a:lnTo>
                    <a:pt x="473" y="99"/>
                  </a:lnTo>
                  <a:lnTo>
                    <a:pt x="197" y="572"/>
                  </a:lnTo>
                  <a:lnTo>
                    <a:pt x="63" y="491"/>
                  </a:lnTo>
                  <a:cubicBezTo>
                    <a:pt x="63" y="491"/>
                    <a:pt x="63" y="491"/>
                    <a:pt x="63" y="491"/>
                  </a:cubicBezTo>
                  <a:lnTo>
                    <a:pt x="63" y="491"/>
                  </a:lnTo>
                  <a:cubicBezTo>
                    <a:pt x="27" y="474"/>
                    <a:pt x="1" y="429"/>
                    <a:pt x="1" y="3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832800" y="2698575"/>
              <a:ext cx="9825" cy="14075"/>
            </a:xfrm>
            <a:custGeom>
              <a:avLst/>
              <a:gdLst/>
              <a:ahLst/>
              <a:cxnLst/>
              <a:rect l="l" t="t" r="r" b="b"/>
              <a:pathLst>
                <a:path w="393" h="563" extrusionOk="0">
                  <a:moveTo>
                    <a:pt x="0" y="393"/>
                  </a:moveTo>
                  <a:cubicBezTo>
                    <a:pt x="0" y="509"/>
                    <a:pt x="90" y="562"/>
                    <a:pt x="197" y="500"/>
                  </a:cubicBezTo>
                  <a:cubicBezTo>
                    <a:pt x="304" y="437"/>
                    <a:pt x="393" y="286"/>
                    <a:pt x="393" y="170"/>
                  </a:cubicBezTo>
                  <a:cubicBezTo>
                    <a:pt x="393" y="45"/>
                    <a:pt x="304" y="0"/>
                    <a:pt x="197" y="54"/>
                  </a:cubicBezTo>
                  <a:cubicBezTo>
                    <a:pt x="90" y="116"/>
                    <a:pt x="0" y="268"/>
                    <a:pt x="0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307350" y="2905525"/>
              <a:ext cx="115100" cy="62250"/>
            </a:xfrm>
            <a:custGeom>
              <a:avLst/>
              <a:gdLst/>
              <a:ahLst/>
              <a:cxnLst/>
              <a:rect l="l" t="t" r="r" b="b"/>
              <a:pathLst>
                <a:path w="4604" h="2490" extrusionOk="0">
                  <a:moveTo>
                    <a:pt x="4113" y="2490"/>
                  </a:moveTo>
                  <a:lnTo>
                    <a:pt x="0" y="1"/>
                  </a:lnTo>
                  <a:lnTo>
                    <a:pt x="3952" y="367"/>
                  </a:lnTo>
                  <a:lnTo>
                    <a:pt x="4604" y="174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292400" y="2908650"/>
              <a:ext cx="106650" cy="128500"/>
            </a:xfrm>
            <a:custGeom>
              <a:avLst/>
              <a:gdLst/>
              <a:ahLst/>
              <a:cxnLst/>
              <a:rect l="l" t="t" r="r" b="b"/>
              <a:pathLst>
                <a:path w="4266" h="5140" extrusionOk="0">
                  <a:moveTo>
                    <a:pt x="1" y="3311"/>
                  </a:moveTo>
                  <a:cubicBezTo>
                    <a:pt x="1" y="2213"/>
                    <a:pt x="786" y="866"/>
                    <a:pt x="1740" y="304"/>
                  </a:cubicBezTo>
                  <a:cubicBezTo>
                    <a:pt x="2222" y="28"/>
                    <a:pt x="2659" y="1"/>
                    <a:pt x="2971" y="179"/>
                  </a:cubicBezTo>
                  <a:lnTo>
                    <a:pt x="2971" y="179"/>
                  </a:lnTo>
                  <a:lnTo>
                    <a:pt x="2980" y="179"/>
                  </a:lnTo>
                  <a:lnTo>
                    <a:pt x="2980" y="179"/>
                  </a:lnTo>
                  <a:lnTo>
                    <a:pt x="4265" y="920"/>
                  </a:lnTo>
                  <a:lnTo>
                    <a:pt x="1740" y="5139"/>
                  </a:lnTo>
                  <a:lnTo>
                    <a:pt x="518" y="4435"/>
                  </a:lnTo>
                  <a:cubicBezTo>
                    <a:pt x="509" y="4435"/>
                    <a:pt x="509" y="4435"/>
                    <a:pt x="509" y="4435"/>
                  </a:cubicBezTo>
                  <a:lnTo>
                    <a:pt x="509" y="4435"/>
                  </a:lnTo>
                  <a:lnTo>
                    <a:pt x="509" y="4435"/>
                  </a:lnTo>
                  <a:cubicBezTo>
                    <a:pt x="197" y="4247"/>
                    <a:pt x="1" y="3864"/>
                    <a:pt x="1" y="331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2322950" y="2919800"/>
              <a:ext cx="87250" cy="127825"/>
            </a:xfrm>
            <a:custGeom>
              <a:avLst/>
              <a:gdLst/>
              <a:ahLst/>
              <a:cxnLst/>
              <a:rect l="l" t="t" r="r" b="b"/>
              <a:pathLst>
                <a:path w="3490" h="5113" extrusionOk="0">
                  <a:moveTo>
                    <a:pt x="1" y="3569"/>
                  </a:moveTo>
                  <a:cubicBezTo>
                    <a:pt x="1" y="4667"/>
                    <a:pt x="786" y="5113"/>
                    <a:pt x="1749" y="4560"/>
                  </a:cubicBezTo>
                  <a:cubicBezTo>
                    <a:pt x="2713" y="4006"/>
                    <a:pt x="3489" y="2659"/>
                    <a:pt x="3489" y="1553"/>
                  </a:cubicBezTo>
                  <a:cubicBezTo>
                    <a:pt x="3489" y="447"/>
                    <a:pt x="2713" y="1"/>
                    <a:pt x="1749" y="554"/>
                  </a:cubicBezTo>
                  <a:cubicBezTo>
                    <a:pt x="786" y="1116"/>
                    <a:pt x="1" y="2463"/>
                    <a:pt x="1" y="3569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41025" y="2948125"/>
              <a:ext cx="51100" cy="71175"/>
            </a:xfrm>
            <a:custGeom>
              <a:avLst/>
              <a:gdLst/>
              <a:ahLst/>
              <a:cxnLst/>
              <a:rect l="l" t="t" r="r" b="b"/>
              <a:pathLst>
                <a:path w="2044" h="2847" extrusionOk="0">
                  <a:moveTo>
                    <a:pt x="1" y="2231"/>
                  </a:moveTo>
                  <a:cubicBezTo>
                    <a:pt x="1" y="2347"/>
                    <a:pt x="9" y="2561"/>
                    <a:pt x="117" y="2704"/>
                  </a:cubicBezTo>
                  <a:cubicBezTo>
                    <a:pt x="125" y="2722"/>
                    <a:pt x="143" y="2740"/>
                    <a:pt x="161" y="2757"/>
                  </a:cubicBezTo>
                  <a:lnTo>
                    <a:pt x="170" y="2757"/>
                  </a:lnTo>
                  <a:cubicBezTo>
                    <a:pt x="188" y="2784"/>
                    <a:pt x="215" y="2802"/>
                    <a:pt x="250" y="2820"/>
                  </a:cubicBezTo>
                  <a:cubicBezTo>
                    <a:pt x="295" y="2838"/>
                    <a:pt x="340" y="2847"/>
                    <a:pt x="402" y="2847"/>
                  </a:cubicBezTo>
                  <a:cubicBezTo>
                    <a:pt x="429" y="2847"/>
                    <a:pt x="456" y="2838"/>
                    <a:pt x="491" y="2838"/>
                  </a:cubicBezTo>
                  <a:cubicBezTo>
                    <a:pt x="598" y="2820"/>
                    <a:pt x="714" y="2775"/>
                    <a:pt x="839" y="2704"/>
                  </a:cubicBezTo>
                  <a:cubicBezTo>
                    <a:pt x="1062" y="2570"/>
                    <a:pt x="1285" y="2365"/>
                    <a:pt x="1473" y="2124"/>
                  </a:cubicBezTo>
                  <a:cubicBezTo>
                    <a:pt x="1553" y="2026"/>
                    <a:pt x="1624" y="1919"/>
                    <a:pt x="1687" y="1803"/>
                  </a:cubicBezTo>
                  <a:cubicBezTo>
                    <a:pt x="1910" y="1428"/>
                    <a:pt x="2043" y="1000"/>
                    <a:pt x="2043" y="625"/>
                  </a:cubicBezTo>
                  <a:lnTo>
                    <a:pt x="2043" y="608"/>
                  </a:lnTo>
                  <a:cubicBezTo>
                    <a:pt x="2043" y="527"/>
                    <a:pt x="2035" y="420"/>
                    <a:pt x="2008" y="313"/>
                  </a:cubicBezTo>
                  <a:cubicBezTo>
                    <a:pt x="1963" y="153"/>
                    <a:pt x="1865" y="1"/>
                    <a:pt x="1651" y="1"/>
                  </a:cubicBezTo>
                  <a:cubicBezTo>
                    <a:pt x="1517" y="1"/>
                    <a:pt x="1374" y="54"/>
                    <a:pt x="1205" y="153"/>
                  </a:cubicBezTo>
                  <a:cubicBezTo>
                    <a:pt x="1187" y="161"/>
                    <a:pt x="1169" y="170"/>
                    <a:pt x="1151" y="179"/>
                  </a:cubicBezTo>
                  <a:cubicBezTo>
                    <a:pt x="1151" y="179"/>
                    <a:pt x="1142" y="179"/>
                    <a:pt x="1142" y="188"/>
                  </a:cubicBezTo>
                  <a:cubicBezTo>
                    <a:pt x="1098" y="215"/>
                    <a:pt x="1044" y="251"/>
                    <a:pt x="1000" y="286"/>
                  </a:cubicBezTo>
                  <a:cubicBezTo>
                    <a:pt x="973" y="313"/>
                    <a:pt x="955" y="331"/>
                    <a:pt x="928" y="349"/>
                  </a:cubicBezTo>
                  <a:cubicBezTo>
                    <a:pt x="910" y="367"/>
                    <a:pt x="893" y="376"/>
                    <a:pt x="875" y="393"/>
                  </a:cubicBezTo>
                  <a:cubicBezTo>
                    <a:pt x="866" y="402"/>
                    <a:pt x="848" y="420"/>
                    <a:pt x="839" y="429"/>
                  </a:cubicBezTo>
                  <a:cubicBezTo>
                    <a:pt x="803" y="465"/>
                    <a:pt x="768" y="509"/>
                    <a:pt x="732" y="545"/>
                  </a:cubicBezTo>
                  <a:cubicBezTo>
                    <a:pt x="527" y="759"/>
                    <a:pt x="348" y="1036"/>
                    <a:pt x="224" y="1312"/>
                  </a:cubicBezTo>
                  <a:cubicBezTo>
                    <a:pt x="206" y="1348"/>
                    <a:pt x="188" y="1393"/>
                    <a:pt x="170" y="1428"/>
                  </a:cubicBezTo>
                  <a:cubicBezTo>
                    <a:pt x="143" y="1491"/>
                    <a:pt x="117" y="1562"/>
                    <a:pt x="99" y="1633"/>
                  </a:cubicBezTo>
                  <a:lnTo>
                    <a:pt x="99" y="1642"/>
                  </a:lnTo>
                  <a:cubicBezTo>
                    <a:pt x="90" y="1651"/>
                    <a:pt x="90" y="1660"/>
                    <a:pt x="90" y="1669"/>
                  </a:cubicBezTo>
                  <a:cubicBezTo>
                    <a:pt x="81" y="1705"/>
                    <a:pt x="72" y="1740"/>
                    <a:pt x="63" y="1785"/>
                  </a:cubicBezTo>
                  <a:cubicBezTo>
                    <a:pt x="36" y="1856"/>
                    <a:pt x="27" y="1937"/>
                    <a:pt x="18" y="2008"/>
                  </a:cubicBezTo>
                  <a:cubicBezTo>
                    <a:pt x="9" y="2088"/>
                    <a:pt x="1" y="2160"/>
                    <a:pt x="1" y="223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343700" y="2948575"/>
              <a:ext cx="48425" cy="70725"/>
            </a:xfrm>
            <a:custGeom>
              <a:avLst/>
              <a:gdLst/>
              <a:ahLst/>
              <a:cxnLst/>
              <a:rect l="l" t="t" r="r" b="b"/>
              <a:pathLst>
                <a:path w="1937" h="2829" extrusionOk="0">
                  <a:moveTo>
                    <a:pt x="81" y="2677"/>
                  </a:moveTo>
                  <a:cubicBezTo>
                    <a:pt x="206" y="2677"/>
                    <a:pt x="357" y="2624"/>
                    <a:pt x="518" y="2534"/>
                  </a:cubicBezTo>
                  <a:cubicBezTo>
                    <a:pt x="1178" y="2151"/>
                    <a:pt x="1731" y="1205"/>
                    <a:pt x="1731" y="447"/>
                  </a:cubicBezTo>
                  <a:cubicBezTo>
                    <a:pt x="1731" y="340"/>
                    <a:pt x="1713" y="135"/>
                    <a:pt x="1624" y="1"/>
                  </a:cubicBezTo>
                  <a:cubicBezTo>
                    <a:pt x="1910" y="54"/>
                    <a:pt x="1936" y="438"/>
                    <a:pt x="1936" y="607"/>
                  </a:cubicBezTo>
                  <a:cubicBezTo>
                    <a:pt x="1936" y="1357"/>
                    <a:pt x="1383" y="2311"/>
                    <a:pt x="732" y="2686"/>
                  </a:cubicBezTo>
                  <a:cubicBezTo>
                    <a:pt x="572" y="2784"/>
                    <a:pt x="420" y="2829"/>
                    <a:pt x="295" y="2829"/>
                  </a:cubicBezTo>
                  <a:cubicBezTo>
                    <a:pt x="143" y="2829"/>
                    <a:pt x="54" y="2757"/>
                    <a:pt x="1" y="2668"/>
                  </a:cubicBezTo>
                  <a:cubicBezTo>
                    <a:pt x="18" y="2668"/>
                    <a:pt x="45" y="2677"/>
                    <a:pt x="81" y="267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343250" y="2953925"/>
              <a:ext cx="45075" cy="63375"/>
            </a:xfrm>
            <a:custGeom>
              <a:avLst/>
              <a:gdLst/>
              <a:ahLst/>
              <a:cxnLst/>
              <a:rect l="l" t="t" r="r" b="b"/>
              <a:pathLst>
                <a:path w="1803" h="2535" extrusionOk="0">
                  <a:moveTo>
                    <a:pt x="28" y="2472"/>
                  </a:moveTo>
                  <a:lnTo>
                    <a:pt x="322" y="1830"/>
                  </a:lnTo>
                  <a:cubicBezTo>
                    <a:pt x="233" y="1767"/>
                    <a:pt x="170" y="1633"/>
                    <a:pt x="170" y="1455"/>
                  </a:cubicBezTo>
                  <a:cubicBezTo>
                    <a:pt x="170" y="1437"/>
                    <a:pt x="170" y="1419"/>
                    <a:pt x="170" y="1401"/>
                  </a:cubicBezTo>
                  <a:lnTo>
                    <a:pt x="1" y="1437"/>
                  </a:lnTo>
                  <a:cubicBezTo>
                    <a:pt x="1" y="1428"/>
                    <a:pt x="1" y="1419"/>
                    <a:pt x="10" y="1410"/>
                  </a:cubicBezTo>
                  <a:lnTo>
                    <a:pt x="10" y="1401"/>
                  </a:lnTo>
                  <a:cubicBezTo>
                    <a:pt x="28" y="1330"/>
                    <a:pt x="54" y="1259"/>
                    <a:pt x="81" y="1196"/>
                  </a:cubicBezTo>
                  <a:cubicBezTo>
                    <a:pt x="99" y="1161"/>
                    <a:pt x="117" y="1116"/>
                    <a:pt x="135" y="1080"/>
                  </a:cubicBezTo>
                  <a:lnTo>
                    <a:pt x="251" y="1054"/>
                  </a:lnTo>
                  <a:cubicBezTo>
                    <a:pt x="340" y="839"/>
                    <a:pt x="474" y="643"/>
                    <a:pt x="643" y="500"/>
                  </a:cubicBezTo>
                  <a:lnTo>
                    <a:pt x="643" y="313"/>
                  </a:lnTo>
                  <a:cubicBezTo>
                    <a:pt x="679" y="277"/>
                    <a:pt x="714" y="233"/>
                    <a:pt x="750" y="197"/>
                  </a:cubicBezTo>
                  <a:cubicBezTo>
                    <a:pt x="759" y="188"/>
                    <a:pt x="777" y="170"/>
                    <a:pt x="786" y="161"/>
                  </a:cubicBezTo>
                  <a:cubicBezTo>
                    <a:pt x="804" y="144"/>
                    <a:pt x="821" y="135"/>
                    <a:pt x="839" y="117"/>
                  </a:cubicBezTo>
                  <a:cubicBezTo>
                    <a:pt x="866" y="99"/>
                    <a:pt x="884" y="81"/>
                    <a:pt x="911" y="54"/>
                  </a:cubicBezTo>
                  <a:lnTo>
                    <a:pt x="911" y="340"/>
                  </a:lnTo>
                  <a:cubicBezTo>
                    <a:pt x="1080" y="277"/>
                    <a:pt x="1223" y="322"/>
                    <a:pt x="1303" y="438"/>
                  </a:cubicBezTo>
                  <a:lnTo>
                    <a:pt x="1767" y="1"/>
                  </a:lnTo>
                  <a:cubicBezTo>
                    <a:pt x="1794" y="108"/>
                    <a:pt x="1803" y="215"/>
                    <a:pt x="1803" y="295"/>
                  </a:cubicBezTo>
                  <a:lnTo>
                    <a:pt x="1392" y="688"/>
                  </a:lnTo>
                  <a:cubicBezTo>
                    <a:pt x="1392" y="706"/>
                    <a:pt x="1392" y="723"/>
                    <a:pt x="1392" y="750"/>
                  </a:cubicBezTo>
                  <a:cubicBezTo>
                    <a:pt x="1392" y="920"/>
                    <a:pt x="1339" y="1116"/>
                    <a:pt x="1250" y="1294"/>
                  </a:cubicBezTo>
                  <a:lnTo>
                    <a:pt x="1446" y="1491"/>
                  </a:lnTo>
                  <a:cubicBezTo>
                    <a:pt x="1384" y="1607"/>
                    <a:pt x="1312" y="1714"/>
                    <a:pt x="1232" y="1812"/>
                  </a:cubicBezTo>
                  <a:lnTo>
                    <a:pt x="1027" y="1607"/>
                  </a:lnTo>
                  <a:cubicBezTo>
                    <a:pt x="955" y="1687"/>
                    <a:pt x="875" y="1758"/>
                    <a:pt x="786" y="1803"/>
                  </a:cubicBezTo>
                  <a:cubicBezTo>
                    <a:pt x="697" y="1856"/>
                    <a:pt x="616" y="1883"/>
                    <a:pt x="545" y="1892"/>
                  </a:cubicBezTo>
                  <a:lnTo>
                    <a:pt x="251" y="2525"/>
                  </a:lnTo>
                  <a:cubicBezTo>
                    <a:pt x="215" y="2525"/>
                    <a:pt x="188" y="2534"/>
                    <a:pt x="161" y="2534"/>
                  </a:cubicBezTo>
                  <a:cubicBezTo>
                    <a:pt x="135" y="2534"/>
                    <a:pt x="108" y="2525"/>
                    <a:pt x="81" y="2525"/>
                  </a:cubicBezTo>
                  <a:lnTo>
                    <a:pt x="72" y="25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7075" y="2975125"/>
              <a:ext cx="11625" cy="14075"/>
            </a:xfrm>
            <a:custGeom>
              <a:avLst/>
              <a:gdLst/>
              <a:ahLst/>
              <a:cxnLst/>
              <a:rect l="l" t="t" r="r" b="b"/>
              <a:pathLst>
                <a:path w="465" h="563" extrusionOk="0">
                  <a:moveTo>
                    <a:pt x="1" y="366"/>
                  </a:moveTo>
                  <a:cubicBezTo>
                    <a:pt x="1" y="241"/>
                    <a:pt x="81" y="90"/>
                    <a:pt x="188" y="27"/>
                  </a:cubicBezTo>
                  <a:cubicBezTo>
                    <a:pt x="242" y="0"/>
                    <a:pt x="286" y="0"/>
                    <a:pt x="322" y="18"/>
                  </a:cubicBezTo>
                  <a:lnTo>
                    <a:pt x="322" y="18"/>
                  </a:lnTo>
                  <a:lnTo>
                    <a:pt x="322" y="18"/>
                  </a:lnTo>
                  <a:lnTo>
                    <a:pt x="465" y="98"/>
                  </a:lnTo>
                  <a:lnTo>
                    <a:pt x="188" y="56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lnTo>
                    <a:pt x="54" y="482"/>
                  </a:lnTo>
                  <a:cubicBezTo>
                    <a:pt x="19" y="464"/>
                    <a:pt x="1" y="420"/>
                    <a:pt x="1" y="36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2360425" y="2976225"/>
              <a:ext cx="9625" cy="14075"/>
            </a:xfrm>
            <a:custGeom>
              <a:avLst/>
              <a:gdLst/>
              <a:ahLst/>
              <a:cxnLst/>
              <a:rect l="l" t="t" r="r" b="b"/>
              <a:pathLst>
                <a:path w="385" h="563" extrusionOk="0">
                  <a:moveTo>
                    <a:pt x="1" y="393"/>
                  </a:moveTo>
                  <a:cubicBezTo>
                    <a:pt x="1" y="518"/>
                    <a:pt x="81" y="563"/>
                    <a:pt x="188" y="509"/>
                  </a:cubicBezTo>
                  <a:cubicBezTo>
                    <a:pt x="295" y="447"/>
                    <a:pt x="384" y="295"/>
                    <a:pt x="384" y="170"/>
                  </a:cubicBezTo>
                  <a:cubicBezTo>
                    <a:pt x="384" y="54"/>
                    <a:pt x="295" y="1"/>
                    <a:pt x="188" y="63"/>
                  </a:cubicBezTo>
                  <a:cubicBezTo>
                    <a:pt x="81" y="126"/>
                    <a:pt x="1" y="277"/>
                    <a:pt x="1" y="393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2208100" y="2471750"/>
              <a:ext cx="748050" cy="609775"/>
            </a:xfrm>
            <a:custGeom>
              <a:avLst/>
              <a:gdLst/>
              <a:ahLst/>
              <a:cxnLst/>
              <a:rect l="l" t="t" r="r" b="b"/>
              <a:pathLst>
                <a:path w="29922" h="24391" extrusionOk="0">
                  <a:moveTo>
                    <a:pt x="1" y="19484"/>
                  </a:moveTo>
                  <a:lnTo>
                    <a:pt x="1" y="24391"/>
                  </a:lnTo>
                  <a:lnTo>
                    <a:pt x="4479" y="21920"/>
                  </a:lnTo>
                  <a:lnTo>
                    <a:pt x="4631" y="21821"/>
                  </a:lnTo>
                  <a:cubicBezTo>
                    <a:pt x="4595" y="21679"/>
                    <a:pt x="4577" y="21518"/>
                    <a:pt x="4577" y="21331"/>
                  </a:cubicBezTo>
                  <a:cubicBezTo>
                    <a:pt x="4577" y="20207"/>
                    <a:pt x="5371" y="18824"/>
                    <a:pt x="6352" y="18262"/>
                  </a:cubicBezTo>
                  <a:cubicBezTo>
                    <a:pt x="7289" y="17727"/>
                    <a:pt x="8056" y="18101"/>
                    <a:pt x="8128" y="19109"/>
                  </a:cubicBezTo>
                  <a:cubicBezTo>
                    <a:pt x="8137" y="19163"/>
                    <a:pt x="8137" y="19216"/>
                    <a:pt x="8137" y="19270"/>
                  </a:cubicBezTo>
                  <a:lnTo>
                    <a:pt x="8137" y="19279"/>
                  </a:lnTo>
                  <a:cubicBezTo>
                    <a:pt x="8137" y="19332"/>
                    <a:pt x="8137" y="19377"/>
                    <a:pt x="8128" y="19431"/>
                  </a:cubicBezTo>
                  <a:cubicBezTo>
                    <a:pt x="8128" y="19448"/>
                    <a:pt x="8128" y="19466"/>
                    <a:pt x="8128" y="19484"/>
                  </a:cubicBezTo>
                  <a:cubicBezTo>
                    <a:pt x="8119" y="19547"/>
                    <a:pt x="8119" y="19609"/>
                    <a:pt x="8110" y="19663"/>
                  </a:cubicBezTo>
                  <a:cubicBezTo>
                    <a:pt x="8101" y="19725"/>
                    <a:pt x="8092" y="19770"/>
                    <a:pt x="8083" y="19832"/>
                  </a:cubicBezTo>
                  <a:lnTo>
                    <a:pt x="8092" y="19823"/>
                  </a:lnTo>
                  <a:lnTo>
                    <a:pt x="17040" y="14435"/>
                  </a:lnTo>
                  <a:lnTo>
                    <a:pt x="23499" y="10545"/>
                  </a:lnTo>
                  <a:cubicBezTo>
                    <a:pt x="23490" y="10474"/>
                    <a:pt x="23490" y="10394"/>
                    <a:pt x="23490" y="10313"/>
                  </a:cubicBezTo>
                  <a:lnTo>
                    <a:pt x="23490" y="10295"/>
                  </a:lnTo>
                  <a:cubicBezTo>
                    <a:pt x="23490" y="10251"/>
                    <a:pt x="23490" y="10215"/>
                    <a:pt x="23490" y="10171"/>
                  </a:cubicBezTo>
                  <a:cubicBezTo>
                    <a:pt x="23490" y="10153"/>
                    <a:pt x="23490" y="10144"/>
                    <a:pt x="23499" y="10126"/>
                  </a:cubicBezTo>
                  <a:cubicBezTo>
                    <a:pt x="23499" y="10117"/>
                    <a:pt x="23499" y="10099"/>
                    <a:pt x="23499" y="10090"/>
                  </a:cubicBezTo>
                  <a:cubicBezTo>
                    <a:pt x="23508" y="10028"/>
                    <a:pt x="23508" y="9974"/>
                    <a:pt x="23525" y="9912"/>
                  </a:cubicBezTo>
                  <a:lnTo>
                    <a:pt x="23525" y="9903"/>
                  </a:lnTo>
                  <a:cubicBezTo>
                    <a:pt x="23534" y="9841"/>
                    <a:pt x="23543" y="9778"/>
                    <a:pt x="23552" y="9716"/>
                  </a:cubicBezTo>
                  <a:cubicBezTo>
                    <a:pt x="23766" y="8743"/>
                    <a:pt x="24453" y="7708"/>
                    <a:pt x="25274" y="7244"/>
                  </a:cubicBezTo>
                  <a:cubicBezTo>
                    <a:pt x="26112" y="6763"/>
                    <a:pt x="26817" y="7021"/>
                    <a:pt x="27005" y="7807"/>
                  </a:cubicBezTo>
                  <a:cubicBezTo>
                    <a:pt x="27014" y="7851"/>
                    <a:pt x="27022" y="7905"/>
                    <a:pt x="27031" y="7958"/>
                  </a:cubicBezTo>
                  <a:cubicBezTo>
                    <a:pt x="27040" y="8021"/>
                    <a:pt x="27049" y="8092"/>
                    <a:pt x="27049" y="8163"/>
                  </a:cubicBezTo>
                  <a:cubicBezTo>
                    <a:pt x="27049" y="8199"/>
                    <a:pt x="27049" y="8226"/>
                    <a:pt x="27049" y="8253"/>
                  </a:cubicBezTo>
                  <a:cubicBezTo>
                    <a:pt x="27049" y="8333"/>
                    <a:pt x="27049" y="8422"/>
                    <a:pt x="27040" y="8502"/>
                  </a:cubicBezTo>
                  <a:lnTo>
                    <a:pt x="29110" y="7307"/>
                  </a:lnTo>
                  <a:lnTo>
                    <a:pt x="29922" y="6843"/>
                  </a:lnTo>
                  <a:lnTo>
                    <a:pt x="29922" y="1963"/>
                  </a:lnTo>
                  <a:lnTo>
                    <a:pt x="25898" y="2820"/>
                  </a:lnTo>
                  <a:lnTo>
                    <a:pt x="24864" y="1"/>
                  </a:lnTo>
                  <a:lnTo>
                    <a:pt x="11562" y="8083"/>
                  </a:lnTo>
                  <a:lnTo>
                    <a:pt x="9983" y="1241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465475" y="2562300"/>
              <a:ext cx="383400" cy="340350"/>
            </a:xfrm>
            <a:custGeom>
              <a:avLst/>
              <a:gdLst/>
              <a:ahLst/>
              <a:cxnLst/>
              <a:rect l="l" t="t" r="r" b="b"/>
              <a:pathLst>
                <a:path w="15336" h="13614" extrusionOk="0">
                  <a:moveTo>
                    <a:pt x="0" y="9261"/>
                  </a:moveTo>
                  <a:lnTo>
                    <a:pt x="0" y="13614"/>
                  </a:lnTo>
                  <a:lnTo>
                    <a:pt x="170" y="13516"/>
                  </a:lnTo>
                  <a:lnTo>
                    <a:pt x="12900" y="5764"/>
                  </a:lnTo>
                  <a:cubicBezTo>
                    <a:pt x="12900" y="5746"/>
                    <a:pt x="12900" y="5737"/>
                    <a:pt x="12900" y="5719"/>
                  </a:cubicBezTo>
                  <a:cubicBezTo>
                    <a:pt x="12900" y="4595"/>
                    <a:pt x="13694" y="3212"/>
                    <a:pt x="14685" y="2650"/>
                  </a:cubicBezTo>
                  <a:cubicBezTo>
                    <a:pt x="14916" y="2516"/>
                    <a:pt x="15131" y="2436"/>
                    <a:pt x="15336" y="2409"/>
                  </a:cubicBezTo>
                  <a:lnTo>
                    <a:pt x="1533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469700" y="2563200"/>
              <a:ext cx="374950" cy="332100"/>
            </a:xfrm>
            <a:custGeom>
              <a:avLst/>
              <a:gdLst/>
              <a:ahLst/>
              <a:cxnLst/>
              <a:rect l="l" t="t" r="r" b="b"/>
              <a:pathLst>
                <a:path w="14998" h="13284" extrusionOk="0">
                  <a:moveTo>
                    <a:pt x="12562" y="5629"/>
                  </a:moveTo>
                  <a:cubicBezTo>
                    <a:pt x="12589" y="4461"/>
                    <a:pt x="13418" y="3051"/>
                    <a:pt x="14426" y="2462"/>
                  </a:cubicBezTo>
                  <a:cubicBezTo>
                    <a:pt x="14623" y="2355"/>
                    <a:pt x="14810" y="2275"/>
                    <a:pt x="14997" y="2230"/>
                  </a:cubicBezTo>
                  <a:lnTo>
                    <a:pt x="14997" y="0"/>
                  </a:lnTo>
                  <a:lnTo>
                    <a:pt x="1" y="9010"/>
                  </a:lnTo>
                  <a:lnTo>
                    <a:pt x="1" y="1328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208100" y="2523725"/>
              <a:ext cx="748050" cy="438250"/>
            </a:xfrm>
            <a:custGeom>
              <a:avLst/>
              <a:gdLst/>
              <a:ahLst/>
              <a:cxnLst/>
              <a:rect l="l" t="t" r="r" b="b"/>
              <a:pathLst>
                <a:path w="29922" h="17530" extrusionOk="0">
                  <a:moveTo>
                    <a:pt x="1" y="17530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5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208100" y="2520825"/>
              <a:ext cx="748050" cy="438050"/>
            </a:xfrm>
            <a:custGeom>
              <a:avLst/>
              <a:gdLst/>
              <a:ahLst/>
              <a:cxnLst/>
              <a:rect l="l" t="t" r="r" b="b"/>
              <a:pathLst>
                <a:path w="29922" h="17522" extrusionOk="0">
                  <a:moveTo>
                    <a:pt x="1" y="17521"/>
                  </a:moveTo>
                  <a:lnTo>
                    <a:pt x="29922" y="0"/>
                  </a:lnTo>
                  <a:lnTo>
                    <a:pt x="25907" y="857"/>
                  </a:lnTo>
                  <a:lnTo>
                    <a:pt x="10295" y="10242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65475" y="2486250"/>
              <a:ext cx="383400" cy="290625"/>
            </a:xfrm>
            <a:custGeom>
              <a:avLst/>
              <a:gdLst/>
              <a:ahLst/>
              <a:cxnLst/>
              <a:rect l="l" t="t" r="r" b="b"/>
              <a:pathLst>
                <a:path w="15336" h="11625" extrusionOk="0">
                  <a:moveTo>
                    <a:pt x="15336" y="2365"/>
                  </a:moveTo>
                  <a:lnTo>
                    <a:pt x="14390" y="1"/>
                  </a:lnTo>
                  <a:lnTo>
                    <a:pt x="1419" y="7887"/>
                  </a:lnTo>
                  <a:lnTo>
                    <a:pt x="0" y="116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473725" y="2492275"/>
              <a:ext cx="370025" cy="275000"/>
            </a:xfrm>
            <a:custGeom>
              <a:avLst/>
              <a:gdLst/>
              <a:ahLst/>
              <a:cxnLst/>
              <a:rect l="l" t="t" r="r" b="b"/>
              <a:pathLst>
                <a:path w="14801" h="11000" extrusionOk="0">
                  <a:moveTo>
                    <a:pt x="1" y="11000"/>
                  </a:moveTo>
                  <a:lnTo>
                    <a:pt x="2704" y="9367"/>
                  </a:lnTo>
                  <a:lnTo>
                    <a:pt x="9082" y="5514"/>
                  </a:lnTo>
                  <a:lnTo>
                    <a:pt x="12624" y="3364"/>
                  </a:lnTo>
                  <a:lnTo>
                    <a:pt x="14783" y="2061"/>
                  </a:lnTo>
                  <a:lnTo>
                    <a:pt x="14801" y="2052"/>
                  </a:lnTo>
                  <a:lnTo>
                    <a:pt x="13971" y="0"/>
                  </a:lnTo>
                  <a:lnTo>
                    <a:pt x="10242" y="2266"/>
                  </a:lnTo>
                  <a:lnTo>
                    <a:pt x="6709" y="4425"/>
                  </a:lnTo>
                  <a:lnTo>
                    <a:pt x="1223" y="7762"/>
                  </a:lnTo>
                  <a:lnTo>
                    <a:pt x="928" y="85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496925" y="2602900"/>
              <a:ext cx="203875" cy="123575"/>
            </a:xfrm>
            <a:custGeom>
              <a:avLst/>
              <a:gdLst/>
              <a:ahLst/>
              <a:cxnLst/>
              <a:rect l="l" t="t" r="r" b="b"/>
              <a:pathLst>
                <a:path w="8155" h="4943" extrusionOk="0">
                  <a:moveTo>
                    <a:pt x="0" y="4122"/>
                  </a:moveTo>
                  <a:lnTo>
                    <a:pt x="1776" y="4942"/>
                  </a:lnTo>
                  <a:lnTo>
                    <a:pt x="8154" y="1089"/>
                  </a:lnTo>
                  <a:lnTo>
                    <a:pt x="5781" y="0"/>
                  </a:lnTo>
                  <a:lnTo>
                    <a:pt x="295" y="333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89525" y="2492275"/>
              <a:ext cx="54000" cy="51550"/>
            </a:xfrm>
            <a:custGeom>
              <a:avLst/>
              <a:gdLst/>
              <a:ahLst/>
              <a:cxnLst/>
              <a:rect l="l" t="t" r="r" b="b"/>
              <a:pathLst>
                <a:path w="2160" h="2062" extrusionOk="0">
                  <a:moveTo>
                    <a:pt x="1" y="821"/>
                  </a:moveTo>
                  <a:lnTo>
                    <a:pt x="2151" y="2061"/>
                  </a:lnTo>
                  <a:lnTo>
                    <a:pt x="2160" y="2052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729750" y="2492275"/>
              <a:ext cx="114000" cy="84100"/>
            </a:xfrm>
            <a:custGeom>
              <a:avLst/>
              <a:gdLst/>
              <a:ahLst/>
              <a:cxnLst/>
              <a:rect l="l" t="t" r="r" b="b"/>
              <a:pathLst>
                <a:path w="4560" h="3364" extrusionOk="0">
                  <a:moveTo>
                    <a:pt x="1" y="2266"/>
                  </a:moveTo>
                  <a:lnTo>
                    <a:pt x="2383" y="3364"/>
                  </a:lnTo>
                  <a:lnTo>
                    <a:pt x="4542" y="2061"/>
                  </a:lnTo>
                  <a:lnTo>
                    <a:pt x="4560" y="2052"/>
                  </a:lnTo>
                  <a:lnTo>
                    <a:pt x="373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1970800" y="2823900"/>
              <a:ext cx="237325" cy="257175"/>
            </a:xfrm>
            <a:custGeom>
              <a:avLst/>
              <a:gdLst/>
              <a:ahLst/>
              <a:cxnLst/>
              <a:rect l="l" t="t" r="r" b="b"/>
              <a:pathLst>
                <a:path w="9493" h="10287" extrusionOk="0">
                  <a:moveTo>
                    <a:pt x="9493" y="10287"/>
                  </a:moveTo>
                  <a:lnTo>
                    <a:pt x="1" y="4881"/>
                  </a:lnTo>
                  <a:lnTo>
                    <a:pt x="1" y="1"/>
                  </a:lnTo>
                  <a:lnTo>
                    <a:pt x="9493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1970800" y="2647275"/>
              <a:ext cx="486900" cy="311600"/>
            </a:xfrm>
            <a:custGeom>
              <a:avLst/>
              <a:gdLst/>
              <a:ahLst/>
              <a:cxnLst/>
              <a:rect l="l" t="t" r="r" b="b"/>
              <a:pathLst>
                <a:path w="19476" h="12464" extrusionOk="0">
                  <a:moveTo>
                    <a:pt x="9493" y="12463"/>
                  </a:moveTo>
                  <a:lnTo>
                    <a:pt x="1" y="7066"/>
                  </a:lnTo>
                  <a:lnTo>
                    <a:pt x="9983" y="0"/>
                  </a:lnTo>
                  <a:lnTo>
                    <a:pt x="19475" y="53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259850" y="2336600"/>
              <a:ext cx="569850" cy="337025"/>
            </a:xfrm>
            <a:custGeom>
              <a:avLst/>
              <a:gdLst/>
              <a:ahLst/>
              <a:cxnLst/>
              <a:rect l="l" t="t" r="r" b="b"/>
              <a:pathLst>
                <a:path w="22794" h="13481" extrusionOk="0">
                  <a:moveTo>
                    <a:pt x="9492" y="13480"/>
                  </a:moveTo>
                  <a:lnTo>
                    <a:pt x="22794" y="5407"/>
                  </a:lnTo>
                  <a:lnTo>
                    <a:pt x="13293" y="1"/>
                  </a:lnTo>
                  <a:lnTo>
                    <a:pt x="0" y="808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259850" y="2336600"/>
              <a:ext cx="569850" cy="202075"/>
            </a:xfrm>
            <a:custGeom>
              <a:avLst/>
              <a:gdLst/>
              <a:ahLst/>
              <a:cxnLst/>
              <a:rect l="l" t="t" r="r" b="b"/>
              <a:pathLst>
                <a:path w="22794" h="8083" extrusionOk="0">
                  <a:moveTo>
                    <a:pt x="22794" y="5407"/>
                  </a:moveTo>
                  <a:lnTo>
                    <a:pt x="0" y="8083"/>
                  </a:lnTo>
                  <a:lnTo>
                    <a:pt x="1329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351950" y="2525500"/>
              <a:ext cx="384300" cy="148350"/>
            </a:xfrm>
            <a:custGeom>
              <a:avLst/>
              <a:gdLst/>
              <a:ahLst/>
              <a:cxnLst/>
              <a:rect l="l" t="t" r="r" b="b"/>
              <a:pathLst>
                <a:path w="15372" h="5934" extrusionOk="0">
                  <a:moveTo>
                    <a:pt x="15372" y="1"/>
                  </a:moveTo>
                  <a:lnTo>
                    <a:pt x="1" y="2623"/>
                  </a:lnTo>
                  <a:lnTo>
                    <a:pt x="5808" y="593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236200" y="2557175"/>
              <a:ext cx="88125" cy="83650"/>
            </a:xfrm>
            <a:custGeom>
              <a:avLst/>
              <a:gdLst/>
              <a:ahLst/>
              <a:cxnLst/>
              <a:rect l="l" t="t" r="r" b="b"/>
              <a:pathLst>
                <a:path w="3525" h="3346" extrusionOk="0">
                  <a:moveTo>
                    <a:pt x="1" y="3346"/>
                  </a:moveTo>
                  <a:lnTo>
                    <a:pt x="3524" y="1312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45050" y="2621400"/>
              <a:ext cx="12725" cy="13625"/>
            </a:xfrm>
            <a:custGeom>
              <a:avLst/>
              <a:gdLst/>
              <a:ahLst/>
              <a:cxnLst/>
              <a:rect l="l" t="t" r="r" b="b"/>
              <a:pathLst>
                <a:path w="509" h="545" extrusionOk="0">
                  <a:moveTo>
                    <a:pt x="36" y="322"/>
                  </a:moveTo>
                  <a:lnTo>
                    <a:pt x="384" y="527"/>
                  </a:lnTo>
                  <a:cubicBezTo>
                    <a:pt x="410" y="545"/>
                    <a:pt x="446" y="536"/>
                    <a:pt x="455" y="500"/>
                  </a:cubicBezTo>
                  <a:lnTo>
                    <a:pt x="500" y="366"/>
                  </a:lnTo>
                  <a:cubicBezTo>
                    <a:pt x="509" y="340"/>
                    <a:pt x="500" y="313"/>
                    <a:pt x="473" y="304"/>
                  </a:cubicBezTo>
                  <a:lnTo>
                    <a:pt x="330" y="215"/>
                  </a:lnTo>
                  <a:lnTo>
                    <a:pt x="419" y="27"/>
                  </a:lnTo>
                  <a:lnTo>
                    <a:pt x="366" y="1"/>
                  </a:lnTo>
                  <a:lnTo>
                    <a:pt x="277" y="188"/>
                  </a:lnTo>
                  <a:lnTo>
                    <a:pt x="125" y="99"/>
                  </a:lnTo>
                  <a:cubicBezTo>
                    <a:pt x="98" y="81"/>
                    <a:pt x="63" y="90"/>
                    <a:pt x="54" y="126"/>
                  </a:cubicBezTo>
                  <a:lnTo>
                    <a:pt x="9" y="259"/>
                  </a:lnTo>
                  <a:cubicBezTo>
                    <a:pt x="0" y="286"/>
                    <a:pt x="9" y="313"/>
                    <a:pt x="36" y="32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235525" y="2633450"/>
              <a:ext cx="220150" cy="130275"/>
            </a:xfrm>
            <a:custGeom>
              <a:avLst/>
              <a:gdLst/>
              <a:ahLst/>
              <a:cxnLst/>
              <a:rect l="l" t="t" r="r" b="b"/>
              <a:pathLst>
                <a:path w="8806" h="5211" extrusionOk="0">
                  <a:moveTo>
                    <a:pt x="1" y="322"/>
                  </a:moveTo>
                  <a:lnTo>
                    <a:pt x="536" y="0"/>
                  </a:lnTo>
                  <a:lnTo>
                    <a:pt x="8806" y="4675"/>
                  </a:lnTo>
                  <a:lnTo>
                    <a:pt x="8610" y="52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292175" y="2673600"/>
              <a:ext cx="180250" cy="90125"/>
            </a:xfrm>
            <a:custGeom>
              <a:avLst/>
              <a:gdLst/>
              <a:ahLst/>
              <a:cxnLst/>
              <a:rect l="l" t="t" r="r" b="b"/>
              <a:pathLst>
                <a:path w="7210" h="3605" extrusionOk="0">
                  <a:moveTo>
                    <a:pt x="7209" y="1240"/>
                  </a:moveTo>
                  <a:lnTo>
                    <a:pt x="1" y="0"/>
                  </a:lnTo>
                  <a:lnTo>
                    <a:pt x="6344" y="3604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235975" y="2557175"/>
              <a:ext cx="245575" cy="122250"/>
            </a:xfrm>
            <a:custGeom>
              <a:avLst/>
              <a:gdLst/>
              <a:ahLst/>
              <a:cxnLst/>
              <a:rect l="l" t="t" r="r" b="b"/>
              <a:pathLst>
                <a:path w="9823" h="4890" extrusionOk="0">
                  <a:moveTo>
                    <a:pt x="9823" y="4889"/>
                  </a:moveTo>
                  <a:lnTo>
                    <a:pt x="1" y="3373"/>
                  </a:lnTo>
                  <a:lnTo>
                    <a:pt x="122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342575" y="2612700"/>
              <a:ext cx="32375" cy="33050"/>
            </a:xfrm>
            <a:custGeom>
              <a:avLst/>
              <a:gdLst/>
              <a:ahLst/>
              <a:cxnLst/>
              <a:rect l="l" t="t" r="r" b="b"/>
              <a:pathLst>
                <a:path w="1295" h="1322" extrusionOk="0">
                  <a:moveTo>
                    <a:pt x="81" y="759"/>
                  </a:moveTo>
                  <a:lnTo>
                    <a:pt x="964" y="1285"/>
                  </a:lnTo>
                  <a:cubicBezTo>
                    <a:pt x="1045" y="1321"/>
                    <a:pt x="1134" y="1285"/>
                    <a:pt x="1161" y="1205"/>
                  </a:cubicBezTo>
                  <a:lnTo>
                    <a:pt x="1277" y="866"/>
                  </a:lnTo>
                  <a:cubicBezTo>
                    <a:pt x="1295" y="804"/>
                    <a:pt x="1268" y="732"/>
                    <a:pt x="1214" y="705"/>
                  </a:cubicBezTo>
                  <a:lnTo>
                    <a:pt x="840" y="482"/>
                  </a:lnTo>
                  <a:lnTo>
                    <a:pt x="1027" y="81"/>
                  </a:lnTo>
                  <a:lnTo>
                    <a:pt x="893" y="1"/>
                  </a:lnTo>
                  <a:lnTo>
                    <a:pt x="706" y="402"/>
                  </a:lnTo>
                  <a:lnTo>
                    <a:pt x="322" y="179"/>
                  </a:lnTo>
                  <a:cubicBezTo>
                    <a:pt x="251" y="135"/>
                    <a:pt x="153" y="170"/>
                    <a:pt x="135" y="250"/>
                  </a:cubicBezTo>
                  <a:lnTo>
                    <a:pt x="19" y="598"/>
                  </a:lnTo>
                  <a:cubicBezTo>
                    <a:pt x="1" y="661"/>
                    <a:pt x="28" y="732"/>
                    <a:pt x="81" y="75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025675" y="2666225"/>
              <a:ext cx="398575" cy="264750"/>
            </a:xfrm>
            <a:custGeom>
              <a:avLst/>
              <a:gdLst/>
              <a:ahLst/>
              <a:cxnLst/>
              <a:rect l="l" t="t" r="r" b="b"/>
              <a:pathLst>
                <a:path w="15943" h="10590" extrusionOk="0">
                  <a:moveTo>
                    <a:pt x="15942" y="3881"/>
                  </a:moveTo>
                  <a:lnTo>
                    <a:pt x="5335" y="10590"/>
                  </a:lnTo>
                  <a:lnTo>
                    <a:pt x="0" y="7557"/>
                  </a:lnTo>
                  <a:lnTo>
                    <a:pt x="9126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021200" y="2663550"/>
              <a:ext cx="398350" cy="264750"/>
            </a:xfrm>
            <a:custGeom>
              <a:avLst/>
              <a:gdLst/>
              <a:ahLst/>
              <a:cxnLst/>
              <a:rect l="l" t="t" r="r" b="b"/>
              <a:pathLst>
                <a:path w="15934" h="10590" extrusionOk="0">
                  <a:moveTo>
                    <a:pt x="15934" y="3881"/>
                  </a:moveTo>
                  <a:lnTo>
                    <a:pt x="5327" y="10590"/>
                  </a:lnTo>
                  <a:lnTo>
                    <a:pt x="1" y="7557"/>
                  </a:lnTo>
                  <a:lnTo>
                    <a:pt x="911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087225" y="2708825"/>
              <a:ext cx="245350" cy="183800"/>
            </a:xfrm>
            <a:custGeom>
              <a:avLst/>
              <a:gdLst/>
              <a:ahLst/>
              <a:cxnLst/>
              <a:rect l="l" t="t" r="r" b="b"/>
              <a:pathLst>
                <a:path w="9814" h="7352" extrusionOk="0">
                  <a:moveTo>
                    <a:pt x="170" y="7352"/>
                  </a:moveTo>
                  <a:lnTo>
                    <a:pt x="9814" y="99"/>
                  </a:lnTo>
                  <a:lnTo>
                    <a:pt x="9662" y="1"/>
                  </a:lnTo>
                  <a:lnTo>
                    <a:pt x="0" y="725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392550" y="27585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388750" y="2756325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384750" y="275410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380950" y="27518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376925" y="27496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373150" y="27474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369125" y="27451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365125" y="27429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7"/>
                  </a:moveTo>
                  <a:lnTo>
                    <a:pt x="410" y="1"/>
                  </a:lnTo>
                  <a:lnTo>
                    <a:pt x="473" y="36"/>
                  </a:lnTo>
                  <a:lnTo>
                    <a:pt x="7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361325" y="2740725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0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357300" y="27385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353525" y="2736250"/>
              <a:ext cx="11825" cy="9850"/>
            </a:xfrm>
            <a:custGeom>
              <a:avLst/>
              <a:gdLst/>
              <a:ahLst/>
              <a:cxnLst/>
              <a:rect l="l" t="t" r="r" b="b"/>
              <a:pathLst>
                <a:path w="473" h="394" extrusionOk="0">
                  <a:moveTo>
                    <a:pt x="0" y="358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349500" y="27340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1" y="358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345700" y="27315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341700" y="2729350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337900" y="27271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333900" y="2724875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7"/>
                  </a:moveTo>
                  <a:lnTo>
                    <a:pt x="410" y="1"/>
                  </a:lnTo>
                  <a:lnTo>
                    <a:pt x="473" y="37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330100" y="2722650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0" y="367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326075" y="27204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307575" y="270882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303550" y="27066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299775" y="2704375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0" y="357"/>
                  </a:moveTo>
                  <a:lnTo>
                    <a:pt x="402" y="0"/>
                  </a:lnTo>
                  <a:lnTo>
                    <a:pt x="46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295750" y="270215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291950" y="2699900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1" y="358"/>
                  </a:moveTo>
                  <a:lnTo>
                    <a:pt x="402" y="1"/>
                  </a:lnTo>
                  <a:lnTo>
                    <a:pt x="465" y="37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287950" y="2697675"/>
              <a:ext cx="11850" cy="9850"/>
            </a:xfrm>
            <a:custGeom>
              <a:avLst/>
              <a:gdLst/>
              <a:ahLst/>
              <a:cxnLst/>
              <a:rect l="l" t="t" r="r" b="b"/>
              <a:pathLst>
                <a:path w="474" h="394" extrusionOk="0">
                  <a:moveTo>
                    <a:pt x="0" y="357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284150" y="2695450"/>
              <a:ext cx="11625" cy="9825"/>
            </a:xfrm>
            <a:custGeom>
              <a:avLst/>
              <a:gdLst/>
              <a:ahLst/>
              <a:cxnLst/>
              <a:rect l="l" t="t" r="r" b="b"/>
              <a:pathLst>
                <a:path w="465" h="393" extrusionOk="0">
                  <a:moveTo>
                    <a:pt x="1" y="357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280150" y="2693225"/>
              <a:ext cx="11825" cy="9825"/>
            </a:xfrm>
            <a:custGeom>
              <a:avLst/>
              <a:gdLst/>
              <a:ahLst/>
              <a:cxnLst/>
              <a:rect l="l" t="t" r="r" b="b"/>
              <a:pathLst>
                <a:path w="473" h="393" extrusionOk="0">
                  <a:moveTo>
                    <a:pt x="0" y="357"/>
                  </a:moveTo>
                  <a:lnTo>
                    <a:pt x="410" y="0"/>
                  </a:lnTo>
                  <a:lnTo>
                    <a:pt x="473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276350" y="2690975"/>
              <a:ext cx="11625" cy="9850"/>
            </a:xfrm>
            <a:custGeom>
              <a:avLst/>
              <a:gdLst/>
              <a:ahLst/>
              <a:cxnLst/>
              <a:rect l="l" t="t" r="r" b="b"/>
              <a:pathLst>
                <a:path w="465" h="394" extrusionOk="0">
                  <a:moveTo>
                    <a:pt x="0" y="358"/>
                  </a:moveTo>
                  <a:lnTo>
                    <a:pt x="402" y="1"/>
                  </a:lnTo>
                  <a:lnTo>
                    <a:pt x="464" y="37"/>
                  </a:lnTo>
                  <a:lnTo>
                    <a:pt x="63" y="39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272325" y="268852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268550" y="2686300"/>
              <a:ext cx="11625" cy="10075"/>
            </a:xfrm>
            <a:custGeom>
              <a:avLst/>
              <a:gdLst/>
              <a:ahLst/>
              <a:cxnLst/>
              <a:rect l="l" t="t" r="r" b="b"/>
              <a:pathLst>
                <a:path w="465" h="403" extrusionOk="0">
                  <a:moveTo>
                    <a:pt x="0" y="366"/>
                  </a:moveTo>
                  <a:lnTo>
                    <a:pt x="402" y="1"/>
                  </a:lnTo>
                  <a:lnTo>
                    <a:pt x="464" y="45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264525" y="268407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260725" y="2681850"/>
              <a:ext cx="11625" cy="10050"/>
            </a:xfrm>
            <a:custGeom>
              <a:avLst/>
              <a:gdLst/>
              <a:ahLst/>
              <a:cxnLst/>
              <a:rect l="l" t="t" r="r" b="b"/>
              <a:pathLst>
                <a:path w="465" h="402" extrusionOk="0">
                  <a:moveTo>
                    <a:pt x="1" y="366"/>
                  </a:moveTo>
                  <a:lnTo>
                    <a:pt x="402" y="0"/>
                  </a:lnTo>
                  <a:lnTo>
                    <a:pt x="465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256725" y="26796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0" y="366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63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252700" y="2677375"/>
              <a:ext cx="11850" cy="10075"/>
            </a:xfrm>
            <a:custGeom>
              <a:avLst/>
              <a:gdLst/>
              <a:ahLst/>
              <a:cxnLst/>
              <a:rect l="l" t="t" r="r" b="b"/>
              <a:pathLst>
                <a:path w="474" h="403" extrusionOk="0">
                  <a:moveTo>
                    <a:pt x="1" y="367"/>
                  </a:moveTo>
                  <a:lnTo>
                    <a:pt x="411" y="1"/>
                  </a:lnTo>
                  <a:lnTo>
                    <a:pt x="474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248925" y="2675150"/>
              <a:ext cx="11825" cy="10075"/>
            </a:xfrm>
            <a:custGeom>
              <a:avLst/>
              <a:gdLst/>
              <a:ahLst/>
              <a:cxnLst/>
              <a:rect l="l" t="t" r="r" b="b"/>
              <a:pathLst>
                <a:path w="473" h="403" extrusionOk="0">
                  <a:moveTo>
                    <a:pt x="0" y="366"/>
                  </a:moveTo>
                  <a:lnTo>
                    <a:pt x="411" y="1"/>
                  </a:lnTo>
                  <a:lnTo>
                    <a:pt x="473" y="36"/>
                  </a:lnTo>
                  <a:lnTo>
                    <a:pt x="63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244900" y="2672925"/>
              <a:ext cx="11850" cy="10050"/>
            </a:xfrm>
            <a:custGeom>
              <a:avLst/>
              <a:gdLst/>
              <a:ahLst/>
              <a:cxnLst/>
              <a:rect l="l" t="t" r="r" b="b"/>
              <a:pathLst>
                <a:path w="474" h="402" extrusionOk="0">
                  <a:moveTo>
                    <a:pt x="1" y="357"/>
                  </a:moveTo>
                  <a:lnTo>
                    <a:pt x="411" y="0"/>
                  </a:lnTo>
                  <a:lnTo>
                    <a:pt x="473" y="3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241100" y="2670700"/>
              <a:ext cx="11850" cy="9825"/>
            </a:xfrm>
            <a:custGeom>
              <a:avLst/>
              <a:gdLst/>
              <a:ahLst/>
              <a:cxnLst/>
              <a:rect l="l" t="t" r="r" b="b"/>
              <a:pathLst>
                <a:path w="474" h="393" extrusionOk="0">
                  <a:moveTo>
                    <a:pt x="1" y="357"/>
                  </a:moveTo>
                  <a:lnTo>
                    <a:pt x="411" y="0"/>
                  </a:lnTo>
                  <a:lnTo>
                    <a:pt x="474" y="36"/>
                  </a:lnTo>
                  <a:lnTo>
                    <a:pt x="63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693400" y="2564750"/>
              <a:ext cx="4050" cy="71400"/>
            </a:xfrm>
            <a:custGeom>
              <a:avLst/>
              <a:gdLst/>
              <a:ahLst/>
              <a:cxnLst/>
              <a:rect l="l" t="t" r="r" b="b"/>
              <a:pathLst>
                <a:path w="162" h="2856" extrusionOk="0">
                  <a:moveTo>
                    <a:pt x="1" y="2855"/>
                  </a:moveTo>
                  <a:lnTo>
                    <a:pt x="161" y="2757"/>
                  </a:lnTo>
                  <a:lnTo>
                    <a:pt x="161" y="1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818975" y="2491375"/>
              <a:ext cx="4250" cy="70275"/>
            </a:xfrm>
            <a:custGeom>
              <a:avLst/>
              <a:gdLst/>
              <a:ahLst/>
              <a:cxnLst/>
              <a:rect l="l" t="t" r="r" b="b"/>
              <a:pathLst>
                <a:path w="170" h="2811" extrusionOk="0">
                  <a:moveTo>
                    <a:pt x="0" y="2811"/>
                  </a:moveTo>
                  <a:lnTo>
                    <a:pt x="170" y="2713"/>
                  </a:lnTo>
                  <a:lnTo>
                    <a:pt x="170" y="1"/>
                  </a:lnTo>
                  <a:lnTo>
                    <a:pt x="0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955" y="0"/>
                  </a:moveTo>
                  <a:lnTo>
                    <a:pt x="955" y="669"/>
                  </a:lnTo>
                  <a:lnTo>
                    <a:pt x="0" y="1240"/>
                  </a:lnTo>
                  <a:lnTo>
                    <a:pt x="0" y="571"/>
                  </a:lnTo>
                  <a:lnTo>
                    <a:pt x="955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811175" y="2563200"/>
              <a:ext cx="23875" cy="31025"/>
            </a:xfrm>
            <a:custGeom>
              <a:avLst/>
              <a:gdLst/>
              <a:ahLst/>
              <a:cxnLst/>
              <a:rect l="l" t="t" r="r" b="b"/>
              <a:pathLst>
                <a:path w="955" h="1241" extrusionOk="0">
                  <a:moveTo>
                    <a:pt x="857" y="598"/>
                  </a:moveTo>
                  <a:lnTo>
                    <a:pt x="857" y="63"/>
                  </a:lnTo>
                  <a:lnTo>
                    <a:pt x="955" y="0"/>
                  </a:lnTo>
                  <a:lnTo>
                    <a:pt x="955" y="0"/>
                  </a:lnTo>
                  <a:lnTo>
                    <a:pt x="955" y="669"/>
                  </a:lnTo>
                  <a:lnTo>
                    <a:pt x="0" y="1240"/>
                  </a:lnTo>
                  <a:lnTo>
                    <a:pt x="0" y="111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832575" y="2563200"/>
              <a:ext cx="2475" cy="16750"/>
            </a:xfrm>
            <a:custGeom>
              <a:avLst/>
              <a:gdLst/>
              <a:ahLst/>
              <a:cxnLst/>
              <a:rect l="l" t="t" r="r" b="b"/>
              <a:pathLst>
                <a:path w="99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99" y="669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432700" y="2856700"/>
              <a:ext cx="25000" cy="18075"/>
            </a:xfrm>
            <a:custGeom>
              <a:avLst/>
              <a:gdLst/>
              <a:ahLst/>
              <a:cxnLst/>
              <a:rect l="l" t="t" r="r" b="b"/>
              <a:pathLst>
                <a:path w="1000" h="723" extrusionOk="0">
                  <a:moveTo>
                    <a:pt x="999" y="0"/>
                  </a:moveTo>
                  <a:lnTo>
                    <a:pt x="910" y="197"/>
                  </a:lnTo>
                  <a:lnTo>
                    <a:pt x="0" y="723"/>
                  </a:lnTo>
                  <a:lnTo>
                    <a:pt x="0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432700" y="2837725"/>
              <a:ext cx="25000" cy="14750"/>
            </a:xfrm>
            <a:custGeom>
              <a:avLst/>
              <a:gdLst/>
              <a:ahLst/>
              <a:cxnLst/>
              <a:rect l="l" t="t" r="r" b="b"/>
              <a:pathLst>
                <a:path w="1000" h="590" extrusionOk="0">
                  <a:moveTo>
                    <a:pt x="999" y="99"/>
                  </a:moveTo>
                  <a:lnTo>
                    <a:pt x="170" y="590"/>
                  </a:lnTo>
                  <a:lnTo>
                    <a:pt x="0" y="492"/>
                  </a:lnTo>
                  <a:lnTo>
                    <a:pt x="830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436925" y="2840200"/>
              <a:ext cx="20775" cy="28775"/>
            </a:xfrm>
            <a:custGeom>
              <a:avLst/>
              <a:gdLst/>
              <a:ahLst/>
              <a:cxnLst/>
              <a:rect l="l" t="t" r="r" b="b"/>
              <a:pathLst>
                <a:path w="831" h="1151" extrusionOk="0">
                  <a:moveTo>
                    <a:pt x="830" y="0"/>
                  </a:moveTo>
                  <a:lnTo>
                    <a:pt x="830" y="669"/>
                  </a:lnTo>
                  <a:lnTo>
                    <a:pt x="1" y="1151"/>
                  </a:lnTo>
                  <a:lnTo>
                    <a:pt x="1" y="491"/>
                  </a:lnTo>
                  <a:lnTo>
                    <a:pt x="830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432700" y="2850000"/>
              <a:ext cx="4250" cy="18975"/>
            </a:xfrm>
            <a:custGeom>
              <a:avLst/>
              <a:gdLst/>
              <a:ahLst/>
              <a:cxnLst/>
              <a:rect l="l" t="t" r="r" b="b"/>
              <a:pathLst>
                <a:path w="170" h="759" extrusionOk="0">
                  <a:moveTo>
                    <a:pt x="170" y="99"/>
                  </a:moveTo>
                  <a:lnTo>
                    <a:pt x="170" y="759"/>
                  </a:lnTo>
                  <a:lnTo>
                    <a:pt x="0" y="6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970800" y="2780425"/>
              <a:ext cx="486900" cy="178450"/>
            </a:xfrm>
            <a:custGeom>
              <a:avLst/>
              <a:gdLst/>
              <a:ahLst/>
              <a:cxnLst/>
              <a:rect l="l" t="t" r="r" b="b"/>
              <a:pathLst>
                <a:path w="19476" h="7138" extrusionOk="0">
                  <a:moveTo>
                    <a:pt x="9493" y="6968"/>
                  </a:moveTo>
                  <a:lnTo>
                    <a:pt x="19341" y="0"/>
                  </a:lnTo>
                  <a:lnTo>
                    <a:pt x="19475" y="72"/>
                  </a:lnTo>
                  <a:lnTo>
                    <a:pt x="9493" y="7137"/>
                  </a:lnTo>
                  <a:lnTo>
                    <a:pt x="1" y="1740"/>
                  </a:lnTo>
                  <a:lnTo>
                    <a:pt x="134" y="164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960325" y="2883225"/>
              <a:ext cx="237100" cy="168650"/>
            </a:xfrm>
            <a:custGeom>
              <a:avLst/>
              <a:gdLst/>
              <a:ahLst/>
              <a:cxnLst/>
              <a:rect l="l" t="t" r="r" b="b"/>
              <a:pathLst>
                <a:path w="9484" h="6746" extrusionOk="0">
                  <a:moveTo>
                    <a:pt x="9483" y="5389"/>
                  </a:moveTo>
                  <a:lnTo>
                    <a:pt x="0" y="1"/>
                  </a:lnTo>
                  <a:lnTo>
                    <a:pt x="0" y="1357"/>
                  </a:lnTo>
                  <a:lnTo>
                    <a:pt x="9483" y="6745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197400" y="3011700"/>
              <a:ext cx="10500" cy="40175"/>
            </a:xfrm>
            <a:custGeom>
              <a:avLst/>
              <a:gdLst/>
              <a:ahLst/>
              <a:cxnLst/>
              <a:rect l="l" t="t" r="r" b="b"/>
              <a:pathLst>
                <a:path w="420" h="1607" extrusionOk="0">
                  <a:moveTo>
                    <a:pt x="0" y="1606"/>
                  </a:moveTo>
                  <a:lnTo>
                    <a:pt x="420" y="625"/>
                  </a:lnTo>
                  <a:lnTo>
                    <a:pt x="420" y="0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960325" y="2877000"/>
              <a:ext cx="247575" cy="140975"/>
            </a:xfrm>
            <a:custGeom>
              <a:avLst/>
              <a:gdLst/>
              <a:ahLst/>
              <a:cxnLst/>
              <a:rect l="l" t="t" r="r" b="b"/>
              <a:pathLst>
                <a:path w="9903" h="5639" extrusionOk="0">
                  <a:moveTo>
                    <a:pt x="0" y="250"/>
                  </a:moveTo>
                  <a:lnTo>
                    <a:pt x="420" y="0"/>
                  </a:lnTo>
                  <a:lnTo>
                    <a:pt x="9903" y="5388"/>
                  </a:lnTo>
                  <a:lnTo>
                    <a:pt x="9483" y="563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207875" y="3009025"/>
              <a:ext cx="25900" cy="48875"/>
            </a:xfrm>
            <a:custGeom>
              <a:avLst/>
              <a:gdLst/>
              <a:ahLst/>
              <a:cxnLst/>
              <a:rect l="l" t="t" r="r" b="b"/>
              <a:pathLst>
                <a:path w="1036" h="1955" extrusionOk="0">
                  <a:moveTo>
                    <a:pt x="1" y="598"/>
                  </a:moveTo>
                  <a:lnTo>
                    <a:pt x="1036" y="0"/>
                  </a:lnTo>
                  <a:lnTo>
                    <a:pt x="1036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197400" y="3017950"/>
              <a:ext cx="10500" cy="39950"/>
            </a:xfrm>
            <a:custGeom>
              <a:avLst/>
              <a:gdLst/>
              <a:ahLst/>
              <a:cxnLst/>
              <a:rect l="l" t="t" r="r" b="b"/>
              <a:pathLst>
                <a:path w="420" h="1598" extrusionOk="0">
                  <a:moveTo>
                    <a:pt x="420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20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197400" y="3003000"/>
              <a:ext cx="36375" cy="21000"/>
            </a:xfrm>
            <a:custGeom>
              <a:avLst/>
              <a:gdLst/>
              <a:ahLst/>
              <a:cxnLst/>
              <a:rect l="l" t="t" r="r" b="b"/>
              <a:pathLst>
                <a:path w="1455" h="840" extrusionOk="0">
                  <a:moveTo>
                    <a:pt x="1455" y="241"/>
                  </a:moveTo>
                  <a:lnTo>
                    <a:pt x="1035" y="0"/>
                  </a:lnTo>
                  <a:lnTo>
                    <a:pt x="0" y="598"/>
                  </a:lnTo>
                  <a:lnTo>
                    <a:pt x="420" y="8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142975" y="2927625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0"/>
                  </a:lnTo>
                  <a:lnTo>
                    <a:pt x="1" y="1740"/>
                  </a:lnTo>
                  <a:lnTo>
                    <a:pt x="2606" y="323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320" y="1329"/>
                  </a:moveTo>
                  <a:lnTo>
                    <a:pt x="0" y="0"/>
                  </a:lnTo>
                  <a:lnTo>
                    <a:pt x="0" y="1418"/>
                  </a:lnTo>
                  <a:lnTo>
                    <a:pt x="2320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146550" y="2933650"/>
              <a:ext cx="58000" cy="68700"/>
            </a:xfrm>
            <a:custGeom>
              <a:avLst/>
              <a:gdLst/>
              <a:ahLst/>
              <a:cxnLst/>
              <a:rect l="l" t="t" r="r" b="b"/>
              <a:pathLst>
                <a:path w="2320" h="274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0" y="2480"/>
                  </a:lnTo>
                  <a:lnTo>
                    <a:pt x="2320" y="2748"/>
                  </a:lnTo>
                  <a:lnTo>
                    <a:pt x="0" y="14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146550" y="2965750"/>
              <a:ext cx="58000" cy="36600"/>
            </a:xfrm>
            <a:custGeom>
              <a:avLst/>
              <a:gdLst/>
              <a:ahLst/>
              <a:cxnLst/>
              <a:rect l="l" t="t" r="r" b="b"/>
              <a:pathLst>
                <a:path w="2320" h="1464" extrusionOk="0">
                  <a:moveTo>
                    <a:pt x="0" y="134"/>
                  </a:moveTo>
                  <a:lnTo>
                    <a:pt x="241" y="1"/>
                  </a:lnTo>
                  <a:lnTo>
                    <a:pt x="2320" y="1196"/>
                  </a:lnTo>
                  <a:lnTo>
                    <a:pt x="2320" y="1464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2933825" y="2547125"/>
              <a:ext cx="22325" cy="37500"/>
            </a:xfrm>
            <a:custGeom>
              <a:avLst/>
              <a:gdLst/>
              <a:ahLst/>
              <a:cxnLst/>
              <a:rect l="l" t="t" r="r" b="b"/>
              <a:pathLst>
                <a:path w="893" h="1500" extrusionOk="0">
                  <a:moveTo>
                    <a:pt x="1" y="536"/>
                  </a:moveTo>
                  <a:lnTo>
                    <a:pt x="893" y="1"/>
                  </a:lnTo>
                  <a:lnTo>
                    <a:pt x="893" y="973"/>
                  </a:lnTo>
                  <a:lnTo>
                    <a:pt x="1" y="150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970800" y="2830150"/>
              <a:ext cx="65150" cy="80975"/>
            </a:xfrm>
            <a:custGeom>
              <a:avLst/>
              <a:gdLst/>
              <a:ahLst/>
              <a:cxnLst/>
              <a:rect l="l" t="t" r="r" b="b"/>
              <a:pathLst>
                <a:path w="2606" h="3239" extrusionOk="0">
                  <a:moveTo>
                    <a:pt x="2606" y="1490"/>
                  </a:moveTo>
                  <a:lnTo>
                    <a:pt x="1" y="1"/>
                  </a:lnTo>
                  <a:lnTo>
                    <a:pt x="1" y="1740"/>
                  </a:lnTo>
                  <a:lnTo>
                    <a:pt x="2606" y="32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974375" y="2836175"/>
              <a:ext cx="58225" cy="68725"/>
            </a:xfrm>
            <a:custGeom>
              <a:avLst/>
              <a:gdLst/>
              <a:ahLst/>
              <a:cxnLst/>
              <a:rect l="l" t="t" r="r" b="b"/>
              <a:pathLst>
                <a:path w="2329" h="2749" extrusionOk="0">
                  <a:moveTo>
                    <a:pt x="2329" y="1330"/>
                  </a:moveTo>
                  <a:lnTo>
                    <a:pt x="0" y="1"/>
                  </a:lnTo>
                  <a:lnTo>
                    <a:pt x="0" y="1419"/>
                  </a:lnTo>
                  <a:lnTo>
                    <a:pt x="2329" y="2748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974375" y="2836175"/>
              <a:ext cx="58225" cy="68950"/>
            </a:xfrm>
            <a:custGeom>
              <a:avLst/>
              <a:gdLst/>
              <a:ahLst/>
              <a:cxnLst/>
              <a:rect l="l" t="t" r="r" b="b"/>
              <a:pathLst>
                <a:path w="2329" h="2758" extrusionOk="0">
                  <a:moveTo>
                    <a:pt x="241" y="143"/>
                  </a:moveTo>
                  <a:lnTo>
                    <a:pt x="241" y="1285"/>
                  </a:lnTo>
                  <a:lnTo>
                    <a:pt x="2329" y="2481"/>
                  </a:lnTo>
                  <a:lnTo>
                    <a:pt x="2329" y="2757"/>
                  </a:lnTo>
                  <a:lnTo>
                    <a:pt x="0" y="1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1974375" y="2868300"/>
              <a:ext cx="58225" cy="36600"/>
            </a:xfrm>
            <a:custGeom>
              <a:avLst/>
              <a:gdLst/>
              <a:ahLst/>
              <a:cxnLst/>
              <a:rect l="l" t="t" r="r" b="b"/>
              <a:pathLst>
                <a:path w="2329" h="1464" extrusionOk="0">
                  <a:moveTo>
                    <a:pt x="0" y="134"/>
                  </a:moveTo>
                  <a:lnTo>
                    <a:pt x="241" y="0"/>
                  </a:lnTo>
                  <a:lnTo>
                    <a:pt x="2329" y="1196"/>
                  </a:lnTo>
                  <a:lnTo>
                    <a:pt x="2329" y="14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040375" y="2870750"/>
              <a:ext cx="98175" cy="98375"/>
            </a:xfrm>
            <a:custGeom>
              <a:avLst/>
              <a:gdLst/>
              <a:ahLst/>
              <a:cxnLst/>
              <a:rect l="l" t="t" r="r" b="b"/>
              <a:pathLst>
                <a:path w="3927" h="3935" extrusionOk="0">
                  <a:moveTo>
                    <a:pt x="3926" y="2213"/>
                  </a:moveTo>
                  <a:lnTo>
                    <a:pt x="1" y="0"/>
                  </a:lnTo>
                  <a:lnTo>
                    <a:pt x="1" y="1731"/>
                  </a:lnTo>
                  <a:lnTo>
                    <a:pt x="3926" y="39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044625" y="2873425"/>
              <a:ext cx="93925" cy="90800"/>
            </a:xfrm>
            <a:custGeom>
              <a:avLst/>
              <a:gdLst/>
              <a:ahLst/>
              <a:cxnLst/>
              <a:rect l="l" t="t" r="r" b="b"/>
              <a:pathLst>
                <a:path w="3757" h="3632" extrusionOk="0">
                  <a:moveTo>
                    <a:pt x="0" y="0"/>
                  </a:moveTo>
                  <a:lnTo>
                    <a:pt x="0" y="1526"/>
                  </a:lnTo>
                  <a:lnTo>
                    <a:pt x="3756" y="3631"/>
                  </a:lnTo>
                  <a:lnTo>
                    <a:pt x="3756" y="21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2044625" y="28765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2044625" y="287832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197"/>
                  </a:lnTo>
                  <a:lnTo>
                    <a:pt x="3756" y="2258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2044625" y="28854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205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2044625" y="288725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5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044625" y="28943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5"/>
            <p:cNvSpPr/>
            <p:nvPr/>
          </p:nvSpPr>
          <p:spPr>
            <a:xfrm>
              <a:off x="2044625" y="2896175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7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5"/>
            <p:cNvSpPr/>
            <p:nvPr/>
          </p:nvSpPr>
          <p:spPr>
            <a:xfrm>
              <a:off x="2044625" y="29033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1"/>
                  </a:moveTo>
                  <a:lnTo>
                    <a:pt x="0" y="206"/>
                  </a:lnTo>
                  <a:lnTo>
                    <a:pt x="3756" y="2258"/>
                  </a:lnTo>
                  <a:lnTo>
                    <a:pt x="3756" y="206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5"/>
            <p:cNvSpPr/>
            <p:nvPr/>
          </p:nvSpPr>
          <p:spPr>
            <a:xfrm>
              <a:off x="2044625" y="2905100"/>
              <a:ext cx="93925" cy="56450"/>
            </a:xfrm>
            <a:custGeom>
              <a:avLst/>
              <a:gdLst/>
              <a:ahLst/>
              <a:cxnLst/>
              <a:rect l="l" t="t" r="r" b="b"/>
              <a:pathLst>
                <a:path w="3757" h="2258" extrusionOk="0">
                  <a:moveTo>
                    <a:pt x="0" y="0"/>
                  </a:moveTo>
                  <a:lnTo>
                    <a:pt x="0" y="196"/>
                  </a:lnTo>
                  <a:lnTo>
                    <a:pt x="3756" y="2257"/>
                  </a:lnTo>
                  <a:lnTo>
                    <a:pt x="3756" y="2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5"/>
            <p:cNvSpPr/>
            <p:nvPr/>
          </p:nvSpPr>
          <p:spPr>
            <a:xfrm>
              <a:off x="2661075" y="2649275"/>
              <a:ext cx="23875" cy="31250"/>
            </a:xfrm>
            <a:custGeom>
              <a:avLst/>
              <a:gdLst/>
              <a:ahLst/>
              <a:cxnLst/>
              <a:rect l="l" t="t" r="r" b="b"/>
              <a:pathLst>
                <a:path w="955" h="1250" extrusionOk="0">
                  <a:moveTo>
                    <a:pt x="955" y="1"/>
                  </a:moveTo>
                  <a:lnTo>
                    <a:pt x="955" y="670"/>
                  </a:lnTo>
                  <a:lnTo>
                    <a:pt x="0" y="1250"/>
                  </a:lnTo>
                  <a:lnTo>
                    <a:pt x="0" y="581"/>
                  </a:lnTo>
                  <a:lnTo>
                    <a:pt x="955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5"/>
            <p:cNvSpPr/>
            <p:nvPr/>
          </p:nvSpPr>
          <p:spPr>
            <a:xfrm>
              <a:off x="2660850" y="2649275"/>
              <a:ext cx="24100" cy="31250"/>
            </a:xfrm>
            <a:custGeom>
              <a:avLst/>
              <a:gdLst/>
              <a:ahLst/>
              <a:cxnLst/>
              <a:rect l="l" t="t" r="r" b="b"/>
              <a:pathLst>
                <a:path w="964" h="1250" extrusionOk="0">
                  <a:moveTo>
                    <a:pt x="857" y="598"/>
                  </a:moveTo>
                  <a:lnTo>
                    <a:pt x="857" y="63"/>
                  </a:lnTo>
                  <a:lnTo>
                    <a:pt x="964" y="1"/>
                  </a:lnTo>
                  <a:lnTo>
                    <a:pt x="964" y="1"/>
                  </a:lnTo>
                  <a:lnTo>
                    <a:pt x="964" y="670"/>
                  </a:lnTo>
                  <a:lnTo>
                    <a:pt x="0" y="1250"/>
                  </a:lnTo>
                  <a:lnTo>
                    <a:pt x="0" y="1116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5"/>
            <p:cNvSpPr/>
            <p:nvPr/>
          </p:nvSpPr>
          <p:spPr>
            <a:xfrm>
              <a:off x="2682250" y="2649275"/>
              <a:ext cx="2700" cy="16750"/>
            </a:xfrm>
            <a:custGeom>
              <a:avLst/>
              <a:gdLst/>
              <a:ahLst/>
              <a:cxnLst/>
              <a:rect l="l" t="t" r="r" b="b"/>
              <a:pathLst>
                <a:path w="108" h="670" extrusionOk="0">
                  <a:moveTo>
                    <a:pt x="1" y="63"/>
                  </a:moveTo>
                  <a:lnTo>
                    <a:pt x="1" y="598"/>
                  </a:lnTo>
                  <a:lnTo>
                    <a:pt x="108" y="670"/>
                  </a:lnTo>
                  <a:lnTo>
                    <a:pt x="108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5"/>
            <p:cNvSpPr/>
            <p:nvPr/>
          </p:nvSpPr>
          <p:spPr>
            <a:xfrm>
              <a:off x="2043950" y="2932975"/>
              <a:ext cx="71625" cy="70275"/>
            </a:xfrm>
            <a:custGeom>
              <a:avLst/>
              <a:gdLst/>
              <a:ahLst/>
              <a:cxnLst/>
              <a:rect l="l" t="t" r="r" b="b"/>
              <a:pathLst>
                <a:path w="2865" h="2811" extrusionOk="0">
                  <a:moveTo>
                    <a:pt x="1" y="188"/>
                  </a:moveTo>
                  <a:lnTo>
                    <a:pt x="1" y="1080"/>
                  </a:lnTo>
                  <a:cubicBezTo>
                    <a:pt x="1" y="1178"/>
                    <a:pt x="45" y="1258"/>
                    <a:pt x="135" y="1312"/>
                  </a:cubicBezTo>
                  <a:lnTo>
                    <a:pt x="2632" y="2748"/>
                  </a:lnTo>
                  <a:cubicBezTo>
                    <a:pt x="2739" y="2810"/>
                    <a:pt x="2864" y="2730"/>
                    <a:pt x="2864" y="2614"/>
                  </a:cubicBezTo>
                  <a:lnTo>
                    <a:pt x="2864" y="1722"/>
                  </a:lnTo>
                  <a:cubicBezTo>
                    <a:pt x="2864" y="1633"/>
                    <a:pt x="2811" y="1544"/>
                    <a:pt x="2731" y="1499"/>
                  </a:cubicBezTo>
                  <a:lnTo>
                    <a:pt x="233" y="54"/>
                  </a:lnTo>
                  <a:cubicBezTo>
                    <a:pt x="126" y="0"/>
                    <a:pt x="1" y="72"/>
                    <a:pt x="1" y="188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0" y="429"/>
                  </a:lnTo>
                  <a:lnTo>
                    <a:pt x="1463" y="1267"/>
                  </a:lnTo>
                  <a:lnTo>
                    <a:pt x="1463" y="8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5"/>
            <p:cNvSpPr/>
            <p:nvPr/>
          </p:nvSpPr>
          <p:spPr>
            <a:xfrm>
              <a:off x="2104400" y="3003450"/>
              <a:ext cx="36600" cy="31700"/>
            </a:xfrm>
            <a:custGeom>
              <a:avLst/>
              <a:gdLst/>
              <a:ahLst/>
              <a:cxnLst/>
              <a:rect l="l" t="t" r="r" b="b"/>
              <a:pathLst>
                <a:path w="1464" h="1268" extrusionOk="0">
                  <a:moveTo>
                    <a:pt x="0" y="0"/>
                  </a:moveTo>
                  <a:lnTo>
                    <a:pt x="54" y="36"/>
                  </a:lnTo>
                  <a:lnTo>
                    <a:pt x="54" y="402"/>
                  </a:lnTo>
                  <a:lnTo>
                    <a:pt x="1463" y="1205"/>
                  </a:lnTo>
                  <a:lnTo>
                    <a:pt x="1463" y="1267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5"/>
            <p:cNvSpPr/>
            <p:nvPr/>
          </p:nvSpPr>
          <p:spPr>
            <a:xfrm>
              <a:off x="2104400" y="3003450"/>
              <a:ext cx="1350" cy="10725"/>
            </a:xfrm>
            <a:custGeom>
              <a:avLst/>
              <a:gdLst/>
              <a:ahLst/>
              <a:cxnLst/>
              <a:rect l="l" t="t" r="r" b="b"/>
              <a:pathLst>
                <a:path w="54" h="429" extrusionOk="0">
                  <a:moveTo>
                    <a:pt x="54" y="36"/>
                  </a:moveTo>
                  <a:lnTo>
                    <a:pt x="54" y="402"/>
                  </a:lnTo>
                  <a:lnTo>
                    <a:pt x="0" y="4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9"/>
                  </a:lnTo>
                  <a:lnTo>
                    <a:pt x="1473" y="1259"/>
                  </a:lnTo>
                  <a:lnTo>
                    <a:pt x="1473" y="83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5"/>
            <p:cNvSpPr/>
            <p:nvPr/>
          </p:nvSpPr>
          <p:spPr>
            <a:xfrm>
              <a:off x="2058000" y="29769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0" y="1"/>
                  </a:moveTo>
                  <a:lnTo>
                    <a:pt x="63" y="36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5"/>
            <p:cNvSpPr/>
            <p:nvPr/>
          </p:nvSpPr>
          <p:spPr>
            <a:xfrm>
              <a:off x="2058000" y="2976900"/>
              <a:ext cx="1600" cy="10725"/>
            </a:xfrm>
            <a:custGeom>
              <a:avLst/>
              <a:gdLst/>
              <a:ahLst/>
              <a:cxnLst/>
              <a:rect l="l" t="t" r="r" b="b"/>
              <a:pathLst>
                <a:path w="64" h="429" extrusionOk="0">
                  <a:moveTo>
                    <a:pt x="63" y="36"/>
                  </a:moveTo>
                  <a:lnTo>
                    <a:pt x="63" y="393"/>
                  </a:lnTo>
                  <a:lnTo>
                    <a:pt x="1" y="429"/>
                  </a:lnTo>
                  <a:lnTo>
                    <a:pt x="1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1" y="420"/>
                  </a:lnTo>
                  <a:lnTo>
                    <a:pt x="1473" y="1259"/>
                  </a:lnTo>
                  <a:lnTo>
                    <a:pt x="1473" y="8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5"/>
            <p:cNvSpPr/>
            <p:nvPr/>
          </p:nvSpPr>
          <p:spPr>
            <a:xfrm>
              <a:off x="2012050" y="2950800"/>
              <a:ext cx="36825" cy="31475"/>
            </a:xfrm>
            <a:custGeom>
              <a:avLst/>
              <a:gdLst/>
              <a:ahLst/>
              <a:cxnLst/>
              <a:rect l="l" t="t" r="r" b="b"/>
              <a:pathLst>
                <a:path w="1473" h="1259" extrusionOk="0">
                  <a:moveTo>
                    <a:pt x="1" y="1"/>
                  </a:moveTo>
                  <a:lnTo>
                    <a:pt x="63" y="28"/>
                  </a:lnTo>
                  <a:lnTo>
                    <a:pt x="63" y="393"/>
                  </a:lnTo>
                  <a:lnTo>
                    <a:pt x="1473" y="1196"/>
                  </a:lnTo>
                  <a:lnTo>
                    <a:pt x="1473" y="1259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5"/>
            <p:cNvSpPr/>
            <p:nvPr/>
          </p:nvSpPr>
          <p:spPr>
            <a:xfrm>
              <a:off x="2012050" y="2950800"/>
              <a:ext cx="1600" cy="10525"/>
            </a:xfrm>
            <a:custGeom>
              <a:avLst/>
              <a:gdLst/>
              <a:ahLst/>
              <a:cxnLst/>
              <a:rect l="l" t="t" r="r" b="b"/>
              <a:pathLst>
                <a:path w="64" h="421" extrusionOk="0">
                  <a:moveTo>
                    <a:pt x="63" y="28"/>
                  </a:moveTo>
                  <a:lnTo>
                    <a:pt x="63" y="393"/>
                  </a:lnTo>
                  <a:lnTo>
                    <a:pt x="1" y="4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5"/>
            <p:cNvSpPr/>
            <p:nvPr/>
          </p:nvSpPr>
          <p:spPr>
            <a:xfrm>
              <a:off x="1960775" y="2949925"/>
              <a:ext cx="236875" cy="137625"/>
            </a:xfrm>
            <a:custGeom>
              <a:avLst/>
              <a:gdLst/>
              <a:ahLst/>
              <a:cxnLst/>
              <a:rect l="l" t="t" r="r" b="b"/>
              <a:pathLst>
                <a:path w="9475" h="5505" extrusionOk="0">
                  <a:moveTo>
                    <a:pt x="9474" y="5389"/>
                  </a:moveTo>
                  <a:lnTo>
                    <a:pt x="0" y="0"/>
                  </a:lnTo>
                  <a:lnTo>
                    <a:pt x="0" y="116"/>
                  </a:lnTo>
                  <a:lnTo>
                    <a:pt x="9474" y="5505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2197625" y="3078375"/>
              <a:ext cx="10500" cy="9175"/>
            </a:xfrm>
            <a:custGeom>
              <a:avLst/>
              <a:gdLst/>
              <a:ahLst/>
              <a:cxnLst/>
              <a:rect l="l" t="t" r="r" b="b"/>
              <a:pathLst>
                <a:path w="420" h="367" extrusionOk="0">
                  <a:moveTo>
                    <a:pt x="0" y="367"/>
                  </a:moveTo>
                  <a:lnTo>
                    <a:pt x="420" y="126"/>
                  </a:lnTo>
                  <a:lnTo>
                    <a:pt x="420" y="1"/>
                  </a:lnTo>
                  <a:lnTo>
                    <a:pt x="0" y="25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1960775" y="2943675"/>
              <a:ext cx="247350" cy="140975"/>
            </a:xfrm>
            <a:custGeom>
              <a:avLst/>
              <a:gdLst/>
              <a:ahLst/>
              <a:cxnLst/>
              <a:rect l="l" t="t" r="r" b="b"/>
              <a:pathLst>
                <a:path w="9894" h="5639" extrusionOk="0">
                  <a:moveTo>
                    <a:pt x="0" y="250"/>
                  </a:moveTo>
                  <a:lnTo>
                    <a:pt x="419" y="0"/>
                  </a:lnTo>
                  <a:lnTo>
                    <a:pt x="9894" y="5389"/>
                  </a:lnTo>
                  <a:lnTo>
                    <a:pt x="9474" y="5639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2411275" y="2714625"/>
              <a:ext cx="385650" cy="242900"/>
            </a:xfrm>
            <a:custGeom>
              <a:avLst/>
              <a:gdLst/>
              <a:ahLst/>
              <a:cxnLst/>
              <a:rect l="l" t="t" r="r" b="b"/>
              <a:pathLst>
                <a:path w="15426" h="9716" extrusionOk="0">
                  <a:moveTo>
                    <a:pt x="10" y="9564"/>
                  </a:moveTo>
                  <a:cubicBezTo>
                    <a:pt x="10" y="9617"/>
                    <a:pt x="10" y="9662"/>
                    <a:pt x="1" y="9716"/>
                  </a:cubicBezTo>
                  <a:lnTo>
                    <a:pt x="15363" y="456"/>
                  </a:lnTo>
                  <a:cubicBezTo>
                    <a:pt x="15363" y="438"/>
                    <a:pt x="15363" y="429"/>
                    <a:pt x="15372" y="411"/>
                  </a:cubicBezTo>
                  <a:cubicBezTo>
                    <a:pt x="15372" y="340"/>
                    <a:pt x="15381" y="259"/>
                    <a:pt x="15398" y="188"/>
                  </a:cubicBezTo>
                  <a:cubicBezTo>
                    <a:pt x="15407" y="126"/>
                    <a:pt x="15416" y="63"/>
                    <a:pt x="15425" y="1"/>
                  </a:cubicBezTo>
                  <a:lnTo>
                    <a:pt x="1" y="9394"/>
                  </a:lnTo>
                  <a:cubicBezTo>
                    <a:pt x="10" y="9448"/>
                    <a:pt x="10" y="9501"/>
                    <a:pt x="10" y="9555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2410175" y="2719300"/>
              <a:ext cx="386075" cy="248275"/>
            </a:xfrm>
            <a:custGeom>
              <a:avLst/>
              <a:gdLst/>
              <a:ahLst/>
              <a:cxnLst/>
              <a:rect l="l" t="t" r="r" b="b"/>
              <a:pathLst>
                <a:path w="15443" h="9931" extrusionOk="0">
                  <a:moveTo>
                    <a:pt x="0" y="9930"/>
                  </a:moveTo>
                  <a:lnTo>
                    <a:pt x="9" y="9921"/>
                  </a:lnTo>
                  <a:lnTo>
                    <a:pt x="15416" y="643"/>
                  </a:lnTo>
                  <a:cubicBezTo>
                    <a:pt x="15407" y="572"/>
                    <a:pt x="15407" y="492"/>
                    <a:pt x="15407" y="411"/>
                  </a:cubicBezTo>
                  <a:lnTo>
                    <a:pt x="15407" y="393"/>
                  </a:lnTo>
                  <a:cubicBezTo>
                    <a:pt x="15407" y="349"/>
                    <a:pt x="15407" y="313"/>
                    <a:pt x="15407" y="269"/>
                  </a:cubicBezTo>
                  <a:cubicBezTo>
                    <a:pt x="15407" y="251"/>
                    <a:pt x="15407" y="242"/>
                    <a:pt x="15416" y="224"/>
                  </a:cubicBezTo>
                  <a:cubicBezTo>
                    <a:pt x="15416" y="153"/>
                    <a:pt x="15425" y="72"/>
                    <a:pt x="15442" y="1"/>
                  </a:cubicBezTo>
                  <a:lnTo>
                    <a:pt x="54" y="9368"/>
                  </a:lnTo>
                  <a:lnTo>
                    <a:pt x="54" y="9377"/>
                  </a:lnTo>
                  <a:cubicBezTo>
                    <a:pt x="54" y="9430"/>
                    <a:pt x="54" y="9475"/>
                    <a:pt x="45" y="9529"/>
                  </a:cubicBezTo>
                  <a:cubicBezTo>
                    <a:pt x="45" y="9546"/>
                    <a:pt x="45" y="9564"/>
                    <a:pt x="45" y="9582"/>
                  </a:cubicBezTo>
                  <a:cubicBezTo>
                    <a:pt x="36" y="9645"/>
                    <a:pt x="36" y="9707"/>
                    <a:pt x="27" y="9761"/>
                  </a:cubicBezTo>
                  <a:cubicBezTo>
                    <a:pt x="18" y="9823"/>
                    <a:pt x="9" y="9868"/>
                    <a:pt x="0" y="993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2883200" y="2622750"/>
              <a:ext cx="72950" cy="53100"/>
            </a:xfrm>
            <a:custGeom>
              <a:avLst/>
              <a:gdLst/>
              <a:ahLst/>
              <a:cxnLst/>
              <a:rect l="l" t="t" r="r" b="b"/>
              <a:pathLst>
                <a:path w="2918" h="2124" extrusionOk="0">
                  <a:moveTo>
                    <a:pt x="1" y="1767"/>
                  </a:moveTo>
                  <a:cubicBezTo>
                    <a:pt x="10" y="1811"/>
                    <a:pt x="18" y="1865"/>
                    <a:pt x="27" y="1918"/>
                  </a:cubicBezTo>
                  <a:cubicBezTo>
                    <a:pt x="36" y="1981"/>
                    <a:pt x="45" y="2052"/>
                    <a:pt x="45" y="2123"/>
                  </a:cubicBezTo>
                  <a:lnTo>
                    <a:pt x="2918" y="411"/>
                  </a:lnTo>
                  <a:lnTo>
                    <a:pt x="291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2883875" y="2626975"/>
              <a:ext cx="72275" cy="57350"/>
            </a:xfrm>
            <a:custGeom>
              <a:avLst/>
              <a:gdLst/>
              <a:ahLst/>
              <a:cxnLst/>
              <a:rect l="l" t="t" r="r" b="b"/>
              <a:pathLst>
                <a:path w="2891" h="2294" extrusionOk="0">
                  <a:moveTo>
                    <a:pt x="18" y="2044"/>
                  </a:moveTo>
                  <a:cubicBezTo>
                    <a:pt x="18" y="2124"/>
                    <a:pt x="18" y="2213"/>
                    <a:pt x="9" y="2293"/>
                  </a:cubicBezTo>
                  <a:lnTo>
                    <a:pt x="2079" y="1098"/>
                  </a:lnTo>
                  <a:lnTo>
                    <a:pt x="2891" y="616"/>
                  </a:lnTo>
                  <a:lnTo>
                    <a:pt x="2891" y="1"/>
                  </a:lnTo>
                  <a:lnTo>
                    <a:pt x="0" y="1749"/>
                  </a:lnTo>
                  <a:cubicBezTo>
                    <a:pt x="9" y="1812"/>
                    <a:pt x="18" y="1883"/>
                    <a:pt x="18" y="1954"/>
                  </a:cubicBezTo>
                  <a:cubicBezTo>
                    <a:pt x="18" y="1990"/>
                    <a:pt x="18" y="2017"/>
                    <a:pt x="18" y="204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2948100" y="2576800"/>
              <a:ext cx="26125" cy="48875"/>
            </a:xfrm>
            <a:custGeom>
              <a:avLst/>
              <a:gdLst/>
              <a:ahLst/>
              <a:cxnLst/>
              <a:rect l="l" t="t" r="r" b="b"/>
              <a:pathLst>
                <a:path w="1045" h="1955" extrusionOk="0">
                  <a:moveTo>
                    <a:pt x="1" y="598"/>
                  </a:moveTo>
                  <a:lnTo>
                    <a:pt x="1044" y="0"/>
                  </a:lnTo>
                  <a:lnTo>
                    <a:pt x="1044" y="1356"/>
                  </a:lnTo>
                  <a:lnTo>
                    <a:pt x="1" y="195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2937850" y="2585725"/>
              <a:ext cx="10275" cy="39950"/>
            </a:xfrm>
            <a:custGeom>
              <a:avLst/>
              <a:gdLst/>
              <a:ahLst/>
              <a:cxnLst/>
              <a:rect l="l" t="t" r="r" b="b"/>
              <a:pathLst>
                <a:path w="411" h="1598" extrusionOk="0">
                  <a:moveTo>
                    <a:pt x="411" y="1597"/>
                  </a:moveTo>
                  <a:lnTo>
                    <a:pt x="0" y="1356"/>
                  </a:lnTo>
                  <a:lnTo>
                    <a:pt x="0" y="0"/>
                  </a:lnTo>
                  <a:lnTo>
                    <a:pt x="411" y="24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2937850" y="2570550"/>
              <a:ext cx="36375" cy="21225"/>
            </a:xfrm>
            <a:custGeom>
              <a:avLst/>
              <a:gdLst/>
              <a:ahLst/>
              <a:cxnLst/>
              <a:rect l="l" t="t" r="r" b="b"/>
              <a:pathLst>
                <a:path w="1455" h="849" extrusionOk="0">
                  <a:moveTo>
                    <a:pt x="1454" y="250"/>
                  </a:moveTo>
                  <a:lnTo>
                    <a:pt x="1035" y="1"/>
                  </a:lnTo>
                  <a:lnTo>
                    <a:pt x="0" y="607"/>
                  </a:lnTo>
                  <a:lnTo>
                    <a:pt x="411" y="84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2211675" y="2961300"/>
              <a:ext cx="9175" cy="20325"/>
            </a:xfrm>
            <a:custGeom>
              <a:avLst/>
              <a:gdLst/>
              <a:ahLst/>
              <a:cxnLst/>
              <a:rect l="l" t="t" r="r" b="b"/>
              <a:pathLst>
                <a:path w="367" h="813" extrusionOk="0">
                  <a:moveTo>
                    <a:pt x="366" y="0"/>
                  </a:moveTo>
                  <a:lnTo>
                    <a:pt x="366" y="616"/>
                  </a:lnTo>
                  <a:lnTo>
                    <a:pt x="0" y="812"/>
                  </a:lnTo>
                  <a:lnTo>
                    <a:pt x="0" y="223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2208100" y="2531075"/>
              <a:ext cx="748050" cy="442075"/>
            </a:xfrm>
            <a:custGeom>
              <a:avLst/>
              <a:gdLst/>
              <a:ahLst/>
              <a:cxnLst/>
              <a:rect l="l" t="t" r="r" b="b"/>
              <a:pathLst>
                <a:path w="29922" h="17683" extrusionOk="0">
                  <a:moveTo>
                    <a:pt x="1" y="17281"/>
                  </a:moveTo>
                  <a:lnTo>
                    <a:pt x="1" y="17682"/>
                  </a:lnTo>
                  <a:lnTo>
                    <a:pt x="29922" y="402"/>
                  </a:lnTo>
                  <a:lnTo>
                    <a:pt x="299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2208100" y="2535100"/>
              <a:ext cx="748050" cy="441825"/>
            </a:xfrm>
            <a:custGeom>
              <a:avLst/>
              <a:gdLst/>
              <a:ahLst/>
              <a:cxnLst/>
              <a:rect l="l" t="t" r="r" b="b"/>
              <a:pathLst>
                <a:path w="29922" h="17673" extrusionOk="0">
                  <a:moveTo>
                    <a:pt x="1" y="17271"/>
                  </a:moveTo>
                  <a:lnTo>
                    <a:pt x="1" y="17673"/>
                  </a:lnTo>
                  <a:lnTo>
                    <a:pt x="29922" y="402"/>
                  </a:lnTo>
                  <a:lnTo>
                    <a:pt x="299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2693400" y="2636800"/>
              <a:ext cx="4050" cy="123125"/>
            </a:xfrm>
            <a:custGeom>
              <a:avLst/>
              <a:gdLst/>
              <a:ahLst/>
              <a:cxnLst/>
              <a:rect l="l" t="t" r="r" b="b"/>
              <a:pathLst>
                <a:path w="162" h="4925" extrusionOk="0">
                  <a:moveTo>
                    <a:pt x="1" y="4925"/>
                  </a:moveTo>
                  <a:lnTo>
                    <a:pt x="161" y="4826"/>
                  </a:lnTo>
                  <a:lnTo>
                    <a:pt x="161" y="0"/>
                  </a:lnTo>
                  <a:lnTo>
                    <a:pt x="1" y="98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2477300" y="2756775"/>
              <a:ext cx="30800" cy="44200"/>
            </a:xfrm>
            <a:custGeom>
              <a:avLst/>
              <a:gdLst/>
              <a:ahLst/>
              <a:cxnLst/>
              <a:rect l="l" t="t" r="r" b="b"/>
              <a:pathLst>
                <a:path w="1232" h="1768" extrusionOk="0">
                  <a:moveTo>
                    <a:pt x="776" y="1767"/>
                  </a:moveTo>
                  <a:cubicBezTo>
                    <a:pt x="848" y="1767"/>
                    <a:pt x="928" y="1749"/>
                    <a:pt x="991" y="1714"/>
                  </a:cubicBezTo>
                  <a:cubicBezTo>
                    <a:pt x="1142" y="1633"/>
                    <a:pt x="1231" y="1482"/>
                    <a:pt x="1231" y="1312"/>
                  </a:cubicBezTo>
                  <a:lnTo>
                    <a:pt x="1231" y="179"/>
                  </a:lnTo>
                  <a:cubicBezTo>
                    <a:pt x="1231" y="81"/>
                    <a:pt x="1151" y="1"/>
                    <a:pt x="1053" y="1"/>
                  </a:cubicBezTo>
                  <a:cubicBezTo>
                    <a:pt x="955" y="1"/>
                    <a:pt x="875" y="81"/>
                    <a:pt x="875" y="179"/>
                  </a:cubicBezTo>
                  <a:lnTo>
                    <a:pt x="875" y="1312"/>
                  </a:lnTo>
                  <a:cubicBezTo>
                    <a:pt x="875" y="1366"/>
                    <a:pt x="839" y="1392"/>
                    <a:pt x="821" y="1401"/>
                  </a:cubicBezTo>
                  <a:cubicBezTo>
                    <a:pt x="812" y="1410"/>
                    <a:pt x="768" y="1428"/>
                    <a:pt x="723" y="1401"/>
                  </a:cubicBezTo>
                  <a:lnTo>
                    <a:pt x="295" y="1125"/>
                  </a:lnTo>
                  <a:cubicBezTo>
                    <a:pt x="214" y="1071"/>
                    <a:pt x="98" y="1098"/>
                    <a:pt x="54" y="1178"/>
                  </a:cubicBezTo>
                  <a:cubicBezTo>
                    <a:pt x="0" y="1259"/>
                    <a:pt x="27" y="1366"/>
                    <a:pt x="107" y="1419"/>
                  </a:cubicBezTo>
                  <a:lnTo>
                    <a:pt x="536" y="1696"/>
                  </a:lnTo>
                  <a:cubicBezTo>
                    <a:pt x="607" y="1749"/>
                    <a:pt x="687" y="1767"/>
                    <a:pt x="776" y="17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2484650" y="2746750"/>
              <a:ext cx="46875" cy="43275"/>
            </a:xfrm>
            <a:custGeom>
              <a:avLst/>
              <a:gdLst/>
              <a:ahLst/>
              <a:cxnLst/>
              <a:rect l="l" t="t" r="r" b="b"/>
              <a:pathLst>
                <a:path w="1875" h="1731" extrusionOk="0">
                  <a:moveTo>
                    <a:pt x="242" y="892"/>
                  </a:moveTo>
                  <a:cubicBezTo>
                    <a:pt x="242" y="892"/>
                    <a:pt x="242" y="892"/>
                    <a:pt x="242" y="892"/>
                  </a:cubicBezTo>
                  <a:cubicBezTo>
                    <a:pt x="429" y="999"/>
                    <a:pt x="607" y="1106"/>
                    <a:pt x="786" y="1205"/>
                  </a:cubicBezTo>
                  <a:cubicBezTo>
                    <a:pt x="893" y="1267"/>
                    <a:pt x="1000" y="1321"/>
                    <a:pt x="1107" y="1392"/>
                  </a:cubicBezTo>
                  <a:cubicBezTo>
                    <a:pt x="1134" y="1410"/>
                    <a:pt x="1160" y="1437"/>
                    <a:pt x="1187" y="1463"/>
                  </a:cubicBezTo>
                  <a:cubicBezTo>
                    <a:pt x="1196" y="1481"/>
                    <a:pt x="1205" y="1508"/>
                    <a:pt x="1223" y="1526"/>
                  </a:cubicBezTo>
                  <a:cubicBezTo>
                    <a:pt x="1250" y="1579"/>
                    <a:pt x="1321" y="1624"/>
                    <a:pt x="1383" y="1642"/>
                  </a:cubicBezTo>
                  <a:cubicBezTo>
                    <a:pt x="1598" y="1731"/>
                    <a:pt x="1776" y="1526"/>
                    <a:pt x="1821" y="1329"/>
                  </a:cubicBezTo>
                  <a:cubicBezTo>
                    <a:pt x="1874" y="1089"/>
                    <a:pt x="1776" y="794"/>
                    <a:pt x="1589" y="634"/>
                  </a:cubicBezTo>
                  <a:cubicBezTo>
                    <a:pt x="1419" y="482"/>
                    <a:pt x="1214" y="366"/>
                    <a:pt x="1018" y="250"/>
                  </a:cubicBezTo>
                  <a:cubicBezTo>
                    <a:pt x="804" y="134"/>
                    <a:pt x="572" y="0"/>
                    <a:pt x="322" y="72"/>
                  </a:cubicBezTo>
                  <a:cubicBezTo>
                    <a:pt x="197" y="107"/>
                    <a:pt x="99" y="188"/>
                    <a:pt x="36" y="295"/>
                  </a:cubicBezTo>
                  <a:cubicBezTo>
                    <a:pt x="1" y="348"/>
                    <a:pt x="10" y="384"/>
                    <a:pt x="36" y="446"/>
                  </a:cubicBezTo>
                  <a:cubicBezTo>
                    <a:pt x="63" y="500"/>
                    <a:pt x="90" y="553"/>
                    <a:pt x="99" y="616"/>
                  </a:cubicBezTo>
                  <a:cubicBezTo>
                    <a:pt x="99" y="660"/>
                    <a:pt x="90" y="696"/>
                    <a:pt x="108" y="750"/>
                  </a:cubicBezTo>
                  <a:cubicBezTo>
                    <a:pt x="135" y="812"/>
                    <a:pt x="179" y="857"/>
                    <a:pt x="242" y="8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2482650" y="2746750"/>
              <a:ext cx="43950" cy="45950"/>
            </a:xfrm>
            <a:custGeom>
              <a:avLst/>
              <a:gdLst/>
              <a:ahLst/>
              <a:cxnLst/>
              <a:rect l="l" t="t" r="r" b="b"/>
              <a:pathLst>
                <a:path w="1758" h="1838" extrusionOk="0">
                  <a:moveTo>
                    <a:pt x="188" y="990"/>
                  </a:moveTo>
                  <a:cubicBezTo>
                    <a:pt x="259" y="1053"/>
                    <a:pt x="348" y="1098"/>
                    <a:pt x="438" y="1151"/>
                  </a:cubicBezTo>
                  <a:cubicBezTo>
                    <a:pt x="589" y="1240"/>
                    <a:pt x="750" y="1329"/>
                    <a:pt x="901" y="1419"/>
                  </a:cubicBezTo>
                  <a:cubicBezTo>
                    <a:pt x="1098" y="1535"/>
                    <a:pt x="1481" y="1838"/>
                    <a:pt x="1669" y="1570"/>
                  </a:cubicBezTo>
                  <a:cubicBezTo>
                    <a:pt x="1758" y="1445"/>
                    <a:pt x="1749" y="1240"/>
                    <a:pt x="1704" y="1098"/>
                  </a:cubicBezTo>
                  <a:cubicBezTo>
                    <a:pt x="1669" y="964"/>
                    <a:pt x="1588" y="857"/>
                    <a:pt x="1499" y="750"/>
                  </a:cubicBezTo>
                  <a:cubicBezTo>
                    <a:pt x="1419" y="669"/>
                    <a:pt x="1303" y="616"/>
                    <a:pt x="1205" y="562"/>
                  </a:cubicBezTo>
                  <a:cubicBezTo>
                    <a:pt x="1089" y="500"/>
                    <a:pt x="964" y="428"/>
                    <a:pt x="848" y="357"/>
                  </a:cubicBezTo>
                  <a:cubicBezTo>
                    <a:pt x="643" y="241"/>
                    <a:pt x="375" y="0"/>
                    <a:pt x="143" y="179"/>
                  </a:cubicBezTo>
                  <a:cubicBezTo>
                    <a:pt x="45" y="259"/>
                    <a:pt x="18" y="375"/>
                    <a:pt x="9" y="500"/>
                  </a:cubicBezTo>
                  <a:cubicBezTo>
                    <a:pt x="9" y="625"/>
                    <a:pt x="0" y="767"/>
                    <a:pt x="81" y="874"/>
                  </a:cubicBezTo>
                  <a:cubicBezTo>
                    <a:pt x="107" y="919"/>
                    <a:pt x="143" y="955"/>
                    <a:pt x="188" y="99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2208100" y="2951475"/>
              <a:ext cx="22550" cy="57125"/>
            </a:xfrm>
            <a:custGeom>
              <a:avLst/>
              <a:gdLst/>
              <a:ahLst/>
              <a:cxnLst/>
              <a:rect l="l" t="t" r="r" b="b"/>
              <a:pathLst>
                <a:path w="902" h="2285" extrusionOk="0">
                  <a:moveTo>
                    <a:pt x="1" y="536"/>
                  </a:moveTo>
                  <a:lnTo>
                    <a:pt x="902" y="1"/>
                  </a:lnTo>
                  <a:lnTo>
                    <a:pt x="902" y="1749"/>
                  </a:lnTo>
                  <a:lnTo>
                    <a:pt x="1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0" y="366"/>
                  </a:moveTo>
                  <a:lnTo>
                    <a:pt x="616" y="0"/>
                  </a:lnTo>
                  <a:lnTo>
                    <a:pt x="616" y="1419"/>
                  </a:lnTo>
                  <a:lnTo>
                    <a:pt x="0" y="1785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2211675" y="2957725"/>
              <a:ext cx="15400" cy="44625"/>
            </a:xfrm>
            <a:custGeom>
              <a:avLst/>
              <a:gdLst/>
              <a:ahLst/>
              <a:cxnLst/>
              <a:rect l="l" t="t" r="r" b="b"/>
              <a:pathLst>
                <a:path w="616" h="1785" extrusionOk="0">
                  <a:moveTo>
                    <a:pt x="366" y="143"/>
                  </a:moveTo>
                  <a:lnTo>
                    <a:pt x="366" y="1285"/>
                  </a:lnTo>
                  <a:lnTo>
                    <a:pt x="0" y="1517"/>
                  </a:lnTo>
                  <a:lnTo>
                    <a:pt x="0" y="1785"/>
                  </a:lnTo>
                  <a:lnTo>
                    <a:pt x="616" y="1419"/>
                  </a:lnTo>
                  <a:lnTo>
                    <a:pt x="61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2211675" y="2989850"/>
              <a:ext cx="15400" cy="12500"/>
            </a:xfrm>
            <a:custGeom>
              <a:avLst/>
              <a:gdLst/>
              <a:ahLst/>
              <a:cxnLst/>
              <a:rect l="l" t="t" r="r" b="b"/>
              <a:pathLst>
                <a:path w="616" h="500" extrusionOk="0">
                  <a:moveTo>
                    <a:pt x="616" y="134"/>
                  </a:moveTo>
                  <a:lnTo>
                    <a:pt x="366" y="0"/>
                  </a:lnTo>
                  <a:lnTo>
                    <a:pt x="0" y="232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2465475" y="2774400"/>
              <a:ext cx="4250" cy="123350"/>
            </a:xfrm>
            <a:custGeom>
              <a:avLst/>
              <a:gdLst/>
              <a:ahLst/>
              <a:cxnLst/>
              <a:rect l="l" t="t" r="r" b="b"/>
              <a:pathLst>
                <a:path w="170" h="4934" extrusionOk="0">
                  <a:moveTo>
                    <a:pt x="0" y="99"/>
                  </a:moveTo>
                  <a:lnTo>
                    <a:pt x="0" y="4934"/>
                  </a:lnTo>
                  <a:lnTo>
                    <a:pt x="170" y="4836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2844625" y="2545350"/>
              <a:ext cx="4250" cy="73625"/>
            </a:xfrm>
            <a:custGeom>
              <a:avLst/>
              <a:gdLst/>
              <a:ahLst/>
              <a:cxnLst/>
              <a:rect l="l" t="t" r="r" b="b"/>
              <a:pathLst>
                <a:path w="170" h="2945" extrusionOk="0">
                  <a:moveTo>
                    <a:pt x="0" y="99"/>
                  </a:moveTo>
                  <a:lnTo>
                    <a:pt x="0" y="2944"/>
                  </a:lnTo>
                  <a:lnTo>
                    <a:pt x="170" y="2846"/>
                  </a:lnTo>
                  <a:lnTo>
                    <a:pt x="17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4298300" y="3509700"/>
              <a:ext cx="55775" cy="77425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4354050" y="3535800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4298300" y="3502800"/>
              <a:ext cx="67375" cy="39950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403300" y="3724475"/>
              <a:ext cx="29025" cy="61375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391700" y="37345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391700" y="3717800"/>
              <a:ext cx="40625" cy="23650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592200" y="3435450"/>
              <a:ext cx="52875" cy="48850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589975" y="3435450"/>
              <a:ext cx="49525" cy="51975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3622525" y="3463325"/>
              <a:ext cx="54000" cy="48200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3622975" y="3463325"/>
              <a:ext cx="53550" cy="4150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793600" y="3773100"/>
              <a:ext cx="97925" cy="74525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3736500" y="3800525"/>
              <a:ext cx="128275" cy="154600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73300" y="3813925"/>
              <a:ext cx="105075" cy="153900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94925" y="3848050"/>
              <a:ext cx="61800" cy="85650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98050" y="3848475"/>
              <a:ext cx="58675" cy="85225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797825" y="3854950"/>
              <a:ext cx="54225" cy="7630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14325" y="3880375"/>
              <a:ext cx="14075" cy="1720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3818350" y="3881950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200175" y="3538475"/>
              <a:ext cx="97700" cy="74525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4145525" y="3567925"/>
              <a:ext cx="128275" cy="154575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4182325" y="3581300"/>
              <a:ext cx="105075" cy="154125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4203975" y="3615425"/>
              <a:ext cx="61800" cy="85675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4207300" y="3615875"/>
              <a:ext cx="58475" cy="85225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4206875" y="3622550"/>
              <a:ext cx="54425" cy="7610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4223375" y="3647775"/>
              <a:ext cx="14075" cy="17175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4227375" y="3649325"/>
              <a:ext cx="11625" cy="16975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697475" y="3325050"/>
              <a:ext cx="650600" cy="628725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4286250" y="3576850"/>
              <a:ext cx="42400" cy="36150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879900" y="3662700"/>
              <a:ext cx="299550" cy="184925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4323950" y="3542500"/>
              <a:ext cx="29900" cy="62250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4312350" y="355342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4312350" y="3535800"/>
              <a:ext cx="41500" cy="2457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3697475" y="3455950"/>
              <a:ext cx="646125" cy="368475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3697475" y="3459750"/>
              <a:ext cx="645675" cy="368025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917825" y="3473800"/>
              <a:ext cx="294850" cy="337025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4051200" y="3569250"/>
              <a:ext cx="6025" cy="158600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4051200" y="3534700"/>
              <a:ext cx="6025" cy="195150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17825" y="3337525"/>
              <a:ext cx="420650" cy="333000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930075" y="3345800"/>
              <a:ext cx="401925" cy="311800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30075" y="3614525"/>
              <a:ext cx="53575" cy="43075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4255250" y="3345800"/>
              <a:ext cx="76750" cy="79850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4192600" y="3345800"/>
              <a:ext cx="139400" cy="111075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00350" y="3451725"/>
              <a:ext cx="221700" cy="116675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206650" y="3399975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051200" y="3489650"/>
              <a:ext cx="6025" cy="103950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3414900" y="3631475"/>
              <a:ext cx="282600" cy="322525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414900" y="3508375"/>
              <a:ext cx="494475" cy="28795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3626775" y="3349800"/>
              <a:ext cx="371800" cy="323200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3638150" y="3361625"/>
              <a:ext cx="348825" cy="299775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3643950" y="3367425"/>
              <a:ext cx="337225" cy="28795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3715975" y="3160225"/>
              <a:ext cx="611125" cy="354425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3990075" y="348407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3998550" y="3318350"/>
              <a:ext cx="296875" cy="176900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3990075" y="3313225"/>
              <a:ext cx="305350" cy="175775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747875" y="3345125"/>
              <a:ext cx="8500" cy="11175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3756350" y="3179400"/>
              <a:ext cx="297100" cy="176900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3747875" y="3174275"/>
              <a:ext cx="305575" cy="175775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3934100" y="3283775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3934100" y="3283775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3879900" y="3252350"/>
              <a:ext cx="333000" cy="192275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3879900" y="3252350"/>
              <a:ext cx="333000" cy="175325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3825700" y="3220900"/>
              <a:ext cx="333025" cy="192050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3825700" y="3220900"/>
              <a:ext cx="333025" cy="175325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3771525" y="3189450"/>
              <a:ext cx="333000" cy="192050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3771525" y="3189450"/>
              <a:ext cx="333000" cy="175100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3779775" y="3286475"/>
              <a:ext cx="262075" cy="178425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3779775" y="3286475"/>
              <a:ext cx="262075" cy="163050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3995425" y="3163575"/>
              <a:ext cx="262100" cy="178225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3995425" y="3163575"/>
              <a:ext cx="262100" cy="162825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3790925" y="3331750"/>
              <a:ext cx="233750" cy="137400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001675" y="3210400"/>
              <a:ext cx="233975" cy="137425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3644175" y="3367425"/>
              <a:ext cx="155700" cy="136075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3644175" y="3485625"/>
              <a:ext cx="278800" cy="169750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3644175" y="3367425"/>
              <a:ext cx="337000" cy="151900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5"/>
            <p:cNvSpPr/>
            <p:nvPr/>
          </p:nvSpPr>
          <p:spPr>
            <a:xfrm>
              <a:off x="3812100" y="3435225"/>
              <a:ext cx="47525" cy="48650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5"/>
            <p:cNvSpPr/>
            <p:nvPr/>
          </p:nvSpPr>
          <p:spPr>
            <a:xfrm>
              <a:off x="3715975" y="3545625"/>
              <a:ext cx="243125" cy="10975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3946825" y="3644875"/>
              <a:ext cx="46400" cy="42825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3944800" y="3644650"/>
              <a:ext cx="43525" cy="45725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3473775" y="3528225"/>
              <a:ext cx="423325" cy="25315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3443225" y="3514625"/>
              <a:ext cx="448075" cy="262525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3540450" y="3582650"/>
              <a:ext cx="219050" cy="124675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3832625" y="3649325"/>
              <a:ext cx="18525" cy="9850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3827950" y="36466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5"/>
            <p:cNvSpPr/>
            <p:nvPr/>
          </p:nvSpPr>
          <p:spPr>
            <a:xfrm>
              <a:off x="3823250" y="36439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5"/>
            <p:cNvSpPr/>
            <p:nvPr/>
          </p:nvSpPr>
          <p:spPr>
            <a:xfrm>
              <a:off x="3818575" y="36413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5"/>
            <p:cNvSpPr/>
            <p:nvPr/>
          </p:nvSpPr>
          <p:spPr>
            <a:xfrm>
              <a:off x="3814125" y="36386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5"/>
            <p:cNvSpPr/>
            <p:nvPr/>
          </p:nvSpPr>
          <p:spPr>
            <a:xfrm>
              <a:off x="3809425" y="3635950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5"/>
            <p:cNvSpPr/>
            <p:nvPr/>
          </p:nvSpPr>
          <p:spPr>
            <a:xfrm>
              <a:off x="3804750" y="363327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5"/>
            <p:cNvSpPr/>
            <p:nvPr/>
          </p:nvSpPr>
          <p:spPr>
            <a:xfrm>
              <a:off x="3800075" y="36306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5"/>
            <p:cNvSpPr/>
            <p:nvPr/>
          </p:nvSpPr>
          <p:spPr>
            <a:xfrm>
              <a:off x="3795375" y="36279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5"/>
            <p:cNvSpPr/>
            <p:nvPr/>
          </p:nvSpPr>
          <p:spPr>
            <a:xfrm>
              <a:off x="3790700" y="3625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5"/>
            <p:cNvSpPr/>
            <p:nvPr/>
          </p:nvSpPr>
          <p:spPr>
            <a:xfrm>
              <a:off x="3786225" y="362255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3781550" y="361987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5"/>
            <p:cNvSpPr/>
            <p:nvPr/>
          </p:nvSpPr>
          <p:spPr>
            <a:xfrm>
              <a:off x="3776875" y="36172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5"/>
            <p:cNvSpPr/>
            <p:nvPr/>
          </p:nvSpPr>
          <p:spPr>
            <a:xfrm>
              <a:off x="3772175" y="36145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5"/>
            <p:cNvSpPr/>
            <p:nvPr/>
          </p:nvSpPr>
          <p:spPr>
            <a:xfrm>
              <a:off x="3767500" y="36118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5"/>
            <p:cNvSpPr/>
            <p:nvPr/>
          </p:nvSpPr>
          <p:spPr>
            <a:xfrm>
              <a:off x="3762825" y="36091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5"/>
            <p:cNvSpPr/>
            <p:nvPr/>
          </p:nvSpPr>
          <p:spPr>
            <a:xfrm>
              <a:off x="3758350" y="36065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3753675" y="36038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706625" y="35735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3701925" y="357082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3697250" y="35681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5"/>
            <p:cNvSpPr/>
            <p:nvPr/>
          </p:nvSpPr>
          <p:spPr>
            <a:xfrm>
              <a:off x="3692775" y="35654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5"/>
            <p:cNvSpPr/>
            <p:nvPr/>
          </p:nvSpPr>
          <p:spPr>
            <a:xfrm>
              <a:off x="3688100" y="3563025"/>
              <a:ext cx="18550" cy="9825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3683425" y="3560350"/>
              <a:ext cx="18525" cy="9825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3678725" y="3557650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3674050" y="3554975"/>
              <a:ext cx="18550" cy="9850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3669375" y="355230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3664900" y="3549625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3660225" y="3546950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3655550" y="354427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3650850" y="3541600"/>
              <a:ext cx="18550" cy="10075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3646175" y="3538925"/>
              <a:ext cx="18525" cy="10075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3641500" y="353625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3637025" y="3533575"/>
              <a:ext cx="18550" cy="10050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3632350" y="3530900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3627675" y="3528225"/>
              <a:ext cx="18525" cy="10050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3926075" y="3637500"/>
              <a:ext cx="36825" cy="33475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3931425" y="3637500"/>
              <a:ext cx="31475" cy="25000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5"/>
            <p:cNvSpPr/>
            <p:nvPr/>
          </p:nvSpPr>
          <p:spPr>
            <a:xfrm>
              <a:off x="4179650" y="35132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5"/>
            <p:cNvSpPr/>
            <p:nvPr/>
          </p:nvSpPr>
          <p:spPr>
            <a:xfrm>
              <a:off x="4199950" y="3513275"/>
              <a:ext cx="2475" cy="16075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4024650" y="3600475"/>
              <a:ext cx="22775" cy="29700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4044950" y="3600475"/>
              <a:ext cx="2475" cy="16100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3616075" y="3764400"/>
              <a:ext cx="72950" cy="97500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5"/>
            <p:cNvSpPr/>
            <p:nvPr/>
          </p:nvSpPr>
          <p:spPr>
            <a:xfrm>
              <a:off x="3621200" y="3773100"/>
              <a:ext cx="62700" cy="80325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5"/>
            <p:cNvSpPr/>
            <p:nvPr/>
          </p:nvSpPr>
          <p:spPr>
            <a:xfrm>
              <a:off x="3621200" y="3815250"/>
              <a:ext cx="62700" cy="38175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5"/>
            <p:cNvSpPr/>
            <p:nvPr/>
          </p:nvSpPr>
          <p:spPr>
            <a:xfrm>
              <a:off x="3626325" y="3776000"/>
              <a:ext cx="57575" cy="72300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5"/>
            <p:cNvSpPr/>
            <p:nvPr/>
          </p:nvSpPr>
          <p:spPr>
            <a:xfrm>
              <a:off x="3626325" y="3776000"/>
              <a:ext cx="45750" cy="65375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5"/>
            <p:cNvSpPr/>
            <p:nvPr/>
          </p:nvSpPr>
          <p:spPr>
            <a:xfrm>
              <a:off x="3616075" y="3823275"/>
              <a:ext cx="72950" cy="66275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5"/>
            <p:cNvSpPr/>
            <p:nvPr/>
          </p:nvSpPr>
          <p:spPr>
            <a:xfrm>
              <a:off x="3621200" y="3831975"/>
              <a:ext cx="62700" cy="48875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5"/>
            <p:cNvSpPr/>
            <p:nvPr/>
          </p:nvSpPr>
          <p:spPr>
            <a:xfrm>
              <a:off x="3621200" y="3842900"/>
              <a:ext cx="62700" cy="37950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5"/>
            <p:cNvSpPr/>
            <p:nvPr/>
          </p:nvSpPr>
          <p:spPr>
            <a:xfrm>
              <a:off x="3626325" y="3834650"/>
              <a:ext cx="57575" cy="41075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5"/>
            <p:cNvSpPr/>
            <p:nvPr/>
          </p:nvSpPr>
          <p:spPr>
            <a:xfrm>
              <a:off x="3425375" y="3652900"/>
              <a:ext cx="72725" cy="97475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5"/>
            <p:cNvSpPr/>
            <p:nvPr/>
          </p:nvSpPr>
          <p:spPr>
            <a:xfrm>
              <a:off x="3430275" y="3661600"/>
              <a:ext cx="62700" cy="8030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5"/>
            <p:cNvSpPr/>
            <p:nvPr/>
          </p:nvSpPr>
          <p:spPr>
            <a:xfrm>
              <a:off x="3430275" y="3703750"/>
              <a:ext cx="62700" cy="38150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5"/>
            <p:cNvSpPr/>
            <p:nvPr/>
          </p:nvSpPr>
          <p:spPr>
            <a:xfrm>
              <a:off x="3435650" y="3664500"/>
              <a:ext cx="57325" cy="72275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5"/>
            <p:cNvSpPr/>
            <p:nvPr/>
          </p:nvSpPr>
          <p:spPr>
            <a:xfrm>
              <a:off x="3435650" y="3664500"/>
              <a:ext cx="45500" cy="65350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5"/>
            <p:cNvSpPr/>
            <p:nvPr/>
          </p:nvSpPr>
          <p:spPr>
            <a:xfrm>
              <a:off x="3425375" y="3711775"/>
              <a:ext cx="72725" cy="66250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5"/>
            <p:cNvSpPr/>
            <p:nvPr/>
          </p:nvSpPr>
          <p:spPr>
            <a:xfrm>
              <a:off x="3430275" y="3720475"/>
              <a:ext cx="62700" cy="48850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5"/>
            <p:cNvSpPr/>
            <p:nvPr/>
          </p:nvSpPr>
          <p:spPr>
            <a:xfrm>
              <a:off x="3430275" y="3731400"/>
              <a:ext cx="62700" cy="37925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5"/>
            <p:cNvSpPr/>
            <p:nvPr/>
          </p:nvSpPr>
          <p:spPr>
            <a:xfrm>
              <a:off x="3435650" y="3723375"/>
              <a:ext cx="57325" cy="41050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5"/>
            <p:cNvSpPr/>
            <p:nvPr/>
          </p:nvSpPr>
          <p:spPr>
            <a:xfrm>
              <a:off x="3498075" y="3694600"/>
              <a:ext cx="118025" cy="153250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5"/>
            <p:cNvSpPr/>
            <p:nvPr/>
          </p:nvSpPr>
          <p:spPr>
            <a:xfrm>
              <a:off x="3601800" y="37615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5"/>
            <p:cNvSpPr/>
            <p:nvPr/>
          </p:nvSpPr>
          <p:spPr>
            <a:xfrm>
              <a:off x="3601800" y="3761500"/>
              <a:ext cx="9150" cy="79875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5"/>
            <p:cNvSpPr/>
            <p:nvPr/>
          </p:nvSpPr>
          <p:spPr>
            <a:xfrm>
              <a:off x="3601800" y="37615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5"/>
            <p:cNvSpPr/>
            <p:nvPr/>
          </p:nvSpPr>
          <p:spPr>
            <a:xfrm>
              <a:off x="3590650" y="375505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5"/>
            <p:cNvSpPr/>
            <p:nvPr/>
          </p:nvSpPr>
          <p:spPr>
            <a:xfrm>
              <a:off x="3590650" y="375505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5"/>
            <p:cNvSpPr/>
            <p:nvPr/>
          </p:nvSpPr>
          <p:spPr>
            <a:xfrm>
              <a:off x="3590650" y="3755050"/>
              <a:ext cx="4025" cy="74500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5"/>
            <p:cNvSpPr/>
            <p:nvPr/>
          </p:nvSpPr>
          <p:spPr>
            <a:xfrm>
              <a:off x="3579275" y="37483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5"/>
            <p:cNvSpPr/>
            <p:nvPr/>
          </p:nvSpPr>
          <p:spPr>
            <a:xfrm>
              <a:off x="3579275" y="37483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5"/>
            <p:cNvSpPr/>
            <p:nvPr/>
          </p:nvSpPr>
          <p:spPr>
            <a:xfrm>
              <a:off x="3579275" y="37483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5"/>
            <p:cNvSpPr/>
            <p:nvPr/>
          </p:nvSpPr>
          <p:spPr>
            <a:xfrm>
              <a:off x="3567900" y="37416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5"/>
            <p:cNvSpPr/>
            <p:nvPr/>
          </p:nvSpPr>
          <p:spPr>
            <a:xfrm>
              <a:off x="3567900" y="37416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5"/>
            <p:cNvSpPr/>
            <p:nvPr/>
          </p:nvSpPr>
          <p:spPr>
            <a:xfrm>
              <a:off x="3567900" y="37416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5"/>
            <p:cNvSpPr/>
            <p:nvPr/>
          </p:nvSpPr>
          <p:spPr>
            <a:xfrm>
              <a:off x="3556750" y="3735200"/>
              <a:ext cx="9600" cy="79625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5"/>
            <p:cNvSpPr/>
            <p:nvPr/>
          </p:nvSpPr>
          <p:spPr>
            <a:xfrm>
              <a:off x="3556750" y="3735200"/>
              <a:ext cx="8925" cy="79625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5"/>
            <p:cNvSpPr/>
            <p:nvPr/>
          </p:nvSpPr>
          <p:spPr>
            <a:xfrm>
              <a:off x="3556750" y="3735200"/>
              <a:ext cx="3800" cy="74500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5"/>
            <p:cNvSpPr/>
            <p:nvPr/>
          </p:nvSpPr>
          <p:spPr>
            <a:xfrm>
              <a:off x="3545375" y="372850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5"/>
            <p:cNvSpPr/>
            <p:nvPr/>
          </p:nvSpPr>
          <p:spPr>
            <a:xfrm>
              <a:off x="3545375" y="372850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5"/>
            <p:cNvSpPr/>
            <p:nvPr/>
          </p:nvSpPr>
          <p:spPr>
            <a:xfrm>
              <a:off x="3545375" y="372850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5"/>
            <p:cNvSpPr/>
            <p:nvPr/>
          </p:nvSpPr>
          <p:spPr>
            <a:xfrm>
              <a:off x="3534000" y="372180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5"/>
            <p:cNvSpPr/>
            <p:nvPr/>
          </p:nvSpPr>
          <p:spPr>
            <a:xfrm>
              <a:off x="3534000" y="372180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5"/>
            <p:cNvSpPr/>
            <p:nvPr/>
          </p:nvSpPr>
          <p:spPr>
            <a:xfrm>
              <a:off x="3534000" y="372180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5"/>
            <p:cNvSpPr/>
            <p:nvPr/>
          </p:nvSpPr>
          <p:spPr>
            <a:xfrm>
              <a:off x="3522850" y="3715125"/>
              <a:ext cx="9600" cy="79850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5"/>
            <p:cNvSpPr/>
            <p:nvPr/>
          </p:nvSpPr>
          <p:spPr>
            <a:xfrm>
              <a:off x="3522850" y="3715125"/>
              <a:ext cx="8925" cy="79850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5"/>
            <p:cNvSpPr/>
            <p:nvPr/>
          </p:nvSpPr>
          <p:spPr>
            <a:xfrm>
              <a:off x="3522850" y="3715125"/>
              <a:ext cx="3800" cy="74725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3511475" y="3708650"/>
              <a:ext cx="9600" cy="79650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5"/>
            <p:cNvSpPr/>
            <p:nvPr/>
          </p:nvSpPr>
          <p:spPr>
            <a:xfrm>
              <a:off x="3511475" y="3708650"/>
              <a:ext cx="8950" cy="79650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5"/>
            <p:cNvSpPr/>
            <p:nvPr/>
          </p:nvSpPr>
          <p:spPr>
            <a:xfrm>
              <a:off x="3511475" y="3708650"/>
              <a:ext cx="4025" cy="74525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5"/>
            <p:cNvSpPr/>
            <p:nvPr/>
          </p:nvSpPr>
          <p:spPr>
            <a:xfrm>
              <a:off x="3500100" y="3701950"/>
              <a:ext cx="9600" cy="79875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3500100" y="3701950"/>
              <a:ext cx="8950" cy="79875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500100" y="3701950"/>
              <a:ext cx="4025" cy="74750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>
              <a:off x="3403300" y="3741425"/>
              <a:ext cx="282825" cy="205675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5"/>
            <p:cNvSpPr/>
            <p:nvPr/>
          </p:nvSpPr>
          <p:spPr>
            <a:xfrm>
              <a:off x="3686100" y="38957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3403300" y="3734525"/>
              <a:ext cx="294425" cy="168175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3697700" y="3864100"/>
              <a:ext cx="77175" cy="89675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3686100" y="3902675"/>
              <a:ext cx="11625" cy="51325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3686100" y="3848475"/>
              <a:ext cx="94800" cy="60925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175425" y="3550300"/>
              <a:ext cx="115100" cy="126700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3768850" y="3784925"/>
              <a:ext cx="115100" cy="126925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5"/>
            <p:cNvSpPr/>
            <p:nvPr/>
          </p:nvSpPr>
          <p:spPr>
            <a:xfrm>
              <a:off x="3721550" y="3827975"/>
              <a:ext cx="27900" cy="20100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5"/>
            <p:cNvSpPr/>
            <p:nvPr/>
          </p:nvSpPr>
          <p:spPr>
            <a:xfrm>
              <a:off x="3721550" y="3806775"/>
              <a:ext cx="27900" cy="16525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3726250" y="3809675"/>
              <a:ext cx="23200" cy="31925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3721550" y="3820375"/>
              <a:ext cx="4725" cy="21225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4322175" y="3479600"/>
              <a:ext cx="18525" cy="39950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317050" y="3496550"/>
              <a:ext cx="21425" cy="41725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479575" y="3785825"/>
              <a:ext cx="113100" cy="111075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2684700" y="3302300"/>
              <a:ext cx="28125" cy="39950"/>
            </a:xfrm>
            <a:custGeom>
              <a:avLst/>
              <a:gdLst/>
              <a:ahLst/>
              <a:cxnLst/>
              <a:rect l="l" t="t" r="r" b="b"/>
              <a:pathLst>
                <a:path w="1125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678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2673325" y="3312100"/>
              <a:ext cx="11400" cy="30150"/>
            </a:xfrm>
            <a:custGeom>
              <a:avLst/>
              <a:gdLst/>
              <a:ahLst/>
              <a:cxnLst/>
              <a:rect l="l" t="t" r="r" b="b"/>
              <a:pathLst>
                <a:path w="456" h="1206" extrusionOk="0">
                  <a:moveTo>
                    <a:pt x="456" y="1205"/>
                  </a:moveTo>
                  <a:lnTo>
                    <a:pt x="1" y="938"/>
                  </a:lnTo>
                  <a:lnTo>
                    <a:pt x="1" y="1"/>
                  </a:lnTo>
                  <a:lnTo>
                    <a:pt x="456" y="2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2673325" y="3295825"/>
              <a:ext cx="39500" cy="22775"/>
            </a:xfrm>
            <a:custGeom>
              <a:avLst/>
              <a:gdLst/>
              <a:ahLst/>
              <a:cxnLst/>
              <a:rect l="l" t="t" r="r" b="b"/>
              <a:pathLst>
                <a:path w="1580" h="911" extrusionOk="0">
                  <a:moveTo>
                    <a:pt x="1580" y="259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1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3456600" y="2945675"/>
              <a:ext cx="202750" cy="137850"/>
            </a:xfrm>
            <a:custGeom>
              <a:avLst/>
              <a:gdLst/>
              <a:ahLst/>
              <a:cxnLst/>
              <a:rect l="l" t="t" r="r" b="b"/>
              <a:pathLst>
                <a:path w="8110" h="5514" extrusionOk="0">
                  <a:moveTo>
                    <a:pt x="8110" y="4649"/>
                  </a:moveTo>
                  <a:lnTo>
                    <a:pt x="1" y="1"/>
                  </a:lnTo>
                  <a:lnTo>
                    <a:pt x="1" y="875"/>
                  </a:lnTo>
                  <a:lnTo>
                    <a:pt x="8110" y="55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659325" y="3057200"/>
              <a:ext cx="8275" cy="26325"/>
            </a:xfrm>
            <a:custGeom>
              <a:avLst/>
              <a:gdLst/>
              <a:ahLst/>
              <a:cxnLst/>
              <a:rect l="l" t="t" r="r" b="b"/>
              <a:pathLst>
                <a:path w="331" h="1053" extrusionOk="0">
                  <a:moveTo>
                    <a:pt x="1" y="1053"/>
                  </a:moveTo>
                  <a:lnTo>
                    <a:pt x="331" y="866"/>
                  </a:lnTo>
                  <a:lnTo>
                    <a:pt x="331" y="0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456600" y="2941000"/>
              <a:ext cx="211000" cy="120900"/>
            </a:xfrm>
            <a:custGeom>
              <a:avLst/>
              <a:gdLst/>
              <a:ahLst/>
              <a:cxnLst/>
              <a:rect l="l" t="t" r="r" b="b"/>
              <a:pathLst>
                <a:path w="8440" h="4836" extrusionOk="0">
                  <a:moveTo>
                    <a:pt x="1" y="188"/>
                  </a:moveTo>
                  <a:lnTo>
                    <a:pt x="331" y="0"/>
                  </a:lnTo>
                  <a:lnTo>
                    <a:pt x="8440" y="4648"/>
                  </a:lnTo>
                  <a:lnTo>
                    <a:pt x="8110" y="483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2949675" y="3007900"/>
              <a:ext cx="51300" cy="65150"/>
            </a:xfrm>
            <a:custGeom>
              <a:avLst/>
              <a:gdLst/>
              <a:ahLst/>
              <a:cxnLst/>
              <a:rect l="l" t="t" r="r" b="b"/>
              <a:pathLst>
                <a:path w="2052" h="2606" extrusionOk="0">
                  <a:moveTo>
                    <a:pt x="1856" y="2606"/>
                  </a:moveTo>
                  <a:lnTo>
                    <a:pt x="2052" y="2293"/>
                  </a:lnTo>
                  <a:lnTo>
                    <a:pt x="883" y="1562"/>
                  </a:lnTo>
                  <a:cubicBezTo>
                    <a:pt x="562" y="1366"/>
                    <a:pt x="366" y="1018"/>
                    <a:pt x="366" y="643"/>
                  </a:cubicBezTo>
                  <a:lnTo>
                    <a:pt x="366" y="1"/>
                  </a:lnTo>
                  <a:lnTo>
                    <a:pt x="0" y="1"/>
                  </a:lnTo>
                  <a:lnTo>
                    <a:pt x="0" y="643"/>
                  </a:lnTo>
                  <a:cubicBezTo>
                    <a:pt x="0" y="1143"/>
                    <a:pt x="259" y="1606"/>
                    <a:pt x="687" y="18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5"/>
            <p:cNvSpPr/>
            <p:nvPr/>
          </p:nvSpPr>
          <p:spPr>
            <a:xfrm>
              <a:off x="2932925" y="2976025"/>
              <a:ext cx="50675" cy="46850"/>
            </a:xfrm>
            <a:custGeom>
              <a:avLst/>
              <a:gdLst/>
              <a:ahLst/>
              <a:cxnLst/>
              <a:rect l="l" t="t" r="r" b="b"/>
              <a:pathLst>
                <a:path w="2027" h="1874" extrusionOk="0">
                  <a:moveTo>
                    <a:pt x="251" y="972"/>
                  </a:moveTo>
                  <a:cubicBezTo>
                    <a:pt x="251" y="972"/>
                    <a:pt x="260" y="972"/>
                    <a:pt x="260" y="972"/>
                  </a:cubicBezTo>
                  <a:cubicBezTo>
                    <a:pt x="456" y="1088"/>
                    <a:pt x="652" y="1195"/>
                    <a:pt x="848" y="1311"/>
                  </a:cubicBezTo>
                  <a:cubicBezTo>
                    <a:pt x="964" y="1374"/>
                    <a:pt x="1080" y="1436"/>
                    <a:pt x="1187" y="1508"/>
                  </a:cubicBezTo>
                  <a:cubicBezTo>
                    <a:pt x="1223" y="1534"/>
                    <a:pt x="1250" y="1561"/>
                    <a:pt x="1277" y="1588"/>
                  </a:cubicBezTo>
                  <a:cubicBezTo>
                    <a:pt x="1295" y="1606"/>
                    <a:pt x="1303" y="1633"/>
                    <a:pt x="1312" y="1659"/>
                  </a:cubicBezTo>
                  <a:cubicBezTo>
                    <a:pt x="1348" y="1713"/>
                    <a:pt x="1428" y="1757"/>
                    <a:pt x="1491" y="1784"/>
                  </a:cubicBezTo>
                  <a:cubicBezTo>
                    <a:pt x="1723" y="1873"/>
                    <a:pt x="1919" y="1659"/>
                    <a:pt x="1964" y="1445"/>
                  </a:cubicBezTo>
                  <a:cubicBezTo>
                    <a:pt x="2026" y="1187"/>
                    <a:pt x="1919" y="865"/>
                    <a:pt x="1723" y="687"/>
                  </a:cubicBezTo>
                  <a:cubicBezTo>
                    <a:pt x="1535" y="526"/>
                    <a:pt x="1312" y="393"/>
                    <a:pt x="1098" y="277"/>
                  </a:cubicBezTo>
                  <a:cubicBezTo>
                    <a:pt x="866" y="152"/>
                    <a:pt x="617" y="0"/>
                    <a:pt x="340" y="80"/>
                  </a:cubicBezTo>
                  <a:cubicBezTo>
                    <a:pt x="215" y="116"/>
                    <a:pt x="99" y="205"/>
                    <a:pt x="37" y="321"/>
                  </a:cubicBezTo>
                  <a:cubicBezTo>
                    <a:pt x="1" y="384"/>
                    <a:pt x="10" y="419"/>
                    <a:pt x="37" y="482"/>
                  </a:cubicBezTo>
                  <a:cubicBezTo>
                    <a:pt x="63" y="544"/>
                    <a:pt x="90" y="607"/>
                    <a:pt x="99" y="669"/>
                  </a:cubicBezTo>
                  <a:cubicBezTo>
                    <a:pt x="108" y="723"/>
                    <a:pt x="90" y="758"/>
                    <a:pt x="117" y="821"/>
                  </a:cubicBezTo>
                  <a:cubicBezTo>
                    <a:pt x="144" y="883"/>
                    <a:pt x="197" y="937"/>
                    <a:pt x="251" y="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5"/>
            <p:cNvSpPr/>
            <p:nvPr/>
          </p:nvSpPr>
          <p:spPr>
            <a:xfrm>
              <a:off x="2930700" y="2976025"/>
              <a:ext cx="47525" cy="49975"/>
            </a:xfrm>
            <a:custGeom>
              <a:avLst/>
              <a:gdLst/>
              <a:ahLst/>
              <a:cxnLst/>
              <a:rect l="l" t="t" r="r" b="b"/>
              <a:pathLst>
                <a:path w="1901" h="1999" extrusionOk="0">
                  <a:moveTo>
                    <a:pt x="197" y="1079"/>
                  </a:moveTo>
                  <a:cubicBezTo>
                    <a:pt x="277" y="1142"/>
                    <a:pt x="375" y="1195"/>
                    <a:pt x="465" y="1249"/>
                  </a:cubicBezTo>
                  <a:cubicBezTo>
                    <a:pt x="634" y="1347"/>
                    <a:pt x="804" y="1445"/>
                    <a:pt x="973" y="1543"/>
                  </a:cubicBezTo>
                  <a:cubicBezTo>
                    <a:pt x="1187" y="1668"/>
                    <a:pt x="1598" y="1998"/>
                    <a:pt x="1803" y="1704"/>
                  </a:cubicBezTo>
                  <a:cubicBezTo>
                    <a:pt x="1901" y="1570"/>
                    <a:pt x="1892" y="1347"/>
                    <a:pt x="1847" y="1195"/>
                  </a:cubicBezTo>
                  <a:cubicBezTo>
                    <a:pt x="1803" y="1053"/>
                    <a:pt x="1714" y="928"/>
                    <a:pt x="1615" y="821"/>
                  </a:cubicBezTo>
                  <a:cubicBezTo>
                    <a:pt x="1535" y="732"/>
                    <a:pt x="1401" y="678"/>
                    <a:pt x="1303" y="616"/>
                  </a:cubicBezTo>
                  <a:cubicBezTo>
                    <a:pt x="1169" y="544"/>
                    <a:pt x="1045" y="464"/>
                    <a:pt x="920" y="393"/>
                  </a:cubicBezTo>
                  <a:cubicBezTo>
                    <a:pt x="697" y="268"/>
                    <a:pt x="411" y="0"/>
                    <a:pt x="152" y="196"/>
                  </a:cubicBezTo>
                  <a:cubicBezTo>
                    <a:pt x="45" y="285"/>
                    <a:pt x="19" y="410"/>
                    <a:pt x="10" y="544"/>
                  </a:cubicBezTo>
                  <a:cubicBezTo>
                    <a:pt x="10" y="678"/>
                    <a:pt x="1" y="839"/>
                    <a:pt x="81" y="955"/>
                  </a:cubicBezTo>
                  <a:cubicBezTo>
                    <a:pt x="117" y="999"/>
                    <a:pt x="152" y="1044"/>
                    <a:pt x="197" y="107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2695850" y="27753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0813" y="10616"/>
                  </a:moveTo>
                  <a:lnTo>
                    <a:pt x="12526" y="5915"/>
                  </a:lnTo>
                  <a:lnTo>
                    <a:pt x="22767" y="0"/>
                  </a:lnTo>
                  <a:lnTo>
                    <a:pt x="23900" y="3051"/>
                  </a:lnTo>
                  <a:lnTo>
                    <a:pt x="28254" y="2123"/>
                  </a:lnTo>
                  <a:lnTo>
                    <a:pt x="28254" y="6486"/>
                  </a:lnTo>
                  <a:lnTo>
                    <a:pt x="24935" y="8404"/>
                  </a:lnTo>
                  <a:lnTo>
                    <a:pt x="24935" y="7868"/>
                  </a:lnTo>
                  <a:cubicBezTo>
                    <a:pt x="24935" y="7101"/>
                    <a:pt x="24391" y="6798"/>
                    <a:pt x="23722" y="7182"/>
                  </a:cubicBezTo>
                  <a:lnTo>
                    <a:pt x="22794" y="7717"/>
                  </a:lnTo>
                  <a:cubicBezTo>
                    <a:pt x="22125" y="8100"/>
                    <a:pt x="21590" y="9037"/>
                    <a:pt x="21590" y="9795"/>
                  </a:cubicBezTo>
                  <a:lnTo>
                    <a:pt x="21590" y="10331"/>
                  </a:lnTo>
                  <a:lnTo>
                    <a:pt x="10100" y="16968"/>
                  </a:lnTo>
                  <a:lnTo>
                    <a:pt x="10100" y="16433"/>
                  </a:lnTo>
                  <a:cubicBezTo>
                    <a:pt x="10100" y="15665"/>
                    <a:pt x="9555" y="15362"/>
                    <a:pt x="8886" y="15746"/>
                  </a:cubicBezTo>
                  <a:lnTo>
                    <a:pt x="4158" y="18342"/>
                  </a:lnTo>
                  <a:cubicBezTo>
                    <a:pt x="3489" y="18725"/>
                    <a:pt x="2954" y="19662"/>
                    <a:pt x="2954" y="20420"/>
                  </a:cubicBezTo>
                  <a:lnTo>
                    <a:pt x="2954" y="20956"/>
                  </a:lnTo>
                  <a:lnTo>
                    <a:pt x="1" y="22659"/>
                  </a:lnTo>
                  <a:lnTo>
                    <a:pt x="1" y="182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3293350" y="2828375"/>
              <a:ext cx="366000" cy="169525"/>
            </a:xfrm>
            <a:custGeom>
              <a:avLst/>
              <a:gdLst/>
              <a:ahLst/>
              <a:cxnLst/>
              <a:rect l="l" t="t" r="r" b="b"/>
              <a:pathLst>
                <a:path w="14640" h="6781" extrusionOk="0">
                  <a:moveTo>
                    <a:pt x="14640" y="5852"/>
                  </a:moveTo>
                  <a:lnTo>
                    <a:pt x="4354" y="0"/>
                  </a:lnTo>
                  <a:lnTo>
                    <a:pt x="0" y="928"/>
                  </a:lnTo>
                  <a:lnTo>
                    <a:pt x="10286" y="67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2966175" y="2923150"/>
              <a:ext cx="300000" cy="263875"/>
            </a:xfrm>
            <a:custGeom>
              <a:avLst/>
              <a:gdLst/>
              <a:ahLst/>
              <a:cxnLst/>
              <a:rect l="l" t="t" r="r" b="b"/>
              <a:pathLst>
                <a:path w="12000" h="10555" extrusionOk="0">
                  <a:moveTo>
                    <a:pt x="11999" y="5853"/>
                  </a:moveTo>
                  <a:lnTo>
                    <a:pt x="1713" y="1"/>
                  </a:lnTo>
                  <a:lnTo>
                    <a:pt x="0" y="4702"/>
                  </a:lnTo>
                  <a:lnTo>
                    <a:pt x="10286" y="1055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2977550" y="2936525"/>
              <a:ext cx="277250" cy="237125"/>
            </a:xfrm>
            <a:custGeom>
              <a:avLst/>
              <a:gdLst/>
              <a:ahLst/>
              <a:cxnLst/>
              <a:rect l="l" t="t" r="r" b="b"/>
              <a:pathLst>
                <a:path w="11090" h="9485" extrusionOk="0">
                  <a:moveTo>
                    <a:pt x="11089" y="5478"/>
                  </a:moveTo>
                  <a:lnTo>
                    <a:pt x="1454" y="1"/>
                  </a:lnTo>
                  <a:lnTo>
                    <a:pt x="0" y="4007"/>
                  </a:lnTo>
                  <a:lnTo>
                    <a:pt x="9635" y="94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2983125" y="2943225"/>
              <a:ext cx="266100" cy="223725"/>
            </a:xfrm>
            <a:custGeom>
              <a:avLst/>
              <a:gdLst/>
              <a:ahLst/>
              <a:cxnLst/>
              <a:rect l="l" t="t" r="r" b="b"/>
              <a:pathLst>
                <a:path w="10644" h="8949" extrusionOk="0">
                  <a:moveTo>
                    <a:pt x="0" y="3649"/>
                  </a:moveTo>
                  <a:lnTo>
                    <a:pt x="9314" y="8948"/>
                  </a:lnTo>
                  <a:lnTo>
                    <a:pt x="10643" y="5300"/>
                  </a:lnTo>
                  <a:lnTo>
                    <a:pt x="3827" y="1419"/>
                  </a:lnTo>
                  <a:lnTo>
                    <a:pt x="1329" y="1"/>
                  </a:lnTo>
                  <a:lnTo>
                    <a:pt x="9" y="362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3469750" y="3061425"/>
              <a:ext cx="124925" cy="67375"/>
            </a:xfrm>
            <a:custGeom>
              <a:avLst/>
              <a:gdLst/>
              <a:ahLst/>
              <a:cxnLst/>
              <a:rect l="l" t="t" r="r" b="b"/>
              <a:pathLst>
                <a:path w="4997" h="2695" extrusionOk="0">
                  <a:moveTo>
                    <a:pt x="4461" y="2695"/>
                  </a:moveTo>
                  <a:lnTo>
                    <a:pt x="1" y="1"/>
                  </a:lnTo>
                  <a:lnTo>
                    <a:pt x="4292" y="402"/>
                  </a:lnTo>
                  <a:lnTo>
                    <a:pt x="4997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3452150" y="3067900"/>
              <a:ext cx="115550" cy="139200"/>
            </a:xfrm>
            <a:custGeom>
              <a:avLst/>
              <a:gdLst/>
              <a:ahLst/>
              <a:cxnLst/>
              <a:rect l="l" t="t" r="r" b="b"/>
              <a:pathLst>
                <a:path w="4622" h="5568" extrusionOk="0">
                  <a:moveTo>
                    <a:pt x="0" y="3596"/>
                  </a:moveTo>
                  <a:cubicBezTo>
                    <a:pt x="0" y="2400"/>
                    <a:pt x="848" y="937"/>
                    <a:pt x="1891" y="339"/>
                  </a:cubicBezTo>
                  <a:cubicBezTo>
                    <a:pt x="2409" y="36"/>
                    <a:pt x="2882" y="0"/>
                    <a:pt x="3221" y="197"/>
                  </a:cubicBezTo>
                  <a:lnTo>
                    <a:pt x="3221" y="197"/>
                  </a:lnTo>
                  <a:lnTo>
                    <a:pt x="3230" y="197"/>
                  </a:lnTo>
                  <a:cubicBezTo>
                    <a:pt x="3230" y="197"/>
                    <a:pt x="3230" y="197"/>
                    <a:pt x="3230" y="197"/>
                  </a:cubicBezTo>
                  <a:lnTo>
                    <a:pt x="4621" y="1000"/>
                  </a:lnTo>
                  <a:lnTo>
                    <a:pt x="1891" y="5567"/>
                  </a:lnTo>
                  <a:lnTo>
                    <a:pt x="562" y="4809"/>
                  </a:lnTo>
                  <a:cubicBezTo>
                    <a:pt x="553" y="4809"/>
                    <a:pt x="553" y="4809"/>
                    <a:pt x="553" y="4800"/>
                  </a:cubicBezTo>
                  <a:lnTo>
                    <a:pt x="553" y="4800"/>
                  </a:lnTo>
                  <a:lnTo>
                    <a:pt x="553" y="4800"/>
                  </a:lnTo>
                  <a:cubicBezTo>
                    <a:pt x="214" y="4604"/>
                    <a:pt x="0" y="4184"/>
                    <a:pt x="0" y="359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3485375" y="3080175"/>
              <a:ext cx="94375" cy="138525"/>
            </a:xfrm>
            <a:custGeom>
              <a:avLst/>
              <a:gdLst/>
              <a:ahLst/>
              <a:cxnLst/>
              <a:rect l="l" t="t" r="r" b="b"/>
              <a:pathLst>
                <a:path w="3775" h="5541" extrusionOk="0">
                  <a:moveTo>
                    <a:pt x="0" y="3854"/>
                  </a:moveTo>
                  <a:cubicBezTo>
                    <a:pt x="0" y="5058"/>
                    <a:pt x="848" y="5540"/>
                    <a:pt x="1892" y="4933"/>
                  </a:cubicBezTo>
                  <a:cubicBezTo>
                    <a:pt x="2935" y="4336"/>
                    <a:pt x="3774" y="2873"/>
                    <a:pt x="3774" y="1677"/>
                  </a:cubicBezTo>
                  <a:cubicBezTo>
                    <a:pt x="3774" y="482"/>
                    <a:pt x="2935" y="0"/>
                    <a:pt x="1892" y="598"/>
                  </a:cubicBezTo>
                  <a:cubicBezTo>
                    <a:pt x="848" y="1204"/>
                    <a:pt x="0" y="2659"/>
                    <a:pt x="0" y="385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5"/>
            <p:cNvSpPr/>
            <p:nvPr/>
          </p:nvSpPr>
          <p:spPr>
            <a:xfrm>
              <a:off x="3504775" y="3110950"/>
              <a:ext cx="55550" cy="76950"/>
            </a:xfrm>
            <a:custGeom>
              <a:avLst/>
              <a:gdLst/>
              <a:ahLst/>
              <a:cxnLst/>
              <a:rect l="l" t="t" r="r" b="b"/>
              <a:pathLst>
                <a:path w="2222" h="3078" extrusionOk="0">
                  <a:moveTo>
                    <a:pt x="1" y="2409"/>
                  </a:moveTo>
                  <a:cubicBezTo>
                    <a:pt x="1" y="2605"/>
                    <a:pt x="45" y="3078"/>
                    <a:pt x="438" y="3078"/>
                  </a:cubicBezTo>
                  <a:cubicBezTo>
                    <a:pt x="572" y="3078"/>
                    <a:pt x="741" y="3024"/>
                    <a:pt x="911" y="2917"/>
                  </a:cubicBezTo>
                  <a:cubicBezTo>
                    <a:pt x="1624" y="2507"/>
                    <a:pt x="2222" y="1481"/>
                    <a:pt x="2222" y="669"/>
                  </a:cubicBezTo>
                  <a:cubicBezTo>
                    <a:pt x="2222" y="464"/>
                    <a:pt x="2177" y="0"/>
                    <a:pt x="1794" y="0"/>
                  </a:cubicBezTo>
                  <a:cubicBezTo>
                    <a:pt x="1651" y="0"/>
                    <a:pt x="1490" y="54"/>
                    <a:pt x="1312" y="152"/>
                  </a:cubicBezTo>
                  <a:cubicBezTo>
                    <a:pt x="1285" y="161"/>
                    <a:pt x="1267" y="179"/>
                    <a:pt x="1241" y="196"/>
                  </a:cubicBezTo>
                  <a:cubicBezTo>
                    <a:pt x="1160" y="241"/>
                    <a:pt x="1089" y="304"/>
                    <a:pt x="1018" y="366"/>
                  </a:cubicBezTo>
                  <a:cubicBezTo>
                    <a:pt x="982" y="393"/>
                    <a:pt x="946" y="428"/>
                    <a:pt x="911" y="455"/>
                  </a:cubicBezTo>
                  <a:cubicBezTo>
                    <a:pt x="554" y="803"/>
                    <a:pt x="259" y="1285"/>
                    <a:pt x="108" y="1767"/>
                  </a:cubicBezTo>
                  <a:cubicBezTo>
                    <a:pt x="108" y="1767"/>
                    <a:pt x="108" y="1767"/>
                    <a:pt x="108" y="1775"/>
                  </a:cubicBezTo>
                  <a:cubicBezTo>
                    <a:pt x="63" y="1900"/>
                    <a:pt x="36" y="2034"/>
                    <a:pt x="18" y="2168"/>
                  </a:cubicBezTo>
                  <a:cubicBezTo>
                    <a:pt x="9" y="2248"/>
                    <a:pt x="1" y="2329"/>
                    <a:pt x="1" y="2409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5"/>
            <p:cNvSpPr/>
            <p:nvPr/>
          </p:nvSpPr>
          <p:spPr>
            <a:xfrm>
              <a:off x="3507675" y="3111175"/>
              <a:ext cx="52650" cy="76725"/>
            </a:xfrm>
            <a:custGeom>
              <a:avLst/>
              <a:gdLst/>
              <a:ahLst/>
              <a:cxnLst/>
              <a:rect l="l" t="t" r="r" b="b"/>
              <a:pathLst>
                <a:path w="2106" h="3069" extrusionOk="0">
                  <a:moveTo>
                    <a:pt x="90" y="2899"/>
                  </a:moveTo>
                  <a:cubicBezTo>
                    <a:pt x="224" y="2899"/>
                    <a:pt x="393" y="2846"/>
                    <a:pt x="563" y="2748"/>
                  </a:cubicBezTo>
                  <a:cubicBezTo>
                    <a:pt x="1276" y="2337"/>
                    <a:pt x="1874" y="1303"/>
                    <a:pt x="1874" y="491"/>
                  </a:cubicBezTo>
                  <a:cubicBezTo>
                    <a:pt x="1874" y="366"/>
                    <a:pt x="1856" y="152"/>
                    <a:pt x="1767" y="0"/>
                  </a:cubicBezTo>
                  <a:cubicBezTo>
                    <a:pt x="2070" y="63"/>
                    <a:pt x="2106" y="473"/>
                    <a:pt x="2106" y="651"/>
                  </a:cubicBezTo>
                  <a:cubicBezTo>
                    <a:pt x="2106" y="1472"/>
                    <a:pt x="1508" y="2498"/>
                    <a:pt x="795" y="2908"/>
                  </a:cubicBezTo>
                  <a:cubicBezTo>
                    <a:pt x="625" y="3015"/>
                    <a:pt x="456" y="3069"/>
                    <a:pt x="322" y="3069"/>
                  </a:cubicBezTo>
                  <a:cubicBezTo>
                    <a:pt x="161" y="3069"/>
                    <a:pt x="63" y="2989"/>
                    <a:pt x="1" y="2891"/>
                  </a:cubicBezTo>
                  <a:cubicBezTo>
                    <a:pt x="27" y="2899"/>
                    <a:pt x="54" y="2899"/>
                    <a:pt x="90" y="289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3505225" y="3115850"/>
              <a:ext cx="39050" cy="55100"/>
            </a:xfrm>
            <a:custGeom>
              <a:avLst/>
              <a:gdLst/>
              <a:ahLst/>
              <a:cxnLst/>
              <a:rect l="l" t="t" r="r" b="b"/>
              <a:pathLst>
                <a:path w="1562" h="2204" extrusionOk="0">
                  <a:moveTo>
                    <a:pt x="0" y="1972"/>
                  </a:moveTo>
                  <a:cubicBezTo>
                    <a:pt x="45" y="2026"/>
                    <a:pt x="90" y="2070"/>
                    <a:pt x="143" y="2097"/>
                  </a:cubicBezTo>
                  <a:lnTo>
                    <a:pt x="143" y="2097"/>
                  </a:lnTo>
                  <a:cubicBezTo>
                    <a:pt x="143" y="2097"/>
                    <a:pt x="143" y="2097"/>
                    <a:pt x="143" y="2097"/>
                  </a:cubicBezTo>
                  <a:lnTo>
                    <a:pt x="339" y="2204"/>
                  </a:lnTo>
                  <a:lnTo>
                    <a:pt x="1553" y="161"/>
                  </a:lnTo>
                  <a:lnTo>
                    <a:pt x="1562" y="161"/>
                  </a:lnTo>
                  <a:lnTo>
                    <a:pt x="1544" y="152"/>
                  </a:lnTo>
                  <a:cubicBezTo>
                    <a:pt x="1526" y="143"/>
                    <a:pt x="1508" y="134"/>
                    <a:pt x="1490" y="125"/>
                  </a:cubicBezTo>
                  <a:lnTo>
                    <a:pt x="1339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8" y="9"/>
                    <a:pt x="1223" y="0"/>
                  </a:cubicBezTo>
                  <a:cubicBezTo>
                    <a:pt x="1142" y="45"/>
                    <a:pt x="1071" y="108"/>
                    <a:pt x="1000" y="170"/>
                  </a:cubicBezTo>
                  <a:cubicBezTo>
                    <a:pt x="964" y="197"/>
                    <a:pt x="928" y="232"/>
                    <a:pt x="893" y="259"/>
                  </a:cubicBezTo>
                  <a:cubicBezTo>
                    <a:pt x="536" y="607"/>
                    <a:pt x="241" y="1089"/>
                    <a:pt x="90" y="1571"/>
                  </a:cubicBezTo>
                  <a:cubicBezTo>
                    <a:pt x="90" y="1571"/>
                    <a:pt x="90" y="1571"/>
                    <a:pt x="90" y="1579"/>
                  </a:cubicBezTo>
                  <a:cubicBezTo>
                    <a:pt x="45" y="1704"/>
                    <a:pt x="18" y="1838"/>
                    <a:pt x="0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3507450" y="3117400"/>
              <a:ext cx="42175" cy="55575"/>
            </a:xfrm>
            <a:custGeom>
              <a:avLst/>
              <a:gdLst/>
              <a:ahLst/>
              <a:cxnLst/>
              <a:rect l="l" t="t" r="r" b="b"/>
              <a:pathLst>
                <a:path w="1687" h="2223" extrusionOk="0">
                  <a:moveTo>
                    <a:pt x="1" y="1598"/>
                  </a:moveTo>
                  <a:cubicBezTo>
                    <a:pt x="1" y="1865"/>
                    <a:pt x="99" y="2053"/>
                    <a:pt x="250" y="2142"/>
                  </a:cubicBezTo>
                  <a:cubicBezTo>
                    <a:pt x="402" y="2222"/>
                    <a:pt x="616" y="2213"/>
                    <a:pt x="839" y="2080"/>
                  </a:cubicBezTo>
                  <a:cubicBezTo>
                    <a:pt x="1312" y="1803"/>
                    <a:pt x="1687" y="1161"/>
                    <a:pt x="1687" y="625"/>
                  </a:cubicBezTo>
                  <a:cubicBezTo>
                    <a:pt x="1687" y="376"/>
                    <a:pt x="1606" y="188"/>
                    <a:pt x="1464" y="99"/>
                  </a:cubicBezTo>
                  <a:cubicBezTo>
                    <a:pt x="1464" y="99"/>
                    <a:pt x="1455" y="90"/>
                    <a:pt x="1455" y="90"/>
                  </a:cubicBezTo>
                  <a:cubicBezTo>
                    <a:pt x="1437" y="81"/>
                    <a:pt x="1419" y="72"/>
                    <a:pt x="1401" y="63"/>
                  </a:cubicBezTo>
                  <a:cubicBezTo>
                    <a:pt x="1267" y="1"/>
                    <a:pt x="1098" y="19"/>
                    <a:pt x="911" y="108"/>
                  </a:cubicBezTo>
                  <a:cubicBezTo>
                    <a:pt x="875" y="135"/>
                    <a:pt x="839" y="170"/>
                    <a:pt x="804" y="197"/>
                  </a:cubicBezTo>
                  <a:cubicBezTo>
                    <a:pt x="447" y="545"/>
                    <a:pt x="152" y="1027"/>
                    <a:pt x="1" y="1509"/>
                  </a:cubicBezTo>
                  <a:cubicBezTo>
                    <a:pt x="1" y="1535"/>
                    <a:pt x="1" y="1571"/>
                    <a:pt x="1" y="159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3522175" y="3137250"/>
              <a:ext cx="14525" cy="18325"/>
            </a:xfrm>
            <a:custGeom>
              <a:avLst/>
              <a:gdLst/>
              <a:ahLst/>
              <a:cxnLst/>
              <a:rect l="l" t="t" r="r" b="b"/>
              <a:pathLst>
                <a:path w="581" h="733" extrusionOk="0">
                  <a:moveTo>
                    <a:pt x="0" y="492"/>
                  </a:moveTo>
                  <a:cubicBezTo>
                    <a:pt x="0" y="331"/>
                    <a:pt x="116" y="126"/>
                    <a:pt x="259" y="45"/>
                  </a:cubicBezTo>
                  <a:cubicBezTo>
                    <a:pt x="330" y="1"/>
                    <a:pt x="393" y="1"/>
                    <a:pt x="438" y="28"/>
                  </a:cubicBezTo>
                  <a:lnTo>
                    <a:pt x="438" y="28"/>
                  </a:lnTo>
                  <a:lnTo>
                    <a:pt x="438" y="28"/>
                  </a:lnTo>
                  <a:lnTo>
                    <a:pt x="580" y="108"/>
                  </a:lnTo>
                  <a:lnTo>
                    <a:pt x="206" y="732"/>
                  </a:lnTo>
                  <a:lnTo>
                    <a:pt x="72" y="661"/>
                  </a:lnTo>
                  <a:lnTo>
                    <a:pt x="72" y="661"/>
                  </a:lnTo>
                  <a:lnTo>
                    <a:pt x="72" y="661"/>
                  </a:lnTo>
                  <a:cubicBezTo>
                    <a:pt x="27" y="634"/>
                    <a:pt x="0" y="572"/>
                    <a:pt x="0" y="49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3525525" y="3138150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0" y="536"/>
                  </a:moveTo>
                  <a:cubicBezTo>
                    <a:pt x="0" y="696"/>
                    <a:pt x="116" y="759"/>
                    <a:pt x="259" y="679"/>
                  </a:cubicBezTo>
                  <a:cubicBezTo>
                    <a:pt x="402" y="598"/>
                    <a:pt x="518" y="393"/>
                    <a:pt x="518" y="233"/>
                  </a:cubicBezTo>
                  <a:cubicBezTo>
                    <a:pt x="518" y="72"/>
                    <a:pt x="402" y="1"/>
                    <a:pt x="259" y="81"/>
                  </a:cubicBezTo>
                  <a:cubicBezTo>
                    <a:pt x="116" y="170"/>
                    <a:pt x="0" y="366"/>
                    <a:pt x="0" y="5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5"/>
            <p:cNvSpPr/>
            <p:nvPr/>
          </p:nvSpPr>
          <p:spPr>
            <a:xfrm>
              <a:off x="3060500" y="3296950"/>
              <a:ext cx="124700" cy="67375"/>
            </a:xfrm>
            <a:custGeom>
              <a:avLst/>
              <a:gdLst/>
              <a:ahLst/>
              <a:cxnLst/>
              <a:rect l="l" t="t" r="r" b="b"/>
              <a:pathLst>
                <a:path w="4988" h="2695" extrusionOk="0">
                  <a:moveTo>
                    <a:pt x="4452" y="2694"/>
                  </a:moveTo>
                  <a:lnTo>
                    <a:pt x="1" y="0"/>
                  </a:lnTo>
                  <a:lnTo>
                    <a:pt x="4283" y="402"/>
                  </a:lnTo>
                  <a:lnTo>
                    <a:pt x="4988" y="190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5"/>
            <p:cNvSpPr/>
            <p:nvPr/>
          </p:nvSpPr>
          <p:spPr>
            <a:xfrm>
              <a:off x="3044675" y="3297850"/>
              <a:ext cx="115325" cy="138950"/>
            </a:xfrm>
            <a:custGeom>
              <a:avLst/>
              <a:gdLst/>
              <a:ahLst/>
              <a:cxnLst/>
              <a:rect l="l" t="t" r="r" b="b"/>
              <a:pathLst>
                <a:path w="4613" h="5558" extrusionOk="0">
                  <a:moveTo>
                    <a:pt x="0" y="3586"/>
                  </a:moveTo>
                  <a:cubicBezTo>
                    <a:pt x="0" y="2391"/>
                    <a:pt x="848" y="928"/>
                    <a:pt x="1883" y="330"/>
                  </a:cubicBezTo>
                  <a:cubicBezTo>
                    <a:pt x="2409" y="27"/>
                    <a:pt x="2873" y="0"/>
                    <a:pt x="3221" y="187"/>
                  </a:cubicBezTo>
                  <a:lnTo>
                    <a:pt x="3221" y="187"/>
                  </a:lnTo>
                  <a:lnTo>
                    <a:pt x="3221" y="187"/>
                  </a:lnTo>
                  <a:cubicBezTo>
                    <a:pt x="3221" y="187"/>
                    <a:pt x="3221" y="187"/>
                    <a:pt x="3221" y="187"/>
                  </a:cubicBezTo>
                  <a:lnTo>
                    <a:pt x="4613" y="990"/>
                  </a:lnTo>
                  <a:lnTo>
                    <a:pt x="1883" y="5558"/>
                  </a:lnTo>
                  <a:lnTo>
                    <a:pt x="554" y="4800"/>
                  </a:lnTo>
                  <a:cubicBezTo>
                    <a:pt x="554" y="4800"/>
                    <a:pt x="554" y="4800"/>
                    <a:pt x="545" y="4791"/>
                  </a:cubicBezTo>
                  <a:lnTo>
                    <a:pt x="545" y="4791"/>
                  </a:lnTo>
                  <a:lnTo>
                    <a:pt x="545" y="4791"/>
                  </a:lnTo>
                  <a:cubicBezTo>
                    <a:pt x="206" y="4594"/>
                    <a:pt x="0" y="4175"/>
                    <a:pt x="0" y="35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3077675" y="3309875"/>
              <a:ext cx="94600" cy="138525"/>
            </a:xfrm>
            <a:custGeom>
              <a:avLst/>
              <a:gdLst/>
              <a:ahLst/>
              <a:cxnLst/>
              <a:rect l="l" t="t" r="r" b="b"/>
              <a:pathLst>
                <a:path w="3784" h="5541" extrusionOk="0">
                  <a:moveTo>
                    <a:pt x="1" y="3855"/>
                  </a:moveTo>
                  <a:cubicBezTo>
                    <a:pt x="1" y="5059"/>
                    <a:pt x="848" y="5541"/>
                    <a:pt x="1892" y="4934"/>
                  </a:cubicBezTo>
                  <a:cubicBezTo>
                    <a:pt x="2936" y="4336"/>
                    <a:pt x="3783" y="2873"/>
                    <a:pt x="3783" y="1678"/>
                  </a:cubicBezTo>
                  <a:cubicBezTo>
                    <a:pt x="3783" y="482"/>
                    <a:pt x="2936" y="1"/>
                    <a:pt x="1892" y="598"/>
                  </a:cubicBezTo>
                  <a:cubicBezTo>
                    <a:pt x="848" y="1205"/>
                    <a:pt x="1" y="2659"/>
                    <a:pt x="1" y="385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5"/>
            <p:cNvSpPr/>
            <p:nvPr/>
          </p:nvSpPr>
          <p:spPr>
            <a:xfrm>
              <a:off x="3097300" y="3340650"/>
              <a:ext cx="55350" cy="76975"/>
            </a:xfrm>
            <a:custGeom>
              <a:avLst/>
              <a:gdLst/>
              <a:ahLst/>
              <a:cxnLst/>
              <a:rect l="l" t="t" r="r" b="b"/>
              <a:pathLst>
                <a:path w="2214" h="3079" extrusionOk="0">
                  <a:moveTo>
                    <a:pt x="1" y="2410"/>
                  </a:moveTo>
                  <a:cubicBezTo>
                    <a:pt x="1" y="2606"/>
                    <a:pt x="36" y="3079"/>
                    <a:pt x="429" y="3079"/>
                  </a:cubicBezTo>
                  <a:cubicBezTo>
                    <a:pt x="572" y="3079"/>
                    <a:pt x="732" y="3025"/>
                    <a:pt x="911" y="2918"/>
                  </a:cubicBezTo>
                  <a:cubicBezTo>
                    <a:pt x="1616" y="2508"/>
                    <a:pt x="2213" y="1482"/>
                    <a:pt x="2213" y="670"/>
                  </a:cubicBezTo>
                  <a:cubicBezTo>
                    <a:pt x="2213" y="465"/>
                    <a:pt x="2178" y="1"/>
                    <a:pt x="1785" y="1"/>
                  </a:cubicBezTo>
                  <a:cubicBezTo>
                    <a:pt x="1651" y="1"/>
                    <a:pt x="1482" y="54"/>
                    <a:pt x="1312" y="153"/>
                  </a:cubicBezTo>
                  <a:cubicBezTo>
                    <a:pt x="1285" y="161"/>
                    <a:pt x="1259" y="179"/>
                    <a:pt x="1241" y="197"/>
                  </a:cubicBezTo>
                  <a:cubicBezTo>
                    <a:pt x="1161" y="242"/>
                    <a:pt x="1080" y="304"/>
                    <a:pt x="1009" y="367"/>
                  </a:cubicBezTo>
                  <a:cubicBezTo>
                    <a:pt x="973" y="393"/>
                    <a:pt x="938" y="429"/>
                    <a:pt x="911" y="456"/>
                  </a:cubicBezTo>
                  <a:cubicBezTo>
                    <a:pt x="545" y="804"/>
                    <a:pt x="251" y="1285"/>
                    <a:pt x="108" y="1767"/>
                  </a:cubicBezTo>
                  <a:cubicBezTo>
                    <a:pt x="108" y="1767"/>
                    <a:pt x="99" y="1767"/>
                    <a:pt x="99" y="1776"/>
                  </a:cubicBezTo>
                  <a:cubicBezTo>
                    <a:pt x="63" y="1901"/>
                    <a:pt x="36" y="2035"/>
                    <a:pt x="19" y="2169"/>
                  </a:cubicBezTo>
                  <a:cubicBezTo>
                    <a:pt x="1" y="2249"/>
                    <a:pt x="1" y="2329"/>
                    <a:pt x="1" y="2410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5"/>
            <p:cNvSpPr/>
            <p:nvPr/>
          </p:nvSpPr>
          <p:spPr>
            <a:xfrm>
              <a:off x="3099975" y="3340875"/>
              <a:ext cx="52675" cy="76750"/>
            </a:xfrm>
            <a:custGeom>
              <a:avLst/>
              <a:gdLst/>
              <a:ahLst/>
              <a:cxnLst/>
              <a:rect l="l" t="t" r="r" b="b"/>
              <a:pathLst>
                <a:path w="2107" h="3070" extrusionOk="0">
                  <a:moveTo>
                    <a:pt x="90" y="2900"/>
                  </a:moveTo>
                  <a:cubicBezTo>
                    <a:pt x="233" y="2900"/>
                    <a:pt x="393" y="2847"/>
                    <a:pt x="572" y="2748"/>
                  </a:cubicBezTo>
                  <a:cubicBezTo>
                    <a:pt x="1277" y="2338"/>
                    <a:pt x="1883" y="1303"/>
                    <a:pt x="1883" y="491"/>
                  </a:cubicBezTo>
                  <a:cubicBezTo>
                    <a:pt x="1883" y="367"/>
                    <a:pt x="1865" y="152"/>
                    <a:pt x="1767" y="1"/>
                  </a:cubicBezTo>
                  <a:cubicBezTo>
                    <a:pt x="2071" y="63"/>
                    <a:pt x="2106" y="474"/>
                    <a:pt x="2106" y="652"/>
                  </a:cubicBezTo>
                  <a:cubicBezTo>
                    <a:pt x="2106" y="1473"/>
                    <a:pt x="1509" y="2499"/>
                    <a:pt x="804" y="2909"/>
                  </a:cubicBezTo>
                  <a:cubicBezTo>
                    <a:pt x="625" y="3016"/>
                    <a:pt x="465" y="3070"/>
                    <a:pt x="322" y="3070"/>
                  </a:cubicBezTo>
                  <a:cubicBezTo>
                    <a:pt x="170" y="3070"/>
                    <a:pt x="72" y="2989"/>
                    <a:pt x="1" y="2891"/>
                  </a:cubicBezTo>
                  <a:cubicBezTo>
                    <a:pt x="37" y="2900"/>
                    <a:pt x="63" y="2900"/>
                    <a:pt x="90" y="290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3097750" y="3345575"/>
              <a:ext cx="38825" cy="55100"/>
            </a:xfrm>
            <a:custGeom>
              <a:avLst/>
              <a:gdLst/>
              <a:ahLst/>
              <a:cxnLst/>
              <a:rect l="l" t="t" r="r" b="b"/>
              <a:pathLst>
                <a:path w="1553" h="2204" extrusionOk="0">
                  <a:moveTo>
                    <a:pt x="1" y="1972"/>
                  </a:moveTo>
                  <a:cubicBezTo>
                    <a:pt x="36" y="2025"/>
                    <a:pt x="81" y="2070"/>
                    <a:pt x="134" y="2097"/>
                  </a:cubicBezTo>
                  <a:lnTo>
                    <a:pt x="134" y="2097"/>
                  </a:lnTo>
                  <a:cubicBezTo>
                    <a:pt x="134" y="2097"/>
                    <a:pt x="134" y="2097"/>
                    <a:pt x="134" y="2097"/>
                  </a:cubicBezTo>
                  <a:lnTo>
                    <a:pt x="340" y="2204"/>
                  </a:lnTo>
                  <a:lnTo>
                    <a:pt x="1553" y="161"/>
                  </a:lnTo>
                  <a:lnTo>
                    <a:pt x="1553" y="161"/>
                  </a:lnTo>
                  <a:lnTo>
                    <a:pt x="1535" y="152"/>
                  </a:lnTo>
                  <a:cubicBezTo>
                    <a:pt x="1517" y="143"/>
                    <a:pt x="1499" y="134"/>
                    <a:pt x="1482" y="125"/>
                  </a:cubicBezTo>
                  <a:lnTo>
                    <a:pt x="1330" y="45"/>
                  </a:lnTo>
                  <a:lnTo>
                    <a:pt x="1330" y="45"/>
                  </a:lnTo>
                  <a:lnTo>
                    <a:pt x="1330" y="45"/>
                  </a:lnTo>
                  <a:cubicBezTo>
                    <a:pt x="1294" y="27"/>
                    <a:pt x="1259" y="9"/>
                    <a:pt x="1223" y="0"/>
                  </a:cubicBezTo>
                  <a:cubicBezTo>
                    <a:pt x="1143" y="45"/>
                    <a:pt x="1062" y="107"/>
                    <a:pt x="991" y="170"/>
                  </a:cubicBezTo>
                  <a:cubicBezTo>
                    <a:pt x="955" y="196"/>
                    <a:pt x="920" y="232"/>
                    <a:pt x="893" y="259"/>
                  </a:cubicBezTo>
                  <a:cubicBezTo>
                    <a:pt x="527" y="607"/>
                    <a:pt x="233" y="1088"/>
                    <a:pt x="90" y="1570"/>
                  </a:cubicBezTo>
                  <a:cubicBezTo>
                    <a:pt x="90" y="1570"/>
                    <a:pt x="81" y="1570"/>
                    <a:pt x="81" y="1579"/>
                  </a:cubicBezTo>
                  <a:cubicBezTo>
                    <a:pt x="45" y="1704"/>
                    <a:pt x="18" y="1838"/>
                    <a:pt x="1" y="197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5"/>
            <p:cNvSpPr/>
            <p:nvPr/>
          </p:nvSpPr>
          <p:spPr>
            <a:xfrm>
              <a:off x="3099750" y="3347125"/>
              <a:ext cx="42200" cy="55550"/>
            </a:xfrm>
            <a:custGeom>
              <a:avLst/>
              <a:gdLst/>
              <a:ahLst/>
              <a:cxnLst/>
              <a:rect l="l" t="t" r="r" b="b"/>
              <a:pathLst>
                <a:path w="1688" h="2222" extrusionOk="0">
                  <a:moveTo>
                    <a:pt x="1" y="1597"/>
                  </a:moveTo>
                  <a:cubicBezTo>
                    <a:pt x="1" y="1865"/>
                    <a:pt x="99" y="2052"/>
                    <a:pt x="260" y="2142"/>
                  </a:cubicBezTo>
                  <a:cubicBezTo>
                    <a:pt x="411" y="2222"/>
                    <a:pt x="616" y="2213"/>
                    <a:pt x="848" y="2079"/>
                  </a:cubicBezTo>
                  <a:cubicBezTo>
                    <a:pt x="1312" y="1812"/>
                    <a:pt x="1687" y="1160"/>
                    <a:pt x="1687" y="625"/>
                  </a:cubicBezTo>
                  <a:cubicBezTo>
                    <a:pt x="1687" y="375"/>
                    <a:pt x="1607" y="188"/>
                    <a:pt x="1473" y="99"/>
                  </a:cubicBezTo>
                  <a:cubicBezTo>
                    <a:pt x="1464" y="99"/>
                    <a:pt x="1464" y="90"/>
                    <a:pt x="1455" y="90"/>
                  </a:cubicBezTo>
                  <a:cubicBezTo>
                    <a:pt x="1437" y="81"/>
                    <a:pt x="1419" y="72"/>
                    <a:pt x="1402" y="63"/>
                  </a:cubicBezTo>
                  <a:cubicBezTo>
                    <a:pt x="1268" y="1"/>
                    <a:pt x="1098" y="18"/>
                    <a:pt x="911" y="108"/>
                  </a:cubicBezTo>
                  <a:cubicBezTo>
                    <a:pt x="875" y="134"/>
                    <a:pt x="840" y="170"/>
                    <a:pt x="813" y="197"/>
                  </a:cubicBezTo>
                  <a:cubicBezTo>
                    <a:pt x="447" y="545"/>
                    <a:pt x="153" y="1026"/>
                    <a:pt x="10" y="1508"/>
                  </a:cubicBezTo>
                  <a:cubicBezTo>
                    <a:pt x="1" y="1535"/>
                    <a:pt x="1" y="1571"/>
                    <a:pt x="1" y="159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5"/>
            <p:cNvSpPr/>
            <p:nvPr/>
          </p:nvSpPr>
          <p:spPr>
            <a:xfrm>
              <a:off x="3114475" y="3366975"/>
              <a:ext cx="14750" cy="18325"/>
            </a:xfrm>
            <a:custGeom>
              <a:avLst/>
              <a:gdLst/>
              <a:ahLst/>
              <a:cxnLst/>
              <a:rect l="l" t="t" r="r" b="b"/>
              <a:pathLst>
                <a:path w="590" h="733" extrusionOk="0">
                  <a:moveTo>
                    <a:pt x="1" y="491"/>
                  </a:moveTo>
                  <a:cubicBezTo>
                    <a:pt x="1" y="331"/>
                    <a:pt x="117" y="125"/>
                    <a:pt x="259" y="45"/>
                  </a:cubicBezTo>
                  <a:cubicBezTo>
                    <a:pt x="331" y="1"/>
                    <a:pt x="393" y="1"/>
                    <a:pt x="447" y="27"/>
                  </a:cubicBezTo>
                  <a:lnTo>
                    <a:pt x="447" y="27"/>
                  </a:lnTo>
                  <a:lnTo>
                    <a:pt x="447" y="27"/>
                  </a:lnTo>
                  <a:lnTo>
                    <a:pt x="447" y="27"/>
                  </a:lnTo>
                  <a:lnTo>
                    <a:pt x="590" y="108"/>
                  </a:lnTo>
                  <a:lnTo>
                    <a:pt x="215" y="732"/>
                  </a:lnTo>
                  <a:lnTo>
                    <a:pt x="81" y="661"/>
                  </a:lnTo>
                  <a:cubicBezTo>
                    <a:pt x="81" y="661"/>
                    <a:pt x="81" y="661"/>
                    <a:pt x="72" y="661"/>
                  </a:cubicBezTo>
                  <a:lnTo>
                    <a:pt x="72" y="661"/>
                  </a:lnTo>
                  <a:cubicBezTo>
                    <a:pt x="27" y="634"/>
                    <a:pt x="1" y="571"/>
                    <a:pt x="1" y="49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3117825" y="3367875"/>
              <a:ext cx="12950" cy="18975"/>
            </a:xfrm>
            <a:custGeom>
              <a:avLst/>
              <a:gdLst/>
              <a:ahLst/>
              <a:cxnLst/>
              <a:rect l="l" t="t" r="r" b="b"/>
              <a:pathLst>
                <a:path w="518" h="759" extrusionOk="0">
                  <a:moveTo>
                    <a:pt x="1" y="535"/>
                  </a:moveTo>
                  <a:cubicBezTo>
                    <a:pt x="1" y="696"/>
                    <a:pt x="117" y="758"/>
                    <a:pt x="259" y="678"/>
                  </a:cubicBezTo>
                  <a:cubicBezTo>
                    <a:pt x="402" y="598"/>
                    <a:pt x="518" y="393"/>
                    <a:pt x="518" y="232"/>
                  </a:cubicBezTo>
                  <a:cubicBezTo>
                    <a:pt x="518" y="72"/>
                    <a:pt x="402" y="0"/>
                    <a:pt x="259" y="80"/>
                  </a:cubicBezTo>
                  <a:cubicBezTo>
                    <a:pt x="117" y="170"/>
                    <a:pt x="1" y="366"/>
                    <a:pt x="1" y="53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2953000" y="2921600"/>
              <a:ext cx="706350" cy="566500"/>
            </a:xfrm>
            <a:custGeom>
              <a:avLst/>
              <a:gdLst/>
              <a:ahLst/>
              <a:cxnLst/>
              <a:rect l="l" t="t" r="r" b="b"/>
              <a:pathLst>
                <a:path w="28254" h="22660" extrusionOk="0">
                  <a:moveTo>
                    <a:pt x="1" y="18270"/>
                  </a:moveTo>
                  <a:lnTo>
                    <a:pt x="1" y="22660"/>
                  </a:lnTo>
                  <a:lnTo>
                    <a:pt x="4854" y="19974"/>
                  </a:lnTo>
                  <a:lnTo>
                    <a:pt x="5015" y="19876"/>
                  </a:lnTo>
                  <a:cubicBezTo>
                    <a:pt x="4979" y="19725"/>
                    <a:pt x="4952" y="19546"/>
                    <a:pt x="4952" y="19350"/>
                  </a:cubicBezTo>
                  <a:cubicBezTo>
                    <a:pt x="4952" y="18128"/>
                    <a:pt x="5817" y="16638"/>
                    <a:pt x="6888" y="16022"/>
                  </a:cubicBezTo>
                  <a:cubicBezTo>
                    <a:pt x="7950" y="15407"/>
                    <a:pt x="8815" y="15898"/>
                    <a:pt x="8815" y="17120"/>
                  </a:cubicBezTo>
                  <a:cubicBezTo>
                    <a:pt x="8815" y="17316"/>
                    <a:pt x="8797" y="17521"/>
                    <a:pt x="8752" y="17717"/>
                  </a:cubicBezTo>
                  <a:lnTo>
                    <a:pt x="8770" y="17708"/>
                  </a:lnTo>
                  <a:lnTo>
                    <a:pt x="21295" y="10500"/>
                  </a:lnTo>
                  <a:cubicBezTo>
                    <a:pt x="21287" y="10420"/>
                    <a:pt x="21287" y="10340"/>
                    <a:pt x="21287" y="10251"/>
                  </a:cubicBezTo>
                  <a:cubicBezTo>
                    <a:pt x="21287" y="9028"/>
                    <a:pt x="22152" y="7539"/>
                    <a:pt x="23213" y="6923"/>
                  </a:cubicBezTo>
                  <a:cubicBezTo>
                    <a:pt x="24284" y="6307"/>
                    <a:pt x="25140" y="6798"/>
                    <a:pt x="25140" y="8020"/>
                  </a:cubicBezTo>
                  <a:cubicBezTo>
                    <a:pt x="25140" y="8109"/>
                    <a:pt x="25140" y="8199"/>
                    <a:pt x="25131" y="8288"/>
                  </a:cubicBezTo>
                  <a:lnTo>
                    <a:pt x="28254" y="6486"/>
                  </a:lnTo>
                  <a:lnTo>
                    <a:pt x="28254" y="2123"/>
                  </a:lnTo>
                  <a:lnTo>
                    <a:pt x="23900" y="3051"/>
                  </a:lnTo>
                  <a:lnTo>
                    <a:pt x="22767" y="0"/>
                  </a:lnTo>
                  <a:lnTo>
                    <a:pt x="12526" y="5915"/>
                  </a:lnTo>
                  <a:lnTo>
                    <a:pt x="10813" y="10616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5"/>
            <p:cNvSpPr/>
            <p:nvPr/>
          </p:nvSpPr>
          <p:spPr>
            <a:xfrm>
              <a:off x="3231800" y="3019725"/>
              <a:ext cx="311350" cy="297775"/>
            </a:xfrm>
            <a:custGeom>
              <a:avLst/>
              <a:gdLst/>
              <a:ahLst/>
              <a:cxnLst/>
              <a:rect l="l" t="t" r="r" b="b"/>
              <a:pathLst>
                <a:path w="12454" h="11911" extrusionOk="0">
                  <a:moveTo>
                    <a:pt x="0" y="7191"/>
                  </a:moveTo>
                  <a:lnTo>
                    <a:pt x="0" y="11910"/>
                  </a:lnTo>
                  <a:lnTo>
                    <a:pt x="188" y="11803"/>
                  </a:lnTo>
                  <a:lnTo>
                    <a:pt x="9813" y="6236"/>
                  </a:lnTo>
                  <a:cubicBezTo>
                    <a:pt x="9813" y="6227"/>
                    <a:pt x="9813" y="6210"/>
                    <a:pt x="9813" y="6201"/>
                  </a:cubicBezTo>
                  <a:cubicBezTo>
                    <a:pt x="9813" y="4970"/>
                    <a:pt x="10679" y="3480"/>
                    <a:pt x="11740" y="2864"/>
                  </a:cubicBezTo>
                  <a:cubicBezTo>
                    <a:pt x="11990" y="2721"/>
                    <a:pt x="12231" y="2641"/>
                    <a:pt x="12454" y="2614"/>
                  </a:cubicBezTo>
                  <a:lnTo>
                    <a:pt x="12454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5"/>
            <p:cNvSpPr/>
            <p:nvPr/>
          </p:nvSpPr>
          <p:spPr>
            <a:xfrm>
              <a:off x="3236475" y="3020625"/>
              <a:ext cx="302000" cy="288825"/>
            </a:xfrm>
            <a:custGeom>
              <a:avLst/>
              <a:gdLst/>
              <a:ahLst/>
              <a:cxnLst/>
              <a:rect l="l" t="t" r="r" b="b"/>
              <a:pathLst>
                <a:path w="12080" h="11553" extrusionOk="0">
                  <a:moveTo>
                    <a:pt x="9448" y="6102"/>
                  </a:moveTo>
                  <a:cubicBezTo>
                    <a:pt x="9475" y="4826"/>
                    <a:pt x="10367" y="3301"/>
                    <a:pt x="11464" y="2677"/>
                  </a:cubicBezTo>
                  <a:cubicBezTo>
                    <a:pt x="11678" y="2552"/>
                    <a:pt x="11883" y="2462"/>
                    <a:pt x="12080" y="2418"/>
                  </a:cubicBezTo>
                  <a:lnTo>
                    <a:pt x="12080" y="0"/>
                  </a:lnTo>
                  <a:lnTo>
                    <a:pt x="1" y="6923"/>
                  </a:lnTo>
                  <a:lnTo>
                    <a:pt x="1" y="11553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3231800" y="2937200"/>
              <a:ext cx="311350" cy="244025"/>
            </a:xfrm>
            <a:custGeom>
              <a:avLst/>
              <a:gdLst/>
              <a:ahLst/>
              <a:cxnLst/>
              <a:rect l="l" t="t" r="r" b="b"/>
              <a:pathLst>
                <a:path w="12454" h="9761" extrusionOk="0">
                  <a:moveTo>
                    <a:pt x="12454" y="2570"/>
                  </a:moveTo>
                  <a:lnTo>
                    <a:pt x="11428" y="1"/>
                  </a:lnTo>
                  <a:lnTo>
                    <a:pt x="1535" y="5710"/>
                  </a:lnTo>
                  <a:lnTo>
                    <a:pt x="0" y="97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3240725" y="2943900"/>
              <a:ext cx="296650" cy="226850"/>
            </a:xfrm>
            <a:custGeom>
              <a:avLst/>
              <a:gdLst/>
              <a:ahLst/>
              <a:cxnLst/>
              <a:rect l="l" t="t" r="r" b="b"/>
              <a:pathLst>
                <a:path w="11866" h="9074" extrusionOk="0">
                  <a:moveTo>
                    <a:pt x="0" y="9073"/>
                  </a:moveTo>
                  <a:lnTo>
                    <a:pt x="1802" y="8038"/>
                  </a:lnTo>
                  <a:lnTo>
                    <a:pt x="7057" y="5005"/>
                  </a:lnTo>
                  <a:lnTo>
                    <a:pt x="9233" y="3747"/>
                  </a:lnTo>
                  <a:lnTo>
                    <a:pt x="11856" y="2231"/>
                  </a:lnTo>
                  <a:lnTo>
                    <a:pt x="11865" y="2222"/>
                  </a:lnTo>
                  <a:lnTo>
                    <a:pt x="10982" y="0"/>
                  </a:lnTo>
                  <a:lnTo>
                    <a:pt x="9483" y="866"/>
                  </a:lnTo>
                  <a:lnTo>
                    <a:pt x="6521" y="2579"/>
                  </a:lnTo>
                  <a:lnTo>
                    <a:pt x="4336" y="3836"/>
                  </a:lnTo>
                  <a:lnTo>
                    <a:pt x="1320" y="5576"/>
                  </a:lnTo>
                  <a:lnTo>
                    <a:pt x="589" y="752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5"/>
            <p:cNvSpPr/>
            <p:nvPr/>
          </p:nvSpPr>
          <p:spPr>
            <a:xfrm>
              <a:off x="3477800" y="2943900"/>
              <a:ext cx="59575" cy="55775"/>
            </a:xfrm>
            <a:custGeom>
              <a:avLst/>
              <a:gdLst/>
              <a:ahLst/>
              <a:cxnLst/>
              <a:rect l="l" t="t" r="r" b="b"/>
              <a:pathLst>
                <a:path w="2383" h="2231" extrusionOk="0">
                  <a:moveTo>
                    <a:pt x="0" y="866"/>
                  </a:moveTo>
                  <a:lnTo>
                    <a:pt x="2373" y="2231"/>
                  </a:lnTo>
                  <a:lnTo>
                    <a:pt x="2382" y="2222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5"/>
            <p:cNvSpPr/>
            <p:nvPr/>
          </p:nvSpPr>
          <p:spPr>
            <a:xfrm>
              <a:off x="3403750" y="2943900"/>
              <a:ext cx="133625" cy="93700"/>
            </a:xfrm>
            <a:custGeom>
              <a:avLst/>
              <a:gdLst/>
              <a:ahLst/>
              <a:cxnLst/>
              <a:rect l="l" t="t" r="r" b="b"/>
              <a:pathLst>
                <a:path w="5345" h="3748" extrusionOk="0">
                  <a:moveTo>
                    <a:pt x="0" y="2579"/>
                  </a:moveTo>
                  <a:lnTo>
                    <a:pt x="2712" y="3747"/>
                  </a:lnTo>
                  <a:lnTo>
                    <a:pt x="5335" y="2231"/>
                  </a:lnTo>
                  <a:lnTo>
                    <a:pt x="5344" y="2222"/>
                  </a:lnTo>
                  <a:lnTo>
                    <a:pt x="4461" y="0"/>
                  </a:lnTo>
                  <a:lnTo>
                    <a:pt x="2962" y="86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5"/>
            <p:cNvSpPr/>
            <p:nvPr/>
          </p:nvSpPr>
          <p:spPr>
            <a:xfrm>
              <a:off x="3255425" y="3039800"/>
              <a:ext cx="161725" cy="105075"/>
            </a:xfrm>
            <a:custGeom>
              <a:avLst/>
              <a:gdLst/>
              <a:ahLst/>
              <a:cxnLst/>
              <a:rect l="l" t="t" r="r" b="b"/>
              <a:pathLst>
                <a:path w="6469" h="4203" extrusionOk="0">
                  <a:moveTo>
                    <a:pt x="1" y="3685"/>
                  </a:moveTo>
                  <a:lnTo>
                    <a:pt x="1214" y="4202"/>
                  </a:lnTo>
                  <a:lnTo>
                    <a:pt x="6469" y="1169"/>
                  </a:lnTo>
                  <a:lnTo>
                    <a:pt x="3748" y="0"/>
                  </a:lnTo>
                  <a:lnTo>
                    <a:pt x="732" y="174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3374525" y="3096225"/>
              <a:ext cx="4700" cy="137625"/>
            </a:xfrm>
            <a:custGeom>
              <a:avLst/>
              <a:gdLst/>
              <a:ahLst/>
              <a:cxnLst/>
              <a:rect l="l" t="t" r="r" b="b"/>
              <a:pathLst>
                <a:path w="188" h="5505" extrusionOk="0">
                  <a:moveTo>
                    <a:pt x="1" y="5505"/>
                  </a:moveTo>
                  <a:lnTo>
                    <a:pt x="188" y="5398"/>
                  </a:lnTo>
                  <a:lnTo>
                    <a:pt x="188" y="0"/>
                  </a:lnTo>
                  <a:lnTo>
                    <a:pt x="1" y="9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3231800" y="3178525"/>
              <a:ext cx="4700" cy="133600"/>
            </a:xfrm>
            <a:custGeom>
              <a:avLst/>
              <a:gdLst/>
              <a:ahLst/>
              <a:cxnLst/>
              <a:rect l="l" t="t" r="r" b="b"/>
              <a:pathLst>
                <a:path w="188" h="5344" extrusionOk="0">
                  <a:moveTo>
                    <a:pt x="0" y="107"/>
                  </a:moveTo>
                  <a:lnTo>
                    <a:pt x="0" y="5344"/>
                  </a:lnTo>
                  <a:lnTo>
                    <a:pt x="188" y="5237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3538450" y="3001450"/>
              <a:ext cx="4700" cy="79625"/>
            </a:xfrm>
            <a:custGeom>
              <a:avLst/>
              <a:gdLst/>
              <a:ahLst/>
              <a:cxnLst/>
              <a:rect l="l" t="t" r="r" b="b"/>
              <a:pathLst>
                <a:path w="188" h="3185" extrusionOk="0">
                  <a:moveTo>
                    <a:pt x="1" y="107"/>
                  </a:moveTo>
                  <a:lnTo>
                    <a:pt x="1" y="3185"/>
                  </a:lnTo>
                  <a:lnTo>
                    <a:pt x="188" y="3078"/>
                  </a:lnTo>
                  <a:lnTo>
                    <a:pt x="18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695850" y="3232050"/>
              <a:ext cx="257175" cy="256050"/>
            </a:xfrm>
            <a:custGeom>
              <a:avLst/>
              <a:gdLst/>
              <a:ahLst/>
              <a:cxnLst/>
              <a:rect l="l" t="t" r="r" b="b"/>
              <a:pathLst>
                <a:path w="10287" h="10242" extrusionOk="0">
                  <a:moveTo>
                    <a:pt x="10287" y="10242"/>
                  </a:moveTo>
                  <a:lnTo>
                    <a:pt x="1" y="4389"/>
                  </a:lnTo>
                  <a:lnTo>
                    <a:pt x="1" y="0"/>
                  </a:lnTo>
                  <a:lnTo>
                    <a:pt x="10287" y="58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695850" y="3040700"/>
              <a:ext cx="527500" cy="337675"/>
            </a:xfrm>
            <a:custGeom>
              <a:avLst/>
              <a:gdLst/>
              <a:ahLst/>
              <a:cxnLst/>
              <a:rect l="l" t="t" r="r" b="b"/>
              <a:pathLst>
                <a:path w="21100" h="13507" extrusionOk="0">
                  <a:moveTo>
                    <a:pt x="10287" y="13506"/>
                  </a:moveTo>
                  <a:lnTo>
                    <a:pt x="1" y="7654"/>
                  </a:lnTo>
                  <a:lnTo>
                    <a:pt x="10813" y="0"/>
                  </a:lnTo>
                  <a:lnTo>
                    <a:pt x="21099" y="5852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3009000" y="2775300"/>
              <a:ext cx="513200" cy="294175"/>
            </a:xfrm>
            <a:custGeom>
              <a:avLst/>
              <a:gdLst/>
              <a:ahLst/>
              <a:cxnLst/>
              <a:rect l="l" t="t" r="r" b="b"/>
              <a:pathLst>
                <a:path w="20528" h="11767" extrusionOk="0">
                  <a:moveTo>
                    <a:pt x="10286" y="11767"/>
                  </a:moveTo>
                  <a:lnTo>
                    <a:pt x="20527" y="5852"/>
                  </a:lnTo>
                  <a:lnTo>
                    <a:pt x="10241" y="0"/>
                  </a:lnTo>
                  <a:lnTo>
                    <a:pt x="0" y="591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/>
            <p:nvPr/>
          </p:nvSpPr>
          <p:spPr>
            <a:xfrm>
              <a:off x="3009000" y="2775300"/>
              <a:ext cx="513200" cy="147875"/>
            </a:xfrm>
            <a:custGeom>
              <a:avLst/>
              <a:gdLst/>
              <a:ahLst/>
              <a:cxnLst/>
              <a:rect l="l" t="t" r="r" b="b"/>
              <a:pathLst>
                <a:path w="20528" h="5915" extrusionOk="0">
                  <a:moveTo>
                    <a:pt x="20527" y="5852"/>
                  </a:moveTo>
                  <a:lnTo>
                    <a:pt x="0" y="5915"/>
                  </a:lnTo>
                  <a:lnTo>
                    <a:pt x="102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5"/>
            <p:cNvSpPr/>
            <p:nvPr/>
          </p:nvSpPr>
          <p:spPr>
            <a:xfrm>
              <a:off x="3108900" y="2980025"/>
              <a:ext cx="312275" cy="89450"/>
            </a:xfrm>
            <a:custGeom>
              <a:avLst/>
              <a:gdLst/>
              <a:ahLst/>
              <a:cxnLst/>
              <a:rect l="l" t="t" r="r" b="b"/>
              <a:pathLst>
                <a:path w="12491" h="3578" extrusionOk="0">
                  <a:moveTo>
                    <a:pt x="12490" y="1"/>
                  </a:moveTo>
                  <a:lnTo>
                    <a:pt x="1" y="1"/>
                  </a:lnTo>
                  <a:lnTo>
                    <a:pt x="6290" y="357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147050" y="2820800"/>
              <a:ext cx="147000" cy="145875"/>
            </a:xfrm>
            <a:custGeom>
              <a:avLst/>
              <a:gdLst/>
              <a:ahLst/>
              <a:cxnLst/>
              <a:rect l="l" t="t" r="r" b="b"/>
              <a:pathLst>
                <a:path w="5880" h="5835" extrusionOk="0">
                  <a:moveTo>
                    <a:pt x="5879" y="5834"/>
                  </a:moveTo>
                  <a:lnTo>
                    <a:pt x="5014" y="5834"/>
                  </a:lnTo>
                  <a:lnTo>
                    <a:pt x="0" y="3105"/>
                  </a:lnTo>
                  <a:lnTo>
                    <a:pt x="179" y="1294"/>
                  </a:lnTo>
                  <a:lnTo>
                    <a:pt x="222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5"/>
            <p:cNvSpPr/>
            <p:nvPr/>
          </p:nvSpPr>
          <p:spPr>
            <a:xfrm>
              <a:off x="3179600" y="2853125"/>
              <a:ext cx="172875" cy="99950"/>
            </a:xfrm>
            <a:custGeom>
              <a:avLst/>
              <a:gdLst/>
              <a:ahLst/>
              <a:cxnLst/>
              <a:rect l="l" t="t" r="r" b="b"/>
              <a:pathLst>
                <a:path w="6915" h="3998" extrusionOk="0">
                  <a:moveTo>
                    <a:pt x="6914" y="2650"/>
                  </a:moveTo>
                  <a:lnTo>
                    <a:pt x="2338" y="1"/>
                  </a:lnTo>
                  <a:lnTo>
                    <a:pt x="1" y="1348"/>
                  </a:lnTo>
                  <a:lnTo>
                    <a:pt x="4577" y="399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5"/>
            <p:cNvSpPr/>
            <p:nvPr/>
          </p:nvSpPr>
          <p:spPr>
            <a:xfrm>
              <a:off x="3179600" y="2886800"/>
              <a:ext cx="114450" cy="79875"/>
            </a:xfrm>
            <a:custGeom>
              <a:avLst/>
              <a:gdLst/>
              <a:ahLst/>
              <a:cxnLst/>
              <a:rect l="l" t="t" r="r" b="b"/>
              <a:pathLst>
                <a:path w="4578" h="3195" extrusionOk="0">
                  <a:moveTo>
                    <a:pt x="1" y="1"/>
                  </a:moveTo>
                  <a:lnTo>
                    <a:pt x="1" y="545"/>
                  </a:lnTo>
                  <a:lnTo>
                    <a:pt x="4577" y="3194"/>
                  </a:lnTo>
                  <a:lnTo>
                    <a:pt x="4577" y="2650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294025" y="2919375"/>
              <a:ext cx="58450" cy="47300"/>
            </a:xfrm>
            <a:custGeom>
              <a:avLst/>
              <a:gdLst/>
              <a:ahLst/>
              <a:cxnLst/>
              <a:rect l="l" t="t" r="r" b="b"/>
              <a:pathLst>
                <a:path w="2338" h="1892" extrusionOk="0">
                  <a:moveTo>
                    <a:pt x="2337" y="0"/>
                  </a:moveTo>
                  <a:lnTo>
                    <a:pt x="2337" y="544"/>
                  </a:lnTo>
                  <a:lnTo>
                    <a:pt x="0" y="1891"/>
                  </a:lnTo>
                  <a:lnTo>
                    <a:pt x="0" y="134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294675" y="2869175"/>
              <a:ext cx="53350" cy="81450"/>
            </a:xfrm>
            <a:custGeom>
              <a:avLst/>
              <a:gdLst/>
              <a:ahLst/>
              <a:cxnLst/>
              <a:rect l="l" t="t" r="r" b="b"/>
              <a:pathLst>
                <a:path w="2134" h="3258" extrusionOk="0">
                  <a:moveTo>
                    <a:pt x="1" y="3257"/>
                  </a:moveTo>
                  <a:lnTo>
                    <a:pt x="2133" y="2026"/>
                  </a:lnTo>
                  <a:lnTo>
                    <a:pt x="1669" y="1"/>
                  </a:lnTo>
                  <a:lnTo>
                    <a:pt x="465" y="7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197000" y="2806525"/>
              <a:ext cx="139425" cy="80300"/>
            </a:xfrm>
            <a:custGeom>
              <a:avLst/>
              <a:gdLst/>
              <a:ahLst/>
              <a:cxnLst/>
              <a:rect l="l" t="t" r="r" b="b"/>
              <a:pathLst>
                <a:path w="5577" h="3212" extrusionOk="0">
                  <a:moveTo>
                    <a:pt x="1" y="705"/>
                  </a:moveTo>
                  <a:lnTo>
                    <a:pt x="4372" y="3212"/>
                  </a:lnTo>
                  <a:lnTo>
                    <a:pt x="5576" y="2507"/>
                  </a:lnTo>
                  <a:lnTo>
                    <a:pt x="1205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5"/>
            <p:cNvSpPr/>
            <p:nvPr/>
          </p:nvSpPr>
          <p:spPr>
            <a:xfrm>
              <a:off x="3185400" y="2824125"/>
              <a:ext cx="120900" cy="126500"/>
            </a:xfrm>
            <a:custGeom>
              <a:avLst/>
              <a:gdLst/>
              <a:ahLst/>
              <a:cxnLst/>
              <a:rect l="l" t="t" r="r" b="b"/>
              <a:pathLst>
                <a:path w="4836" h="5060" extrusionOk="0">
                  <a:moveTo>
                    <a:pt x="1" y="2552"/>
                  </a:moveTo>
                  <a:lnTo>
                    <a:pt x="4372" y="5059"/>
                  </a:lnTo>
                  <a:lnTo>
                    <a:pt x="4836" y="2508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rgbClr val="1A1A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5"/>
            <p:cNvSpPr/>
            <p:nvPr/>
          </p:nvSpPr>
          <p:spPr>
            <a:xfrm>
              <a:off x="3197000" y="2824125"/>
              <a:ext cx="109300" cy="104400"/>
            </a:xfrm>
            <a:custGeom>
              <a:avLst/>
              <a:gdLst/>
              <a:ahLst/>
              <a:cxnLst/>
              <a:rect l="l" t="t" r="r" b="b"/>
              <a:pathLst>
                <a:path w="4372" h="4176" extrusionOk="0">
                  <a:moveTo>
                    <a:pt x="4372" y="2508"/>
                  </a:moveTo>
                  <a:lnTo>
                    <a:pt x="3480" y="4176"/>
                  </a:lnTo>
                  <a:lnTo>
                    <a:pt x="1" y="214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5"/>
            <p:cNvSpPr/>
            <p:nvPr/>
          </p:nvSpPr>
          <p:spPr>
            <a:xfrm>
              <a:off x="2983350" y="2943225"/>
              <a:ext cx="95475" cy="90575"/>
            </a:xfrm>
            <a:custGeom>
              <a:avLst/>
              <a:gdLst/>
              <a:ahLst/>
              <a:cxnLst/>
              <a:rect l="l" t="t" r="r" b="b"/>
              <a:pathLst>
                <a:path w="3819" h="3623" extrusionOk="0">
                  <a:moveTo>
                    <a:pt x="0" y="3623"/>
                  </a:moveTo>
                  <a:lnTo>
                    <a:pt x="3818" y="1419"/>
                  </a:lnTo>
                  <a:lnTo>
                    <a:pt x="132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3101325" y="3012800"/>
              <a:ext cx="13850" cy="14750"/>
            </a:xfrm>
            <a:custGeom>
              <a:avLst/>
              <a:gdLst/>
              <a:ahLst/>
              <a:cxnLst/>
              <a:rect l="l" t="t" r="r" b="b"/>
              <a:pathLst>
                <a:path w="554" h="590" extrusionOk="0">
                  <a:moveTo>
                    <a:pt x="36" y="349"/>
                  </a:moveTo>
                  <a:lnTo>
                    <a:pt x="411" y="572"/>
                  </a:lnTo>
                  <a:cubicBezTo>
                    <a:pt x="446" y="590"/>
                    <a:pt x="482" y="572"/>
                    <a:pt x="500" y="536"/>
                  </a:cubicBezTo>
                  <a:lnTo>
                    <a:pt x="545" y="394"/>
                  </a:lnTo>
                  <a:cubicBezTo>
                    <a:pt x="553" y="367"/>
                    <a:pt x="545" y="340"/>
                    <a:pt x="518" y="322"/>
                  </a:cubicBezTo>
                  <a:lnTo>
                    <a:pt x="357" y="233"/>
                  </a:lnTo>
                  <a:lnTo>
                    <a:pt x="455" y="28"/>
                  </a:lnTo>
                  <a:lnTo>
                    <a:pt x="393" y="1"/>
                  </a:lnTo>
                  <a:lnTo>
                    <a:pt x="304" y="197"/>
                  </a:lnTo>
                  <a:lnTo>
                    <a:pt x="143" y="99"/>
                  </a:lnTo>
                  <a:cubicBezTo>
                    <a:pt x="107" y="81"/>
                    <a:pt x="72" y="99"/>
                    <a:pt x="54" y="135"/>
                  </a:cubicBezTo>
                  <a:lnTo>
                    <a:pt x="9" y="286"/>
                  </a:lnTo>
                  <a:cubicBezTo>
                    <a:pt x="0" y="313"/>
                    <a:pt x="9" y="340"/>
                    <a:pt x="36" y="34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2982675" y="3025750"/>
              <a:ext cx="238650" cy="141200"/>
            </a:xfrm>
            <a:custGeom>
              <a:avLst/>
              <a:gdLst/>
              <a:ahLst/>
              <a:cxnLst/>
              <a:rect l="l" t="t" r="r" b="b"/>
              <a:pathLst>
                <a:path w="9546" h="5648" extrusionOk="0">
                  <a:moveTo>
                    <a:pt x="0" y="348"/>
                  </a:moveTo>
                  <a:lnTo>
                    <a:pt x="589" y="0"/>
                  </a:lnTo>
                  <a:lnTo>
                    <a:pt x="9546" y="5068"/>
                  </a:lnTo>
                  <a:lnTo>
                    <a:pt x="9332" y="564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5"/>
            <p:cNvSpPr/>
            <p:nvPr/>
          </p:nvSpPr>
          <p:spPr>
            <a:xfrm>
              <a:off x="3044225" y="3069450"/>
              <a:ext cx="194950" cy="97500"/>
            </a:xfrm>
            <a:custGeom>
              <a:avLst/>
              <a:gdLst/>
              <a:ahLst/>
              <a:cxnLst/>
              <a:rect l="l" t="t" r="r" b="b"/>
              <a:pathLst>
                <a:path w="7798" h="3900" extrusionOk="0">
                  <a:moveTo>
                    <a:pt x="7798" y="1339"/>
                  </a:moveTo>
                  <a:lnTo>
                    <a:pt x="1" y="1"/>
                  </a:lnTo>
                  <a:lnTo>
                    <a:pt x="6870" y="389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5"/>
            <p:cNvSpPr/>
            <p:nvPr/>
          </p:nvSpPr>
          <p:spPr>
            <a:xfrm>
              <a:off x="2983125" y="2943225"/>
              <a:ext cx="266100" cy="132500"/>
            </a:xfrm>
            <a:custGeom>
              <a:avLst/>
              <a:gdLst/>
              <a:ahLst/>
              <a:cxnLst/>
              <a:rect l="l" t="t" r="r" b="b"/>
              <a:pathLst>
                <a:path w="10644" h="5300" extrusionOk="0">
                  <a:moveTo>
                    <a:pt x="10643" y="5300"/>
                  </a:moveTo>
                  <a:lnTo>
                    <a:pt x="0" y="3649"/>
                  </a:lnTo>
                  <a:lnTo>
                    <a:pt x="132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5"/>
            <p:cNvSpPr/>
            <p:nvPr/>
          </p:nvSpPr>
          <p:spPr>
            <a:xfrm>
              <a:off x="3098650" y="3003450"/>
              <a:ext cx="35025" cy="35700"/>
            </a:xfrm>
            <a:custGeom>
              <a:avLst/>
              <a:gdLst/>
              <a:ahLst/>
              <a:cxnLst/>
              <a:rect l="l" t="t" r="r" b="b"/>
              <a:pathLst>
                <a:path w="1401" h="1428" extrusionOk="0">
                  <a:moveTo>
                    <a:pt x="90" y="821"/>
                  </a:moveTo>
                  <a:lnTo>
                    <a:pt x="1053" y="1383"/>
                  </a:lnTo>
                  <a:cubicBezTo>
                    <a:pt x="1133" y="1428"/>
                    <a:pt x="1231" y="1392"/>
                    <a:pt x="1258" y="1303"/>
                  </a:cubicBezTo>
                  <a:lnTo>
                    <a:pt x="1383" y="928"/>
                  </a:lnTo>
                  <a:cubicBezTo>
                    <a:pt x="1401" y="866"/>
                    <a:pt x="1374" y="794"/>
                    <a:pt x="1312" y="759"/>
                  </a:cubicBezTo>
                  <a:lnTo>
                    <a:pt x="910" y="518"/>
                  </a:lnTo>
                  <a:lnTo>
                    <a:pt x="1107" y="81"/>
                  </a:lnTo>
                  <a:lnTo>
                    <a:pt x="964" y="0"/>
                  </a:lnTo>
                  <a:lnTo>
                    <a:pt x="768" y="429"/>
                  </a:lnTo>
                  <a:lnTo>
                    <a:pt x="357" y="188"/>
                  </a:lnTo>
                  <a:cubicBezTo>
                    <a:pt x="277" y="143"/>
                    <a:pt x="170" y="179"/>
                    <a:pt x="143" y="268"/>
                  </a:cubicBezTo>
                  <a:lnTo>
                    <a:pt x="18" y="652"/>
                  </a:lnTo>
                  <a:cubicBezTo>
                    <a:pt x="0" y="714"/>
                    <a:pt x="27" y="785"/>
                    <a:pt x="90" y="8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5"/>
            <p:cNvSpPr/>
            <p:nvPr/>
          </p:nvSpPr>
          <p:spPr>
            <a:xfrm>
              <a:off x="3249400" y="3165575"/>
              <a:ext cx="33275" cy="47975"/>
            </a:xfrm>
            <a:custGeom>
              <a:avLst/>
              <a:gdLst/>
              <a:ahLst/>
              <a:cxnLst/>
              <a:rect l="l" t="t" r="r" b="b"/>
              <a:pathLst>
                <a:path w="1331" h="1919" extrusionOk="0">
                  <a:moveTo>
                    <a:pt x="840" y="1919"/>
                  </a:moveTo>
                  <a:cubicBezTo>
                    <a:pt x="920" y="1919"/>
                    <a:pt x="1000" y="1901"/>
                    <a:pt x="1080" y="1856"/>
                  </a:cubicBezTo>
                  <a:cubicBezTo>
                    <a:pt x="1232" y="1767"/>
                    <a:pt x="1330" y="1607"/>
                    <a:pt x="1330" y="1428"/>
                  </a:cubicBezTo>
                  <a:lnTo>
                    <a:pt x="1330" y="188"/>
                  </a:lnTo>
                  <a:cubicBezTo>
                    <a:pt x="1330" y="90"/>
                    <a:pt x="1250" y="1"/>
                    <a:pt x="1143" y="1"/>
                  </a:cubicBezTo>
                  <a:cubicBezTo>
                    <a:pt x="1036" y="1"/>
                    <a:pt x="947" y="90"/>
                    <a:pt x="947" y="188"/>
                  </a:cubicBezTo>
                  <a:lnTo>
                    <a:pt x="947" y="1428"/>
                  </a:lnTo>
                  <a:cubicBezTo>
                    <a:pt x="947" y="1482"/>
                    <a:pt x="911" y="1509"/>
                    <a:pt x="893" y="1526"/>
                  </a:cubicBezTo>
                  <a:cubicBezTo>
                    <a:pt x="875" y="1535"/>
                    <a:pt x="831" y="1553"/>
                    <a:pt x="777" y="1517"/>
                  </a:cubicBezTo>
                  <a:lnTo>
                    <a:pt x="322" y="1214"/>
                  </a:lnTo>
                  <a:cubicBezTo>
                    <a:pt x="233" y="1161"/>
                    <a:pt x="117" y="1187"/>
                    <a:pt x="54" y="1277"/>
                  </a:cubicBezTo>
                  <a:cubicBezTo>
                    <a:pt x="1" y="1366"/>
                    <a:pt x="28" y="1482"/>
                    <a:pt x="117" y="1535"/>
                  </a:cubicBezTo>
                  <a:lnTo>
                    <a:pt x="581" y="1839"/>
                  </a:lnTo>
                  <a:cubicBezTo>
                    <a:pt x="661" y="1892"/>
                    <a:pt x="750" y="1919"/>
                    <a:pt x="840" y="19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5"/>
            <p:cNvSpPr/>
            <p:nvPr/>
          </p:nvSpPr>
          <p:spPr>
            <a:xfrm>
              <a:off x="3257450" y="3154650"/>
              <a:ext cx="50650" cy="46875"/>
            </a:xfrm>
            <a:custGeom>
              <a:avLst/>
              <a:gdLst/>
              <a:ahLst/>
              <a:cxnLst/>
              <a:rect l="l" t="t" r="r" b="b"/>
              <a:pathLst>
                <a:path w="2026" h="1875" extrusionOk="0">
                  <a:moveTo>
                    <a:pt x="259" y="964"/>
                  </a:moveTo>
                  <a:cubicBezTo>
                    <a:pt x="259" y="973"/>
                    <a:pt x="259" y="973"/>
                    <a:pt x="259" y="973"/>
                  </a:cubicBezTo>
                  <a:cubicBezTo>
                    <a:pt x="455" y="1089"/>
                    <a:pt x="651" y="1196"/>
                    <a:pt x="848" y="1312"/>
                  </a:cubicBezTo>
                  <a:cubicBezTo>
                    <a:pt x="964" y="1375"/>
                    <a:pt x="1080" y="1437"/>
                    <a:pt x="1196" y="1508"/>
                  </a:cubicBezTo>
                  <a:cubicBezTo>
                    <a:pt x="1222" y="1526"/>
                    <a:pt x="1258" y="1553"/>
                    <a:pt x="1276" y="1589"/>
                  </a:cubicBezTo>
                  <a:cubicBezTo>
                    <a:pt x="1294" y="1607"/>
                    <a:pt x="1303" y="1633"/>
                    <a:pt x="1320" y="1660"/>
                  </a:cubicBezTo>
                  <a:cubicBezTo>
                    <a:pt x="1356" y="1714"/>
                    <a:pt x="1427" y="1758"/>
                    <a:pt x="1490" y="1785"/>
                  </a:cubicBezTo>
                  <a:cubicBezTo>
                    <a:pt x="1722" y="1874"/>
                    <a:pt x="1918" y="1651"/>
                    <a:pt x="1972" y="1446"/>
                  </a:cubicBezTo>
                  <a:cubicBezTo>
                    <a:pt x="2025" y="1178"/>
                    <a:pt x="1927" y="866"/>
                    <a:pt x="1722" y="688"/>
                  </a:cubicBezTo>
                  <a:cubicBezTo>
                    <a:pt x="1535" y="518"/>
                    <a:pt x="1320" y="393"/>
                    <a:pt x="1097" y="277"/>
                  </a:cubicBezTo>
                  <a:cubicBezTo>
                    <a:pt x="865" y="143"/>
                    <a:pt x="616" y="1"/>
                    <a:pt x="339" y="81"/>
                  </a:cubicBezTo>
                  <a:cubicBezTo>
                    <a:pt x="214" y="117"/>
                    <a:pt x="98" y="206"/>
                    <a:pt x="36" y="322"/>
                  </a:cubicBezTo>
                  <a:cubicBezTo>
                    <a:pt x="0" y="384"/>
                    <a:pt x="9" y="420"/>
                    <a:pt x="36" y="482"/>
                  </a:cubicBezTo>
                  <a:cubicBezTo>
                    <a:pt x="63" y="545"/>
                    <a:pt x="89" y="598"/>
                    <a:pt x="98" y="670"/>
                  </a:cubicBezTo>
                  <a:cubicBezTo>
                    <a:pt x="107" y="723"/>
                    <a:pt x="89" y="759"/>
                    <a:pt x="116" y="821"/>
                  </a:cubicBezTo>
                  <a:cubicBezTo>
                    <a:pt x="143" y="884"/>
                    <a:pt x="196" y="937"/>
                    <a:pt x="259" y="9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5"/>
            <p:cNvSpPr/>
            <p:nvPr/>
          </p:nvSpPr>
          <p:spPr>
            <a:xfrm>
              <a:off x="3255200" y="3154650"/>
              <a:ext cx="47750" cy="50000"/>
            </a:xfrm>
            <a:custGeom>
              <a:avLst/>
              <a:gdLst/>
              <a:ahLst/>
              <a:cxnLst/>
              <a:rect l="l" t="t" r="r" b="b"/>
              <a:pathLst>
                <a:path w="1910" h="2000" extrusionOk="0">
                  <a:moveTo>
                    <a:pt x="206" y="1080"/>
                  </a:moveTo>
                  <a:cubicBezTo>
                    <a:pt x="286" y="1143"/>
                    <a:pt x="376" y="1196"/>
                    <a:pt x="474" y="1250"/>
                  </a:cubicBezTo>
                  <a:cubicBezTo>
                    <a:pt x="643" y="1348"/>
                    <a:pt x="813" y="1446"/>
                    <a:pt x="982" y="1544"/>
                  </a:cubicBezTo>
                  <a:cubicBezTo>
                    <a:pt x="1187" y="1660"/>
                    <a:pt x="1598" y="1999"/>
                    <a:pt x="1812" y="1705"/>
                  </a:cubicBezTo>
                  <a:cubicBezTo>
                    <a:pt x="1910" y="1571"/>
                    <a:pt x="1892" y="1348"/>
                    <a:pt x="1848" y="1196"/>
                  </a:cubicBezTo>
                  <a:cubicBezTo>
                    <a:pt x="1812" y="1053"/>
                    <a:pt x="1723" y="929"/>
                    <a:pt x="1625" y="813"/>
                  </a:cubicBezTo>
                  <a:cubicBezTo>
                    <a:pt x="1544" y="732"/>
                    <a:pt x="1410" y="679"/>
                    <a:pt x="1303" y="616"/>
                  </a:cubicBezTo>
                  <a:cubicBezTo>
                    <a:pt x="1178" y="545"/>
                    <a:pt x="1045" y="465"/>
                    <a:pt x="920" y="393"/>
                  </a:cubicBezTo>
                  <a:cubicBezTo>
                    <a:pt x="697" y="268"/>
                    <a:pt x="411" y="1"/>
                    <a:pt x="153" y="197"/>
                  </a:cubicBezTo>
                  <a:cubicBezTo>
                    <a:pt x="46" y="277"/>
                    <a:pt x="19" y="411"/>
                    <a:pt x="19" y="545"/>
                  </a:cubicBezTo>
                  <a:cubicBezTo>
                    <a:pt x="10" y="679"/>
                    <a:pt x="1" y="839"/>
                    <a:pt x="90" y="955"/>
                  </a:cubicBezTo>
                  <a:cubicBezTo>
                    <a:pt x="117" y="1000"/>
                    <a:pt x="161" y="1044"/>
                    <a:pt x="206" y="108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2755400" y="3061425"/>
              <a:ext cx="431800" cy="286850"/>
            </a:xfrm>
            <a:custGeom>
              <a:avLst/>
              <a:gdLst/>
              <a:ahLst/>
              <a:cxnLst/>
              <a:rect l="l" t="t" r="r" b="b"/>
              <a:pathLst>
                <a:path w="17272" h="11474" extrusionOk="0">
                  <a:moveTo>
                    <a:pt x="17272" y="4203"/>
                  </a:moveTo>
                  <a:lnTo>
                    <a:pt x="5773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2750500" y="3058525"/>
              <a:ext cx="431575" cy="286850"/>
            </a:xfrm>
            <a:custGeom>
              <a:avLst/>
              <a:gdLst/>
              <a:ahLst/>
              <a:cxnLst/>
              <a:rect l="l" t="t" r="r" b="b"/>
              <a:pathLst>
                <a:path w="17263" h="11474" extrusionOk="0">
                  <a:moveTo>
                    <a:pt x="17263" y="4203"/>
                  </a:moveTo>
                  <a:lnTo>
                    <a:pt x="5772" y="11473"/>
                  </a:lnTo>
                  <a:lnTo>
                    <a:pt x="1" y="8181"/>
                  </a:lnTo>
                  <a:lnTo>
                    <a:pt x="98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2822100" y="3107600"/>
              <a:ext cx="265875" cy="198950"/>
            </a:xfrm>
            <a:custGeom>
              <a:avLst/>
              <a:gdLst/>
              <a:ahLst/>
              <a:cxnLst/>
              <a:rect l="l" t="t" r="r" b="b"/>
              <a:pathLst>
                <a:path w="10635" h="7958" extrusionOk="0">
                  <a:moveTo>
                    <a:pt x="179" y="7958"/>
                  </a:moveTo>
                  <a:lnTo>
                    <a:pt x="10634" y="99"/>
                  </a:lnTo>
                  <a:lnTo>
                    <a:pt x="10465" y="0"/>
                  </a:lnTo>
                  <a:lnTo>
                    <a:pt x="0" y="7851"/>
                  </a:ln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5"/>
            <p:cNvSpPr/>
            <p:nvPr/>
          </p:nvSpPr>
          <p:spPr>
            <a:xfrm>
              <a:off x="3152850" y="31613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5"/>
            <p:cNvSpPr/>
            <p:nvPr/>
          </p:nvSpPr>
          <p:spPr>
            <a:xfrm>
              <a:off x="3148600" y="3158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3144375" y="3156450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3140125" y="3153975"/>
              <a:ext cx="12750" cy="10975"/>
            </a:xfrm>
            <a:custGeom>
              <a:avLst/>
              <a:gdLst/>
              <a:ahLst/>
              <a:cxnLst/>
              <a:rect l="l" t="t" r="r" b="b"/>
              <a:pathLst>
                <a:path w="510" h="439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6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3135900" y="31517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3131650" y="3149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5"/>
            <p:cNvSpPr/>
            <p:nvPr/>
          </p:nvSpPr>
          <p:spPr>
            <a:xfrm>
              <a:off x="3127425" y="31468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5"/>
            <p:cNvSpPr/>
            <p:nvPr/>
          </p:nvSpPr>
          <p:spPr>
            <a:xfrm>
              <a:off x="3123175" y="31444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118950" y="31419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5"/>
            <p:cNvSpPr/>
            <p:nvPr/>
          </p:nvSpPr>
          <p:spPr>
            <a:xfrm>
              <a:off x="3114700" y="31395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5"/>
            <p:cNvSpPr/>
            <p:nvPr/>
          </p:nvSpPr>
          <p:spPr>
            <a:xfrm>
              <a:off x="3110475" y="31370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5"/>
            <p:cNvSpPr/>
            <p:nvPr/>
          </p:nvSpPr>
          <p:spPr>
            <a:xfrm>
              <a:off x="3106225" y="31345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47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5"/>
            <p:cNvSpPr/>
            <p:nvPr/>
          </p:nvSpPr>
          <p:spPr>
            <a:xfrm>
              <a:off x="3102000" y="31321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3097750" y="31299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3093525" y="31274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3089275" y="31250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3085050" y="31225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3080800" y="31200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4"/>
                  </a:moveTo>
                  <a:lnTo>
                    <a:pt x="447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5"/>
            <p:cNvSpPr/>
            <p:nvPr/>
          </p:nvSpPr>
          <p:spPr>
            <a:xfrm>
              <a:off x="3060725" y="3107375"/>
              <a:ext cx="12750" cy="10950"/>
            </a:xfrm>
            <a:custGeom>
              <a:avLst/>
              <a:gdLst/>
              <a:ahLst/>
              <a:cxnLst/>
              <a:rect l="l" t="t" r="r" b="b"/>
              <a:pathLst>
                <a:path w="510" h="438" extrusionOk="0">
                  <a:moveTo>
                    <a:pt x="1" y="393"/>
                  </a:moveTo>
                  <a:lnTo>
                    <a:pt x="438" y="0"/>
                  </a:lnTo>
                  <a:lnTo>
                    <a:pt x="509" y="45"/>
                  </a:lnTo>
                  <a:lnTo>
                    <a:pt x="72" y="4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5"/>
            <p:cNvSpPr/>
            <p:nvPr/>
          </p:nvSpPr>
          <p:spPr>
            <a:xfrm>
              <a:off x="3056500" y="31051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3052250" y="31027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38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3048025" y="3100250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84"/>
                  </a:moveTo>
                  <a:lnTo>
                    <a:pt x="43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3043775" y="3097775"/>
              <a:ext cx="12750" cy="10750"/>
            </a:xfrm>
            <a:custGeom>
              <a:avLst/>
              <a:gdLst/>
              <a:ahLst/>
              <a:cxnLst/>
              <a:rect l="l" t="t" r="r" b="b"/>
              <a:pathLst>
                <a:path w="510" h="430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3039550" y="30953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3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5"/>
            <p:cNvSpPr/>
            <p:nvPr/>
          </p:nvSpPr>
          <p:spPr>
            <a:xfrm>
              <a:off x="3035300" y="30928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38" y="1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5"/>
            <p:cNvSpPr/>
            <p:nvPr/>
          </p:nvSpPr>
          <p:spPr>
            <a:xfrm>
              <a:off x="3031075" y="30904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3026825" y="30879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3022600" y="3085525"/>
              <a:ext cx="12725" cy="10950"/>
            </a:xfrm>
            <a:custGeom>
              <a:avLst/>
              <a:gdLst/>
              <a:ahLst/>
              <a:cxnLst/>
              <a:rect l="l" t="t" r="r" b="b"/>
              <a:pathLst>
                <a:path w="509" h="438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3018350" y="3083300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3014125" y="3080825"/>
              <a:ext cx="12725" cy="10750"/>
            </a:xfrm>
            <a:custGeom>
              <a:avLst/>
              <a:gdLst/>
              <a:ahLst/>
              <a:cxnLst/>
              <a:rect l="l" t="t" r="r" b="b"/>
              <a:pathLst>
                <a:path w="509" h="430" extrusionOk="0">
                  <a:moveTo>
                    <a:pt x="0" y="384"/>
                  </a:moveTo>
                  <a:lnTo>
                    <a:pt x="446" y="1"/>
                  </a:lnTo>
                  <a:lnTo>
                    <a:pt x="509" y="37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5"/>
            <p:cNvSpPr/>
            <p:nvPr/>
          </p:nvSpPr>
          <p:spPr>
            <a:xfrm>
              <a:off x="3009875" y="30783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84"/>
                  </a:moveTo>
                  <a:lnTo>
                    <a:pt x="447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5"/>
            <p:cNvSpPr/>
            <p:nvPr/>
          </p:nvSpPr>
          <p:spPr>
            <a:xfrm>
              <a:off x="3005650" y="30759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1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3001400" y="30734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997175" y="30710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36"/>
                  </a:lnTo>
                  <a:lnTo>
                    <a:pt x="72" y="42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992925" y="3068575"/>
              <a:ext cx="12750" cy="10725"/>
            </a:xfrm>
            <a:custGeom>
              <a:avLst/>
              <a:gdLst/>
              <a:ahLst/>
              <a:cxnLst/>
              <a:rect l="l" t="t" r="r" b="b"/>
              <a:pathLst>
                <a:path w="510" h="429" extrusionOk="0">
                  <a:moveTo>
                    <a:pt x="1" y="393"/>
                  </a:moveTo>
                  <a:lnTo>
                    <a:pt x="447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5"/>
            <p:cNvSpPr/>
            <p:nvPr/>
          </p:nvSpPr>
          <p:spPr>
            <a:xfrm>
              <a:off x="2988700" y="3066125"/>
              <a:ext cx="12725" cy="10725"/>
            </a:xfrm>
            <a:custGeom>
              <a:avLst/>
              <a:gdLst/>
              <a:ahLst/>
              <a:cxnLst/>
              <a:rect l="l" t="t" r="r" b="b"/>
              <a:pathLst>
                <a:path w="509" h="429" extrusionOk="0">
                  <a:moveTo>
                    <a:pt x="0" y="393"/>
                  </a:moveTo>
                  <a:lnTo>
                    <a:pt x="446" y="0"/>
                  </a:lnTo>
                  <a:lnTo>
                    <a:pt x="509" y="45"/>
                  </a:lnTo>
                  <a:lnTo>
                    <a:pt x="72" y="4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5"/>
            <p:cNvSpPr/>
            <p:nvPr/>
          </p:nvSpPr>
          <p:spPr>
            <a:xfrm>
              <a:off x="3374525" y="3017050"/>
              <a:ext cx="4700" cy="79200"/>
            </a:xfrm>
            <a:custGeom>
              <a:avLst/>
              <a:gdLst/>
              <a:ahLst/>
              <a:cxnLst/>
              <a:rect l="l" t="t" r="r" b="b"/>
              <a:pathLst>
                <a:path w="188" h="3168" extrusionOk="0">
                  <a:moveTo>
                    <a:pt x="1" y="3167"/>
                  </a:moveTo>
                  <a:lnTo>
                    <a:pt x="188" y="3060"/>
                  </a:lnTo>
                  <a:lnTo>
                    <a:pt x="188" y="0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5"/>
            <p:cNvSpPr/>
            <p:nvPr/>
          </p:nvSpPr>
          <p:spPr>
            <a:xfrm>
              <a:off x="3510575" y="2942775"/>
              <a:ext cx="4700" cy="76300"/>
            </a:xfrm>
            <a:custGeom>
              <a:avLst/>
              <a:gdLst/>
              <a:ahLst/>
              <a:cxnLst/>
              <a:rect l="l" t="t" r="r" b="b"/>
              <a:pathLst>
                <a:path w="188" h="3052" extrusionOk="0">
                  <a:moveTo>
                    <a:pt x="1" y="3052"/>
                  </a:moveTo>
                  <a:lnTo>
                    <a:pt x="188" y="2945"/>
                  </a:lnTo>
                  <a:lnTo>
                    <a:pt x="188" y="1"/>
                  </a:lnTo>
                  <a:lnTo>
                    <a:pt x="1" y="10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16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5"/>
            <p:cNvSpPr/>
            <p:nvPr/>
          </p:nvSpPr>
          <p:spPr>
            <a:xfrm>
              <a:off x="3339525" y="3114075"/>
              <a:ext cx="25875" cy="33700"/>
            </a:xfrm>
            <a:custGeom>
              <a:avLst/>
              <a:gdLst/>
              <a:ahLst/>
              <a:cxnLst/>
              <a:rect l="l" t="t" r="r" b="b"/>
              <a:pathLst>
                <a:path w="1035" h="1348" extrusionOk="0">
                  <a:moveTo>
                    <a:pt x="928" y="642"/>
                  </a:moveTo>
                  <a:lnTo>
                    <a:pt x="928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4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5"/>
            <p:cNvSpPr/>
            <p:nvPr/>
          </p:nvSpPr>
          <p:spPr>
            <a:xfrm>
              <a:off x="3362700" y="3114075"/>
              <a:ext cx="2700" cy="18075"/>
            </a:xfrm>
            <a:custGeom>
              <a:avLst/>
              <a:gdLst/>
              <a:ahLst/>
              <a:cxnLst/>
              <a:rect l="l" t="t" r="r" b="b"/>
              <a:pathLst>
                <a:path w="108" h="723" extrusionOk="0">
                  <a:moveTo>
                    <a:pt x="1" y="63"/>
                  </a:moveTo>
                  <a:lnTo>
                    <a:pt x="1" y="642"/>
                  </a:lnTo>
                  <a:lnTo>
                    <a:pt x="108" y="72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1035" y="0"/>
                  </a:moveTo>
                  <a:lnTo>
                    <a:pt x="1035" y="723"/>
                  </a:lnTo>
                  <a:lnTo>
                    <a:pt x="0" y="1347"/>
                  </a:lnTo>
                  <a:lnTo>
                    <a:pt x="0" y="625"/>
                  </a:lnTo>
                  <a:lnTo>
                    <a:pt x="103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3502325" y="3020625"/>
              <a:ext cx="25900" cy="33700"/>
            </a:xfrm>
            <a:custGeom>
              <a:avLst/>
              <a:gdLst/>
              <a:ahLst/>
              <a:cxnLst/>
              <a:rect l="l" t="t" r="r" b="b"/>
              <a:pathLst>
                <a:path w="1036" h="1348" extrusionOk="0">
                  <a:moveTo>
                    <a:pt x="919" y="651"/>
                  </a:moveTo>
                  <a:lnTo>
                    <a:pt x="919" y="63"/>
                  </a:lnTo>
                  <a:lnTo>
                    <a:pt x="1035" y="0"/>
                  </a:lnTo>
                  <a:lnTo>
                    <a:pt x="1035" y="0"/>
                  </a:lnTo>
                  <a:lnTo>
                    <a:pt x="1035" y="723"/>
                  </a:lnTo>
                  <a:lnTo>
                    <a:pt x="0" y="1347"/>
                  </a:lnTo>
                  <a:lnTo>
                    <a:pt x="0" y="1205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5"/>
            <p:cNvSpPr/>
            <p:nvPr/>
          </p:nvSpPr>
          <p:spPr>
            <a:xfrm>
              <a:off x="3525300" y="3020625"/>
              <a:ext cx="2925" cy="18075"/>
            </a:xfrm>
            <a:custGeom>
              <a:avLst/>
              <a:gdLst/>
              <a:ahLst/>
              <a:cxnLst/>
              <a:rect l="l" t="t" r="r" b="b"/>
              <a:pathLst>
                <a:path w="117" h="723" extrusionOk="0">
                  <a:moveTo>
                    <a:pt x="0" y="63"/>
                  </a:moveTo>
                  <a:lnTo>
                    <a:pt x="0" y="651"/>
                  </a:lnTo>
                  <a:lnTo>
                    <a:pt x="116" y="723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5"/>
            <p:cNvSpPr/>
            <p:nvPr/>
          </p:nvSpPr>
          <p:spPr>
            <a:xfrm>
              <a:off x="2991375" y="3377450"/>
              <a:ext cx="27000" cy="19425"/>
            </a:xfrm>
            <a:custGeom>
              <a:avLst/>
              <a:gdLst/>
              <a:ahLst/>
              <a:cxnLst/>
              <a:rect l="l" t="t" r="r" b="b"/>
              <a:pathLst>
                <a:path w="1080" h="777" extrusionOk="0">
                  <a:moveTo>
                    <a:pt x="1080" y="1"/>
                  </a:moveTo>
                  <a:lnTo>
                    <a:pt x="991" y="206"/>
                  </a:lnTo>
                  <a:lnTo>
                    <a:pt x="0" y="777"/>
                  </a:lnTo>
                  <a:lnTo>
                    <a:pt x="0" y="42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2991375" y="3356725"/>
              <a:ext cx="27000" cy="16075"/>
            </a:xfrm>
            <a:custGeom>
              <a:avLst/>
              <a:gdLst/>
              <a:ahLst/>
              <a:cxnLst/>
              <a:rect l="l" t="t" r="r" b="b"/>
              <a:pathLst>
                <a:path w="1080" h="643" extrusionOk="0">
                  <a:moveTo>
                    <a:pt x="1080" y="116"/>
                  </a:moveTo>
                  <a:lnTo>
                    <a:pt x="188" y="642"/>
                  </a:lnTo>
                  <a:lnTo>
                    <a:pt x="0" y="535"/>
                  </a:lnTo>
                  <a:lnTo>
                    <a:pt x="901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5"/>
            <p:cNvSpPr/>
            <p:nvPr/>
          </p:nvSpPr>
          <p:spPr>
            <a:xfrm>
              <a:off x="2996050" y="3359625"/>
              <a:ext cx="22550" cy="31250"/>
            </a:xfrm>
            <a:custGeom>
              <a:avLst/>
              <a:gdLst/>
              <a:ahLst/>
              <a:cxnLst/>
              <a:rect l="l" t="t" r="r" b="b"/>
              <a:pathLst>
                <a:path w="902" h="1250" extrusionOk="0">
                  <a:moveTo>
                    <a:pt x="902" y="0"/>
                  </a:moveTo>
                  <a:lnTo>
                    <a:pt x="902" y="714"/>
                  </a:lnTo>
                  <a:lnTo>
                    <a:pt x="1" y="1249"/>
                  </a:lnTo>
                  <a:lnTo>
                    <a:pt x="1" y="526"/>
                  </a:lnTo>
                  <a:lnTo>
                    <a:pt x="893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5"/>
            <p:cNvSpPr/>
            <p:nvPr/>
          </p:nvSpPr>
          <p:spPr>
            <a:xfrm>
              <a:off x="2991375" y="3370100"/>
              <a:ext cx="4700" cy="20775"/>
            </a:xfrm>
            <a:custGeom>
              <a:avLst/>
              <a:gdLst/>
              <a:ahLst/>
              <a:cxnLst/>
              <a:rect l="l" t="t" r="r" b="b"/>
              <a:pathLst>
                <a:path w="188" h="831" extrusionOk="0">
                  <a:moveTo>
                    <a:pt x="188" y="107"/>
                  </a:moveTo>
                  <a:lnTo>
                    <a:pt x="188" y="830"/>
                  </a:lnTo>
                  <a:lnTo>
                    <a:pt x="0" y="7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2695850" y="3184975"/>
              <a:ext cx="527500" cy="193400"/>
            </a:xfrm>
            <a:custGeom>
              <a:avLst/>
              <a:gdLst/>
              <a:ahLst/>
              <a:cxnLst/>
              <a:rect l="l" t="t" r="r" b="b"/>
              <a:pathLst>
                <a:path w="21100" h="7736" extrusionOk="0">
                  <a:moveTo>
                    <a:pt x="10287" y="7548"/>
                  </a:moveTo>
                  <a:lnTo>
                    <a:pt x="20956" y="1"/>
                  </a:lnTo>
                  <a:lnTo>
                    <a:pt x="21099" y="81"/>
                  </a:lnTo>
                  <a:lnTo>
                    <a:pt x="10287" y="7735"/>
                  </a:lnTo>
                  <a:lnTo>
                    <a:pt x="1" y="1883"/>
                  </a:lnTo>
                  <a:lnTo>
                    <a:pt x="144" y="177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3653750" y="3061875"/>
              <a:ext cx="22100" cy="34375"/>
            </a:xfrm>
            <a:custGeom>
              <a:avLst/>
              <a:gdLst/>
              <a:ahLst/>
              <a:cxnLst/>
              <a:rect l="l" t="t" r="r" b="b"/>
              <a:pathLst>
                <a:path w="884" h="1375" extrusionOk="0">
                  <a:moveTo>
                    <a:pt x="1" y="509"/>
                  </a:moveTo>
                  <a:lnTo>
                    <a:pt x="884" y="1"/>
                  </a:lnTo>
                  <a:lnTo>
                    <a:pt x="884" y="866"/>
                  </a:lnTo>
                  <a:lnTo>
                    <a:pt x="1" y="1374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3645725" y="3069675"/>
              <a:ext cx="8050" cy="26575"/>
            </a:xfrm>
            <a:custGeom>
              <a:avLst/>
              <a:gdLst/>
              <a:ahLst/>
              <a:cxnLst/>
              <a:rect l="l" t="t" r="r" b="b"/>
              <a:pathLst>
                <a:path w="322" h="1063" extrusionOk="0">
                  <a:moveTo>
                    <a:pt x="322" y="1062"/>
                  </a:moveTo>
                  <a:lnTo>
                    <a:pt x="1" y="866"/>
                  </a:lnTo>
                  <a:lnTo>
                    <a:pt x="1" y="1"/>
                  </a:lnTo>
                  <a:lnTo>
                    <a:pt x="322" y="1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3645725" y="3057200"/>
              <a:ext cx="30125" cy="17425"/>
            </a:xfrm>
            <a:custGeom>
              <a:avLst/>
              <a:gdLst/>
              <a:ahLst/>
              <a:cxnLst/>
              <a:rect l="l" t="t" r="r" b="b"/>
              <a:pathLst>
                <a:path w="1205" h="697" extrusionOk="0">
                  <a:moveTo>
                    <a:pt x="1205" y="188"/>
                  </a:moveTo>
                  <a:lnTo>
                    <a:pt x="875" y="0"/>
                  </a:lnTo>
                  <a:lnTo>
                    <a:pt x="1" y="500"/>
                  </a:lnTo>
                  <a:lnTo>
                    <a:pt x="322" y="69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5"/>
            <p:cNvSpPr/>
            <p:nvPr/>
          </p:nvSpPr>
          <p:spPr>
            <a:xfrm>
              <a:off x="2684700" y="3318575"/>
              <a:ext cx="256725" cy="169525"/>
            </a:xfrm>
            <a:custGeom>
              <a:avLst/>
              <a:gdLst/>
              <a:ahLst/>
              <a:cxnLst/>
              <a:rect l="l" t="t" r="r" b="b"/>
              <a:pathLst>
                <a:path w="10269" h="6781" extrusionOk="0">
                  <a:moveTo>
                    <a:pt x="10269" y="5835"/>
                  </a:moveTo>
                  <a:lnTo>
                    <a:pt x="1" y="1"/>
                  </a:lnTo>
                  <a:lnTo>
                    <a:pt x="1" y="946"/>
                  </a:lnTo>
                  <a:lnTo>
                    <a:pt x="10269" y="678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5"/>
            <p:cNvSpPr/>
            <p:nvPr/>
          </p:nvSpPr>
          <p:spPr>
            <a:xfrm>
              <a:off x="2941400" y="3457750"/>
              <a:ext cx="11400" cy="30350"/>
            </a:xfrm>
            <a:custGeom>
              <a:avLst/>
              <a:gdLst/>
              <a:ahLst/>
              <a:cxnLst/>
              <a:rect l="l" t="t" r="r" b="b"/>
              <a:pathLst>
                <a:path w="456" h="1214" extrusionOk="0">
                  <a:moveTo>
                    <a:pt x="1" y="1214"/>
                  </a:moveTo>
                  <a:lnTo>
                    <a:pt x="456" y="678"/>
                  </a:lnTo>
                  <a:lnTo>
                    <a:pt x="456" y="0"/>
                  </a:lnTo>
                  <a:lnTo>
                    <a:pt x="1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5"/>
            <p:cNvSpPr/>
            <p:nvPr/>
          </p:nvSpPr>
          <p:spPr>
            <a:xfrm>
              <a:off x="2684700" y="3311900"/>
              <a:ext cx="268100" cy="152550"/>
            </a:xfrm>
            <a:custGeom>
              <a:avLst/>
              <a:gdLst/>
              <a:ahLst/>
              <a:cxnLst/>
              <a:rect l="l" t="t" r="r" b="b"/>
              <a:pathLst>
                <a:path w="10724" h="6102" extrusionOk="0">
                  <a:moveTo>
                    <a:pt x="1" y="268"/>
                  </a:moveTo>
                  <a:lnTo>
                    <a:pt x="456" y="0"/>
                  </a:lnTo>
                  <a:lnTo>
                    <a:pt x="10724" y="5834"/>
                  </a:lnTo>
                  <a:lnTo>
                    <a:pt x="10269" y="610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5"/>
            <p:cNvSpPr/>
            <p:nvPr/>
          </p:nvSpPr>
          <p:spPr>
            <a:xfrm>
              <a:off x="2952775" y="3454850"/>
              <a:ext cx="28150" cy="39950"/>
            </a:xfrm>
            <a:custGeom>
              <a:avLst/>
              <a:gdLst/>
              <a:ahLst/>
              <a:cxnLst/>
              <a:rect l="l" t="t" r="r" b="b"/>
              <a:pathLst>
                <a:path w="1126" h="1598" extrusionOk="0">
                  <a:moveTo>
                    <a:pt x="1" y="652"/>
                  </a:moveTo>
                  <a:lnTo>
                    <a:pt x="1125" y="0"/>
                  </a:lnTo>
                  <a:lnTo>
                    <a:pt x="1125" y="946"/>
                  </a:lnTo>
                  <a:lnTo>
                    <a:pt x="1" y="159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5"/>
            <p:cNvSpPr/>
            <p:nvPr/>
          </p:nvSpPr>
          <p:spPr>
            <a:xfrm>
              <a:off x="2941400" y="3464425"/>
              <a:ext cx="11400" cy="30375"/>
            </a:xfrm>
            <a:custGeom>
              <a:avLst/>
              <a:gdLst/>
              <a:ahLst/>
              <a:cxnLst/>
              <a:rect l="l" t="t" r="r" b="b"/>
              <a:pathLst>
                <a:path w="456" h="1215" extrusionOk="0">
                  <a:moveTo>
                    <a:pt x="456" y="1214"/>
                  </a:moveTo>
                  <a:lnTo>
                    <a:pt x="1" y="947"/>
                  </a:lnTo>
                  <a:lnTo>
                    <a:pt x="1" y="1"/>
                  </a:lnTo>
                  <a:lnTo>
                    <a:pt x="456" y="26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5"/>
            <p:cNvSpPr/>
            <p:nvPr/>
          </p:nvSpPr>
          <p:spPr>
            <a:xfrm>
              <a:off x="2941400" y="3448150"/>
              <a:ext cx="39525" cy="23000"/>
            </a:xfrm>
            <a:custGeom>
              <a:avLst/>
              <a:gdLst/>
              <a:ahLst/>
              <a:cxnLst/>
              <a:rect l="l" t="t" r="r" b="b"/>
              <a:pathLst>
                <a:path w="1581" h="920" extrusionOk="0">
                  <a:moveTo>
                    <a:pt x="1580" y="268"/>
                  </a:moveTo>
                  <a:lnTo>
                    <a:pt x="1125" y="1"/>
                  </a:lnTo>
                  <a:lnTo>
                    <a:pt x="1" y="652"/>
                  </a:lnTo>
                  <a:lnTo>
                    <a:pt x="456" y="920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5"/>
            <p:cNvSpPr/>
            <p:nvPr/>
          </p:nvSpPr>
          <p:spPr>
            <a:xfrm>
              <a:off x="2882300" y="3356050"/>
              <a:ext cx="70725" cy="87900"/>
            </a:xfrm>
            <a:custGeom>
              <a:avLst/>
              <a:gdLst/>
              <a:ahLst/>
              <a:cxnLst/>
              <a:rect l="l" t="t" r="r" b="b"/>
              <a:pathLst>
                <a:path w="2829" h="3516" extrusionOk="0">
                  <a:moveTo>
                    <a:pt x="2829" y="1624"/>
                  </a:moveTo>
                  <a:lnTo>
                    <a:pt x="1" y="0"/>
                  </a:lnTo>
                  <a:lnTo>
                    <a:pt x="1" y="1892"/>
                  </a:lnTo>
                  <a:lnTo>
                    <a:pt x="2829" y="35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516" y="1436"/>
                  </a:moveTo>
                  <a:lnTo>
                    <a:pt x="0" y="0"/>
                  </a:lnTo>
                  <a:lnTo>
                    <a:pt x="0" y="1543"/>
                  </a:lnTo>
                  <a:lnTo>
                    <a:pt x="2516" y="298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5"/>
            <p:cNvSpPr/>
            <p:nvPr/>
          </p:nvSpPr>
          <p:spPr>
            <a:xfrm>
              <a:off x="2886325" y="3362750"/>
              <a:ext cx="62925" cy="74500"/>
            </a:xfrm>
            <a:custGeom>
              <a:avLst/>
              <a:gdLst/>
              <a:ahLst/>
              <a:cxnLst/>
              <a:rect l="l" t="t" r="r" b="b"/>
              <a:pathLst>
                <a:path w="2517" h="2980" extrusionOk="0">
                  <a:moveTo>
                    <a:pt x="268" y="152"/>
                  </a:moveTo>
                  <a:lnTo>
                    <a:pt x="268" y="1392"/>
                  </a:lnTo>
                  <a:lnTo>
                    <a:pt x="2516" y="2685"/>
                  </a:lnTo>
                  <a:lnTo>
                    <a:pt x="2516" y="2980"/>
                  </a:lnTo>
                  <a:lnTo>
                    <a:pt x="0" y="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2886325" y="3397525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0" y="152"/>
                  </a:moveTo>
                  <a:lnTo>
                    <a:pt x="268" y="1"/>
                  </a:lnTo>
                  <a:lnTo>
                    <a:pt x="2516" y="1294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2899250" y="34421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6" y="911"/>
                  </a:moveTo>
                  <a:lnTo>
                    <a:pt x="1" y="1"/>
                  </a:lnTo>
                  <a:lnTo>
                    <a:pt x="1" y="831"/>
                  </a:lnTo>
                  <a:lnTo>
                    <a:pt x="1616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5"/>
            <p:cNvSpPr/>
            <p:nvPr/>
          </p:nvSpPr>
          <p:spPr>
            <a:xfrm>
              <a:off x="2900825" y="3445025"/>
              <a:ext cx="37050" cy="37950"/>
            </a:xfrm>
            <a:custGeom>
              <a:avLst/>
              <a:gdLst/>
              <a:ahLst/>
              <a:cxnLst/>
              <a:rect l="l" t="t" r="r" b="b"/>
              <a:pathLst>
                <a:path w="1482" h="1518" extrusionOk="0">
                  <a:moveTo>
                    <a:pt x="116" y="63"/>
                  </a:moveTo>
                  <a:lnTo>
                    <a:pt x="116" y="607"/>
                  </a:lnTo>
                  <a:lnTo>
                    <a:pt x="1481" y="1384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5"/>
            <p:cNvSpPr/>
            <p:nvPr/>
          </p:nvSpPr>
          <p:spPr>
            <a:xfrm>
              <a:off x="2900825" y="3460200"/>
              <a:ext cx="37050" cy="22775"/>
            </a:xfrm>
            <a:custGeom>
              <a:avLst/>
              <a:gdLst/>
              <a:ahLst/>
              <a:cxnLst/>
              <a:rect l="l" t="t" r="r" b="b"/>
              <a:pathLst>
                <a:path w="1482" h="911" extrusionOk="0">
                  <a:moveTo>
                    <a:pt x="0" y="72"/>
                  </a:moveTo>
                  <a:lnTo>
                    <a:pt x="116" y="0"/>
                  </a:lnTo>
                  <a:lnTo>
                    <a:pt x="1481" y="777"/>
                  </a:lnTo>
                  <a:lnTo>
                    <a:pt x="1481" y="91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5"/>
            <p:cNvSpPr/>
            <p:nvPr/>
          </p:nvSpPr>
          <p:spPr>
            <a:xfrm>
              <a:off x="2690950" y="3323925"/>
              <a:ext cx="40400" cy="43750"/>
            </a:xfrm>
            <a:custGeom>
              <a:avLst/>
              <a:gdLst/>
              <a:ahLst/>
              <a:cxnLst/>
              <a:rect l="l" t="t" r="r" b="b"/>
              <a:pathLst>
                <a:path w="1616" h="1750" extrusionOk="0">
                  <a:moveTo>
                    <a:pt x="1615" y="920"/>
                  </a:moveTo>
                  <a:lnTo>
                    <a:pt x="1" y="1"/>
                  </a:lnTo>
                  <a:lnTo>
                    <a:pt x="1" y="830"/>
                  </a:lnTo>
                  <a:lnTo>
                    <a:pt x="1615" y="1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481" y="839"/>
                  </a:moveTo>
                  <a:lnTo>
                    <a:pt x="0" y="1"/>
                  </a:lnTo>
                  <a:lnTo>
                    <a:pt x="0" y="679"/>
                  </a:lnTo>
                  <a:lnTo>
                    <a:pt x="1481" y="151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2692525" y="3326825"/>
              <a:ext cx="37025" cy="37950"/>
            </a:xfrm>
            <a:custGeom>
              <a:avLst/>
              <a:gdLst/>
              <a:ahLst/>
              <a:cxnLst/>
              <a:rect l="l" t="t" r="r" b="b"/>
              <a:pathLst>
                <a:path w="1481" h="1518" extrusionOk="0">
                  <a:moveTo>
                    <a:pt x="125" y="72"/>
                  </a:moveTo>
                  <a:lnTo>
                    <a:pt x="125" y="616"/>
                  </a:lnTo>
                  <a:lnTo>
                    <a:pt x="1481" y="1383"/>
                  </a:lnTo>
                  <a:lnTo>
                    <a:pt x="1481" y="1517"/>
                  </a:lnTo>
                  <a:lnTo>
                    <a:pt x="0" y="67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5"/>
            <p:cNvSpPr/>
            <p:nvPr/>
          </p:nvSpPr>
          <p:spPr>
            <a:xfrm>
              <a:off x="2692525" y="3342225"/>
              <a:ext cx="37025" cy="22550"/>
            </a:xfrm>
            <a:custGeom>
              <a:avLst/>
              <a:gdLst/>
              <a:ahLst/>
              <a:cxnLst/>
              <a:rect l="l" t="t" r="r" b="b"/>
              <a:pathLst>
                <a:path w="1481" h="902" extrusionOk="0">
                  <a:moveTo>
                    <a:pt x="0" y="63"/>
                  </a:moveTo>
                  <a:lnTo>
                    <a:pt x="125" y="0"/>
                  </a:lnTo>
                  <a:lnTo>
                    <a:pt x="1481" y="767"/>
                  </a:lnTo>
                  <a:lnTo>
                    <a:pt x="1481" y="9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5"/>
            <p:cNvSpPr/>
            <p:nvPr/>
          </p:nvSpPr>
          <p:spPr>
            <a:xfrm>
              <a:off x="2953000" y="3382150"/>
              <a:ext cx="24350" cy="61800"/>
            </a:xfrm>
            <a:custGeom>
              <a:avLst/>
              <a:gdLst/>
              <a:ahLst/>
              <a:cxnLst/>
              <a:rect l="l" t="t" r="r" b="b"/>
              <a:pathLst>
                <a:path w="974" h="2472" extrusionOk="0">
                  <a:moveTo>
                    <a:pt x="1" y="580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1" y="24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1" y="393"/>
                  </a:moveTo>
                  <a:lnTo>
                    <a:pt x="670" y="1"/>
                  </a:lnTo>
                  <a:lnTo>
                    <a:pt x="670" y="1535"/>
                  </a:lnTo>
                  <a:lnTo>
                    <a:pt x="1" y="1937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2956800" y="3388825"/>
              <a:ext cx="16750" cy="48425"/>
            </a:xfrm>
            <a:custGeom>
              <a:avLst/>
              <a:gdLst/>
              <a:ahLst/>
              <a:cxnLst/>
              <a:rect l="l" t="t" r="r" b="b"/>
              <a:pathLst>
                <a:path w="670" h="1937" extrusionOk="0">
                  <a:moveTo>
                    <a:pt x="402" y="152"/>
                  </a:moveTo>
                  <a:lnTo>
                    <a:pt x="402" y="1392"/>
                  </a:lnTo>
                  <a:lnTo>
                    <a:pt x="1" y="1642"/>
                  </a:lnTo>
                  <a:lnTo>
                    <a:pt x="1" y="1937"/>
                  </a:lnTo>
                  <a:lnTo>
                    <a:pt x="670" y="1535"/>
                  </a:lnTo>
                  <a:lnTo>
                    <a:pt x="67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2956800" y="3423625"/>
              <a:ext cx="16750" cy="13625"/>
            </a:xfrm>
            <a:custGeom>
              <a:avLst/>
              <a:gdLst/>
              <a:ahLst/>
              <a:cxnLst/>
              <a:rect l="l" t="t" r="r" b="b"/>
              <a:pathLst>
                <a:path w="670" h="545" extrusionOk="0">
                  <a:moveTo>
                    <a:pt x="670" y="143"/>
                  </a:moveTo>
                  <a:lnTo>
                    <a:pt x="402" y="0"/>
                  </a:lnTo>
                  <a:lnTo>
                    <a:pt x="1" y="250"/>
                  </a:lnTo>
                  <a:lnTo>
                    <a:pt x="1" y="5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5"/>
            <p:cNvSpPr/>
            <p:nvPr/>
          </p:nvSpPr>
          <p:spPr>
            <a:xfrm>
              <a:off x="3635025" y="2995650"/>
              <a:ext cx="24325" cy="61800"/>
            </a:xfrm>
            <a:custGeom>
              <a:avLst/>
              <a:gdLst/>
              <a:ahLst/>
              <a:cxnLst/>
              <a:rect l="l" t="t" r="r" b="b"/>
              <a:pathLst>
                <a:path w="973" h="2472" extrusionOk="0">
                  <a:moveTo>
                    <a:pt x="0" y="571"/>
                  </a:moveTo>
                  <a:lnTo>
                    <a:pt x="973" y="0"/>
                  </a:lnTo>
                  <a:lnTo>
                    <a:pt x="973" y="1891"/>
                  </a:lnTo>
                  <a:lnTo>
                    <a:pt x="0" y="24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5"/>
            <p:cNvSpPr/>
            <p:nvPr/>
          </p:nvSpPr>
          <p:spPr>
            <a:xfrm>
              <a:off x="2695850" y="3251225"/>
              <a:ext cx="70725" cy="87675"/>
            </a:xfrm>
            <a:custGeom>
              <a:avLst/>
              <a:gdLst/>
              <a:ahLst/>
              <a:cxnLst/>
              <a:rect l="l" t="t" r="r" b="b"/>
              <a:pathLst>
                <a:path w="2829" h="3507" extrusionOk="0">
                  <a:moveTo>
                    <a:pt x="2829" y="1615"/>
                  </a:moveTo>
                  <a:lnTo>
                    <a:pt x="1" y="1"/>
                  </a:lnTo>
                  <a:lnTo>
                    <a:pt x="1" y="1892"/>
                  </a:lnTo>
                  <a:lnTo>
                    <a:pt x="2829" y="350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516" y="1445"/>
                  </a:moveTo>
                  <a:lnTo>
                    <a:pt x="1" y="0"/>
                  </a:lnTo>
                  <a:lnTo>
                    <a:pt x="1" y="1544"/>
                  </a:lnTo>
                  <a:lnTo>
                    <a:pt x="2516" y="2989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699875" y="3257700"/>
              <a:ext cx="62925" cy="74725"/>
            </a:xfrm>
            <a:custGeom>
              <a:avLst/>
              <a:gdLst/>
              <a:ahLst/>
              <a:cxnLst/>
              <a:rect l="l" t="t" r="r" b="b"/>
              <a:pathLst>
                <a:path w="2517" h="2989" extrusionOk="0">
                  <a:moveTo>
                    <a:pt x="268" y="152"/>
                  </a:moveTo>
                  <a:lnTo>
                    <a:pt x="268" y="1401"/>
                  </a:lnTo>
                  <a:lnTo>
                    <a:pt x="2516" y="2685"/>
                  </a:lnTo>
                  <a:lnTo>
                    <a:pt x="2516" y="2989"/>
                  </a:lnTo>
                  <a:lnTo>
                    <a:pt x="1" y="154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699875" y="3292700"/>
              <a:ext cx="62925" cy="39725"/>
            </a:xfrm>
            <a:custGeom>
              <a:avLst/>
              <a:gdLst/>
              <a:ahLst/>
              <a:cxnLst/>
              <a:rect l="l" t="t" r="r" b="b"/>
              <a:pathLst>
                <a:path w="2517" h="1589" extrusionOk="0">
                  <a:moveTo>
                    <a:pt x="1" y="144"/>
                  </a:moveTo>
                  <a:lnTo>
                    <a:pt x="268" y="1"/>
                  </a:lnTo>
                  <a:lnTo>
                    <a:pt x="2516" y="1285"/>
                  </a:lnTo>
                  <a:lnTo>
                    <a:pt x="2516" y="15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5"/>
            <p:cNvSpPr/>
            <p:nvPr/>
          </p:nvSpPr>
          <p:spPr>
            <a:xfrm>
              <a:off x="2769025" y="3280000"/>
              <a:ext cx="106175" cy="129150"/>
            </a:xfrm>
            <a:custGeom>
              <a:avLst/>
              <a:gdLst/>
              <a:ahLst/>
              <a:cxnLst/>
              <a:rect l="l" t="t" r="r" b="b"/>
              <a:pathLst>
                <a:path w="4247" h="5166" extrusionOk="0">
                  <a:moveTo>
                    <a:pt x="4246" y="2391"/>
                  </a:moveTo>
                  <a:lnTo>
                    <a:pt x="0" y="0"/>
                  </a:lnTo>
                  <a:lnTo>
                    <a:pt x="0" y="2775"/>
                  </a:lnTo>
                  <a:lnTo>
                    <a:pt x="4246" y="516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5"/>
            <p:cNvSpPr/>
            <p:nvPr/>
          </p:nvSpPr>
          <p:spPr>
            <a:xfrm>
              <a:off x="2773700" y="3282675"/>
              <a:ext cx="101500" cy="121350"/>
            </a:xfrm>
            <a:custGeom>
              <a:avLst/>
              <a:gdLst/>
              <a:ahLst/>
              <a:cxnLst/>
              <a:rect l="l" t="t" r="r" b="b"/>
              <a:pathLst>
                <a:path w="4060" h="4854" extrusionOk="0">
                  <a:moveTo>
                    <a:pt x="0" y="0"/>
                  </a:moveTo>
                  <a:lnTo>
                    <a:pt x="0" y="2570"/>
                  </a:lnTo>
                  <a:lnTo>
                    <a:pt x="4059" y="4853"/>
                  </a:lnTo>
                  <a:lnTo>
                    <a:pt x="4059" y="228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2773700" y="3288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2773700" y="32976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23"/>
                  </a:lnTo>
                  <a:lnTo>
                    <a:pt x="4059" y="2444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2773700" y="3307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1"/>
                  </a:moveTo>
                  <a:lnTo>
                    <a:pt x="0" y="215"/>
                  </a:lnTo>
                  <a:lnTo>
                    <a:pt x="4059" y="2445"/>
                  </a:lnTo>
                  <a:lnTo>
                    <a:pt x="4059" y="222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2773700" y="33170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2773700" y="3326600"/>
              <a:ext cx="101500" cy="61150"/>
            </a:xfrm>
            <a:custGeom>
              <a:avLst/>
              <a:gdLst/>
              <a:ahLst/>
              <a:cxnLst/>
              <a:rect l="l" t="t" r="r" b="b"/>
              <a:pathLst>
                <a:path w="4060" h="2446" extrusionOk="0">
                  <a:moveTo>
                    <a:pt x="0" y="1"/>
                  </a:moveTo>
                  <a:lnTo>
                    <a:pt x="0" y="22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5"/>
            <p:cNvSpPr/>
            <p:nvPr/>
          </p:nvSpPr>
          <p:spPr>
            <a:xfrm>
              <a:off x="2773700" y="3336425"/>
              <a:ext cx="101500" cy="61125"/>
            </a:xfrm>
            <a:custGeom>
              <a:avLst/>
              <a:gdLst/>
              <a:ahLst/>
              <a:cxnLst/>
              <a:rect l="l" t="t" r="r" b="b"/>
              <a:pathLst>
                <a:path w="4060" h="2445" extrusionOk="0">
                  <a:moveTo>
                    <a:pt x="0" y="0"/>
                  </a:moveTo>
                  <a:lnTo>
                    <a:pt x="0" y="214"/>
                  </a:lnTo>
                  <a:lnTo>
                    <a:pt x="4059" y="2445"/>
                  </a:lnTo>
                  <a:lnTo>
                    <a:pt x="4059" y="223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5"/>
            <p:cNvSpPr/>
            <p:nvPr/>
          </p:nvSpPr>
          <p:spPr>
            <a:xfrm>
              <a:off x="2813625" y="3330175"/>
              <a:ext cx="23425" cy="29900"/>
            </a:xfrm>
            <a:custGeom>
              <a:avLst/>
              <a:gdLst/>
              <a:ahLst/>
              <a:cxnLst/>
              <a:rect l="l" t="t" r="r" b="b"/>
              <a:pathLst>
                <a:path w="937" h="1196" extrusionOk="0">
                  <a:moveTo>
                    <a:pt x="937" y="536"/>
                  </a:moveTo>
                  <a:lnTo>
                    <a:pt x="0" y="1"/>
                  </a:lnTo>
                  <a:lnTo>
                    <a:pt x="0" y="661"/>
                  </a:lnTo>
                  <a:lnTo>
                    <a:pt x="937" y="119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02750" y="2297350"/>
              <a:ext cx="483100" cy="280600"/>
            </a:xfrm>
            <a:custGeom>
              <a:avLst/>
              <a:gdLst/>
              <a:ahLst/>
              <a:cxnLst/>
              <a:rect l="l" t="t" r="r" b="b"/>
              <a:pathLst>
                <a:path w="19324" h="11224" extrusionOk="0">
                  <a:moveTo>
                    <a:pt x="16879" y="5879"/>
                  </a:moveTo>
                  <a:lnTo>
                    <a:pt x="19323" y="11223"/>
                  </a:lnTo>
                  <a:lnTo>
                    <a:pt x="10081" y="9805"/>
                  </a:lnTo>
                  <a:lnTo>
                    <a:pt x="12668" y="8315"/>
                  </a:lnTo>
                  <a:lnTo>
                    <a:pt x="0" y="946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4023100" y="3003225"/>
              <a:ext cx="483300" cy="280375"/>
            </a:xfrm>
            <a:custGeom>
              <a:avLst/>
              <a:gdLst/>
              <a:ahLst/>
              <a:cxnLst/>
              <a:rect l="l" t="t" r="r" b="b"/>
              <a:pathLst>
                <a:path w="19332" h="11215" extrusionOk="0">
                  <a:moveTo>
                    <a:pt x="16879" y="5879"/>
                  </a:moveTo>
                  <a:lnTo>
                    <a:pt x="19332" y="11214"/>
                  </a:lnTo>
                  <a:lnTo>
                    <a:pt x="10090" y="9796"/>
                  </a:lnTo>
                  <a:lnTo>
                    <a:pt x="12668" y="8306"/>
                  </a:lnTo>
                  <a:lnTo>
                    <a:pt x="0" y="937"/>
                  </a:lnTo>
                  <a:lnTo>
                    <a:pt x="1633" y="0"/>
                  </a:lnTo>
                  <a:lnTo>
                    <a:pt x="14301" y="73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5359025" y="2688750"/>
              <a:ext cx="94350" cy="55575"/>
            </a:xfrm>
            <a:custGeom>
              <a:avLst/>
              <a:gdLst/>
              <a:ahLst/>
              <a:cxnLst/>
              <a:rect l="l" t="t" r="r" b="b"/>
              <a:pathLst>
                <a:path w="3774" h="2223" extrusionOk="0">
                  <a:moveTo>
                    <a:pt x="714" y="1830"/>
                  </a:moveTo>
                  <a:cubicBezTo>
                    <a:pt x="1401" y="2222"/>
                    <a:pt x="2480" y="2222"/>
                    <a:pt x="3122" y="1830"/>
                  </a:cubicBezTo>
                  <a:cubicBezTo>
                    <a:pt x="3774" y="1437"/>
                    <a:pt x="3747" y="795"/>
                    <a:pt x="3060" y="402"/>
                  </a:cubicBezTo>
                  <a:cubicBezTo>
                    <a:pt x="2373" y="1"/>
                    <a:pt x="1294" y="1"/>
                    <a:pt x="651" y="393"/>
                  </a:cubicBezTo>
                  <a:cubicBezTo>
                    <a:pt x="0" y="795"/>
                    <a:pt x="36" y="1428"/>
                    <a:pt x="714" y="18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5009525" y="2716625"/>
              <a:ext cx="402825" cy="252275"/>
            </a:xfrm>
            <a:custGeom>
              <a:avLst/>
              <a:gdLst/>
              <a:ahLst/>
              <a:cxnLst/>
              <a:rect l="l" t="t" r="r" b="b"/>
              <a:pathLst>
                <a:path w="16113" h="10091" extrusionOk="0">
                  <a:moveTo>
                    <a:pt x="3204" y="6228"/>
                  </a:moveTo>
                  <a:cubicBezTo>
                    <a:pt x="1080" y="5006"/>
                    <a:pt x="991" y="3016"/>
                    <a:pt x="2998" y="1803"/>
                  </a:cubicBezTo>
                  <a:cubicBezTo>
                    <a:pt x="4997" y="581"/>
                    <a:pt x="8360" y="590"/>
                    <a:pt x="10474" y="1812"/>
                  </a:cubicBezTo>
                  <a:cubicBezTo>
                    <a:pt x="10474" y="1812"/>
                    <a:pt x="10474" y="1812"/>
                    <a:pt x="10483" y="1812"/>
                  </a:cubicBezTo>
                  <a:lnTo>
                    <a:pt x="6558" y="4203"/>
                  </a:lnTo>
                  <a:lnTo>
                    <a:pt x="9020" y="5621"/>
                  </a:lnTo>
                  <a:lnTo>
                    <a:pt x="9020" y="5621"/>
                  </a:lnTo>
                  <a:lnTo>
                    <a:pt x="10376" y="6406"/>
                  </a:lnTo>
                  <a:cubicBezTo>
                    <a:pt x="8351" y="7459"/>
                    <a:pt x="5220" y="7396"/>
                    <a:pt x="3204" y="6228"/>
                  </a:cubicBezTo>
                  <a:close/>
                  <a:moveTo>
                    <a:pt x="14542" y="7432"/>
                  </a:moveTo>
                  <a:lnTo>
                    <a:pt x="12107" y="6023"/>
                  </a:lnTo>
                  <a:lnTo>
                    <a:pt x="11447" y="5639"/>
                  </a:lnTo>
                  <a:lnTo>
                    <a:pt x="10189" y="4916"/>
                  </a:lnTo>
                  <a:lnTo>
                    <a:pt x="12080" y="3757"/>
                  </a:lnTo>
                  <a:lnTo>
                    <a:pt x="12356" y="3587"/>
                  </a:lnTo>
                  <a:lnTo>
                    <a:pt x="14953" y="5086"/>
                  </a:lnTo>
                  <a:lnTo>
                    <a:pt x="16112" y="4381"/>
                  </a:lnTo>
                  <a:lnTo>
                    <a:pt x="13525" y="2882"/>
                  </a:lnTo>
                  <a:lnTo>
                    <a:pt x="15363" y="1767"/>
                  </a:lnTo>
                  <a:lnTo>
                    <a:pt x="12901" y="340"/>
                  </a:lnTo>
                  <a:lnTo>
                    <a:pt x="11099" y="1437"/>
                  </a:lnTo>
                  <a:cubicBezTo>
                    <a:pt x="11090" y="1437"/>
                    <a:pt x="11090" y="1437"/>
                    <a:pt x="11090" y="1437"/>
                  </a:cubicBezTo>
                  <a:cubicBezTo>
                    <a:pt x="8610" y="1"/>
                    <a:pt x="4693" y="1"/>
                    <a:pt x="2347" y="1428"/>
                  </a:cubicBezTo>
                  <a:cubicBezTo>
                    <a:pt x="1" y="2856"/>
                    <a:pt x="108" y="5175"/>
                    <a:pt x="2588" y="6602"/>
                  </a:cubicBezTo>
                  <a:cubicBezTo>
                    <a:pt x="4961" y="7976"/>
                    <a:pt x="8663" y="8039"/>
                    <a:pt x="11027" y="6781"/>
                  </a:cubicBezTo>
                  <a:lnTo>
                    <a:pt x="12142" y="7432"/>
                  </a:lnTo>
                  <a:lnTo>
                    <a:pt x="8940" y="9377"/>
                  </a:lnTo>
                  <a:lnTo>
                    <a:pt x="10171" y="10091"/>
                  </a:lnTo>
                  <a:lnTo>
                    <a:pt x="13373" y="8137"/>
                  </a:lnTo>
                  <a:lnTo>
                    <a:pt x="13382" y="813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4361875" y="2058500"/>
              <a:ext cx="61575" cy="45075"/>
            </a:xfrm>
            <a:custGeom>
              <a:avLst/>
              <a:gdLst/>
              <a:ahLst/>
              <a:cxnLst/>
              <a:rect l="l" t="t" r="r" b="b"/>
              <a:pathLst>
                <a:path w="2463" h="1803" extrusionOk="0">
                  <a:moveTo>
                    <a:pt x="9" y="464"/>
                  </a:moveTo>
                  <a:cubicBezTo>
                    <a:pt x="18" y="303"/>
                    <a:pt x="143" y="116"/>
                    <a:pt x="286" y="36"/>
                  </a:cubicBezTo>
                  <a:cubicBezTo>
                    <a:pt x="366" y="0"/>
                    <a:pt x="428" y="0"/>
                    <a:pt x="473" y="36"/>
                  </a:cubicBezTo>
                  <a:lnTo>
                    <a:pt x="473" y="36"/>
                  </a:lnTo>
                  <a:lnTo>
                    <a:pt x="473" y="36"/>
                  </a:lnTo>
                  <a:lnTo>
                    <a:pt x="473" y="36"/>
                  </a:lnTo>
                  <a:lnTo>
                    <a:pt x="2462" y="1213"/>
                  </a:lnTo>
                  <a:lnTo>
                    <a:pt x="2061" y="1802"/>
                  </a:lnTo>
                  <a:lnTo>
                    <a:pt x="72" y="633"/>
                  </a:lnTo>
                  <a:cubicBezTo>
                    <a:pt x="72" y="633"/>
                    <a:pt x="72" y="633"/>
                    <a:pt x="72" y="633"/>
                  </a:cubicBezTo>
                  <a:lnTo>
                    <a:pt x="72" y="633"/>
                  </a:lnTo>
                  <a:lnTo>
                    <a:pt x="72" y="633"/>
                  </a:lnTo>
                  <a:cubicBezTo>
                    <a:pt x="27" y="598"/>
                    <a:pt x="0" y="544"/>
                    <a:pt x="9" y="464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5"/>
            <p:cNvSpPr/>
            <p:nvPr/>
          </p:nvSpPr>
          <p:spPr>
            <a:xfrm>
              <a:off x="4411600" y="2087025"/>
              <a:ext cx="13625" cy="18325"/>
            </a:xfrm>
            <a:custGeom>
              <a:avLst/>
              <a:gdLst/>
              <a:ahLst/>
              <a:cxnLst/>
              <a:rect l="l" t="t" r="r" b="b"/>
              <a:pathLst>
                <a:path w="545" h="733" extrusionOk="0">
                  <a:moveTo>
                    <a:pt x="9" y="501"/>
                  </a:moveTo>
                  <a:cubicBezTo>
                    <a:pt x="1" y="661"/>
                    <a:pt x="108" y="732"/>
                    <a:pt x="250" y="661"/>
                  </a:cubicBezTo>
                  <a:cubicBezTo>
                    <a:pt x="402" y="581"/>
                    <a:pt x="527" y="393"/>
                    <a:pt x="536" y="233"/>
                  </a:cubicBezTo>
                  <a:cubicBezTo>
                    <a:pt x="545" y="72"/>
                    <a:pt x="438" y="1"/>
                    <a:pt x="286" y="72"/>
                  </a:cubicBezTo>
                  <a:cubicBezTo>
                    <a:pt x="143" y="144"/>
                    <a:pt x="18" y="340"/>
                    <a:pt x="9" y="50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5"/>
            <p:cNvSpPr/>
            <p:nvPr/>
          </p:nvSpPr>
          <p:spPr>
            <a:xfrm>
              <a:off x="4408475" y="2083925"/>
              <a:ext cx="18100" cy="21650"/>
            </a:xfrm>
            <a:custGeom>
              <a:avLst/>
              <a:gdLst/>
              <a:ahLst/>
              <a:cxnLst/>
              <a:rect l="l" t="t" r="r" b="b"/>
              <a:pathLst>
                <a:path w="724" h="866" extrusionOk="0">
                  <a:moveTo>
                    <a:pt x="10" y="589"/>
                  </a:moveTo>
                  <a:cubicBezTo>
                    <a:pt x="27" y="375"/>
                    <a:pt x="188" y="134"/>
                    <a:pt x="375" y="45"/>
                  </a:cubicBezTo>
                  <a:cubicBezTo>
                    <a:pt x="465" y="0"/>
                    <a:pt x="545" y="0"/>
                    <a:pt x="598" y="36"/>
                  </a:cubicBezTo>
                  <a:lnTo>
                    <a:pt x="598" y="36"/>
                  </a:lnTo>
                  <a:lnTo>
                    <a:pt x="607" y="36"/>
                  </a:lnTo>
                  <a:lnTo>
                    <a:pt x="607" y="36"/>
                  </a:lnTo>
                  <a:lnTo>
                    <a:pt x="723" y="107"/>
                  </a:lnTo>
                  <a:lnTo>
                    <a:pt x="206" y="865"/>
                  </a:lnTo>
                  <a:lnTo>
                    <a:pt x="90" y="803"/>
                  </a:lnTo>
                  <a:cubicBezTo>
                    <a:pt x="90" y="803"/>
                    <a:pt x="90" y="803"/>
                    <a:pt x="90" y="803"/>
                  </a:cubicBezTo>
                  <a:lnTo>
                    <a:pt x="90" y="803"/>
                  </a:lnTo>
                  <a:lnTo>
                    <a:pt x="90" y="803"/>
                  </a:lnTo>
                  <a:cubicBezTo>
                    <a:pt x="36" y="758"/>
                    <a:pt x="1" y="687"/>
                    <a:pt x="1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5"/>
            <p:cNvSpPr/>
            <p:nvPr/>
          </p:nvSpPr>
          <p:spPr>
            <a:xfrm>
              <a:off x="4411150" y="2084125"/>
              <a:ext cx="17650" cy="23450"/>
            </a:xfrm>
            <a:custGeom>
              <a:avLst/>
              <a:gdLst/>
              <a:ahLst/>
              <a:cxnLst/>
              <a:rect l="l" t="t" r="r" b="b"/>
              <a:pathLst>
                <a:path w="706" h="938" extrusionOk="0">
                  <a:moveTo>
                    <a:pt x="10" y="643"/>
                  </a:moveTo>
                  <a:cubicBezTo>
                    <a:pt x="1" y="848"/>
                    <a:pt x="143" y="938"/>
                    <a:pt x="331" y="848"/>
                  </a:cubicBezTo>
                  <a:cubicBezTo>
                    <a:pt x="518" y="750"/>
                    <a:pt x="679" y="509"/>
                    <a:pt x="688" y="304"/>
                  </a:cubicBezTo>
                  <a:cubicBezTo>
                    <a:pt x="705" y="99"/>
                    <a:pt x="563" y="1"/>
                    <a:pt x="375" y="99"/>
                  </a:cubicBezTo>
                  <a:cubicBezTo>
                    <a:pt x="188" y="188"/>
                    <a:pt x="27" y="438"/>
                    <a:pt x="10" y="643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414725" y="2090150"/>
              <a:ext cx="57575" cy="43525"/>
            </a:xfrm>
            <a:custGeom>
              <a:avLst/>
              <a:gdLst/>
              <a:ahLst/>
              <a:cxnLst/>
              <a:rect l="l" t="t" r="r" b="b"/>
              <a:pathLst>
                <a:path w="2303" h="1741" extrusionOk="0">
                  <a:moveTo>
                    <a:pt x="0" y="358"/>
                  </a:moveTo>
                  <a:cubicBezTo>
                    <a:pt x="0" y="402"/>
                    <a:pt x="9" y="447"/>
                    <a:pt x="36" y="474"/>
                  </a:cubicBezTo>
                  <a:lnTo>
                    <a:pt x="36" y="474"/>
                  </a:lnTo>
                  <a:lnTo>
                    <a:pt x="36" y="474"/>
                  </a:lnTo>
                  <a:cubicBezTo>
                    <a:pt x="45" y="483"/>
                    <a:pt x="54" y="483"/>
                    <a:pt x="54" y="491"/>
                  </a:cubicBezTo>
                  <a:lnTo>
                    <a:pt x="1446" y="1562"/>
                  </a:lnTo>
                  <a:lnTo>
                    <a:pt x="1624" y="1696"/>
                  </a:lnTo>
                  <a:cubicBezTo>
                    <a:pt x="1695" y="1740"/>
                    <a:pt x="1785" y="1740"/>
                    <a:pt x="1892" y="1687"/>
                  </a:cubicBezTo>
                  <a:cubicBezTo>
                    <a:pt x="2106" y="1580"/>
                    <a:pt x="2293" y="1294"/>
                    <a:pt x="2302" y="1053"/>
                  </a:cubicBezTo>
                  <a:lnTo>
                    <a:pt x="2302" y="1036"/>
                  </a:lnTo>
                  <a:cubicBezTo>
                    <a:pt x="2302" y="929"/>
                    <a:pt x="2266" y="848"/>
                    <a:pt x="2204" y="813"/>
                  </a:cubicBezTo>
                  <a:lnTo>
                    <a:pt x="2204" y="813"/>
                  </a:lnTo>
                  <a:lnTo>
                    <a:pt x="2204" y="813"/>
                  </a:lnTo>
                  <a:lnTo>
                    <a:pt x="366" y="19"/>
                  </a:lnTo>
                  <a:cubicBezTo>
                    <a:pt x="357" y="10"/>
                    <a:pt x="339" y="10"/>
                    <a:pt x="331" y="10"/>
                  </a:cubicBezTo>
                  <a:lnTo>
                    <a:pt x="322" y="1"/>
                  </a:lnTo>
                  <a:lnTo>
                    <a:pt x="322" y="1"/>
                  </a:lnTo>
                  <a:cubicBezTo>
                    <a:pt x="295" y="1"/>
                    <a:pt x="259" y="1"/>
                    <a:pt x="223" y="28"/>
                  </a:cubicBezTo>
                  <a:cubicBezTo>
                    <a:pt x="206" y="37"/>
                    <a:pt x="188" y="45"/>
                    <a:pt x="170" y="54"/>
                  </a:cubicBezTo>
                  <a:cubicBezTo>
                    <a:pt x="81" y="126"/>
                    <a:pt x="9" y="251"/>
                    <a:pt x="0" y="358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414725" y="2091500"/>
              <a:ext cx="49525" cy="38150"/>
            </a:xfrm>
            <a:custGeom>
              <a:avLst/>
              <a:gdLst/>
              <a:ahLst/>
              <a:cxnLst/>
              <a:rect l="l" t="t" r="r" b="b"/>
              <a:pathLst>
                <a:path w="1981" h="1526" extrusionOk="0">
                  <a:moveTo>
                    <a:pt x="0" y="304"/>
                  </a:moveTo>
                  <a:cubicBezTo>
                    <a:pt x="0" y="348"/>
                    <a:pt x="9" y="393"/>
                    <a:pt x="36" y="420"/>
                  </a:cubicBezTo>
                  <a:lnTo>
                    <a:pt x="36" y="420"/>
                  </a:lnTo>
                  <a:lnTo>
                    <a:pt x="36" y="420"/>
                  </a:lnTo>
                  <a:cubicBezTo>
                    <a:pt x="45" y="429"/>
                    <a:pt x="54" y="429"/>
                    <a:pt x="54" y="437"/>
                  </a:cubicBezTo>
                  <a:lnTo>
                    <a:pt x="1446" y="1508"/>
                  </a:lnTo>
                  <a:cubicBezTo>
                    <a:pt x="1597" y="1526"/>
                    <a:pt x="1758" y="1517"/>
                    <a:pt x="1910" y="1472"/>
                  </a:cubicBezTo>
                  <a:cubicBezTo>
                    <a:pt x="1936" y="1463"/>
                    <a:pt x="1972" y="1454"/>
                    <a:pt x="1972" y="1419"/>
                  </a:cubicBezTo>
                  <a:cubicBezTo>
                    <a:pt x="1981" y="1392"/>
                    <a:pt x="1954" y="1374"/>
                    <a:pt x="1927" y="1356"/>
                  </a:cubicBezTo>
                  <a:cubicBezTo>
                    <a:pt x="1419" y="973"/>
                    <a:pt x="723" y="866"/>
                    <a:pt x="268" y="420"/>
                  </a:cubicBezTo>
                  <a:cubicBezTo>
                    <a:pt x="170" y="330"/>
                    <a:pt x="99" y="116"/>
                    <a:pt x="170" y="0"/>
                  </a:cubicBezTo>
                  <a:cubicBezTo>
                    <a:pt x="81" y="72"/>
                    <a:pt x="9" y="197"/>
                    <a:pt x="0" y="3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582650" y="2128750"/>
              <a:ext cx="223725" cy="112875"/>
            </a:xfrm>
            <a:custGeom>
              <a:avLst/>
              <a:gdLst/>
              <a:ahLst/>
              <a:cxnLst/>
              <a:rect l="l" t="t" r="r" b="b"/>
              <a:pathLst>
                <a:path w="8949" h="4515" extrusionOk="0">
                  <a:moveTo>
                    <a:pt x="1" y="3390"/>
                  </a:moveTo>
                  <a:lnTo>
                    <a:pt x="2526" y="4514"/>
                  </a:lnTo>
                  <a:lnTo>
                    <a:pt x="4497" y="3783"/>
                  </a:lnTo>
                  <a:lnTo>
                    <a:pt x="8949" y="2569"/>
                  </a:lnTo>
                  <a:lnTo>
                    <a:pt x="5148" y="232"/>
                  </a:lnTo>
                  <a:cubicBezTo>
                    <a:pt x="4809" y="9"/>
                    <a:pt x="4328" y="0"/>
                    <a:pt x="3783" y="259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645775" y="2187175"/>
              <a:ext cx="174200" cy="197400"/>
            </a:xfrm>
            <a:custGeom>
              <a:avLst/>
              <a:gdLst/>
              <a:ahLst/>
              <a:cxnLst/>
              <a:rect l="l" t="t" r="r" b="b"/>
              <a:pathLst>
                <a:path w="6968" h="7896" extrusionOk="0">
                  <a:moveTo>
                    <a:pt x="1" y="7887"/>
                  </a:moveTo>
                  <a:cubicBezTo>
                    <a:pt x="1" y="7887"/>
                    <a:pt x="1" y="7887"/>
                    <a:pt x="1" y="7896"/>
                  </a:cubicBezTo>
                  <a:lnTo>
                    <a:pt x="5050" y="4871"/>
                  </a:lnTo>
                  <a:cubicBezTo>
                    <a:pt x="6147" y="4122"/>
                    <a:pt x="6968" y="2641"/>
                    <a:pt x="6968" y="1463"/>
                  </a:cubicBezTo>
                  <a:cubicBezTo>
                    <a:pt x="6968" y="875"/>
                    <a:pt x="6763" y="447"/>
                    <a:pt x="6424" y="232"/>
                  </a:cubicBezTo>
                  <a:cubicBezTo>
                    <a:pt x="6085" y="9"/>
                    <a:pt x="5603" y="0"/>
                    <a:pt x="5050" y="259"/>
                  </a:cubicBezTo>
                  <a:lnTo>
                    <a:pt x="1" y="2177"/>
                  </a:lnTo>
                  <a:lnTo>
                    <a:pt x="1" y="2186"/>
                  </a:lnTo>
                  <a:cubicBezTo>
                    <a:pt x="1" y="2186"/>
                    <a:pt x="2730" y="4077"/>
                    <a:pt x="1" y="78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548975" y="2212150"/>
              <a:ext cx="143875" cy="172425"/>
            </a:xfrm>
            <a:custGeom>
              <a:avLst/>
              <a:gdLst/>
              <a:ahLst/>
              <a:cxnLst/>
              <a:rect l="l" t="t" r="r" b="b"/>
              <a:pathLst>
                <a:path w="5755" h="6897" extrusionOk="0">
                  <a:moveTo>
                    <a:pt x="1" y="4631"/>
                  </a:moveTo>
                  <a:cubicBezTo>
                    <a:pt x="1" y="4631"/>
                    <a:pt x="3873" y="6897"/>
                    <a:pt x="3873" y="6897"/>
                  </a:cubicBezTo>
                  <a:cubicBezTo>
                    <a:pt x="3873" y="6888"/>
                    <a:pt x="3873" y="6888"/>
                    <a:pt x="3873" y="6888"/>
                  </a:cubicBezTo>
                  <a:cubicBezTo>
                    <a:pt x="4943" y="5496"/>
                    <a:pt x="5755" y="3551"/>
                    <a:pt x="4631" y="1945"/>
                  </a:cubicBezTo>
                  <a:cubicBezTo>
                    <a:pt x="3917" y="928"/>
                    <a:pt x="2847" y="125"/>
                    <a:pt x="1589" y="10"/>
                  </a:cubicBezTo>
                  <a:cubicBezTo>
                    <a:pt x="1500" y="1"/>
                    <a:pt x="1384" y="1"/>
                    <a:pt x="1321" y="72"/>
                  </a:cubicBezTo>
                  <a:cubicBezTo>
                    <a:pt x="1116" y="313"/>
                    <a:pt x="1196" y="973"/>
                    <a:pt x="1205" y="1267"/>
                  </a:cubicBezTo>
                  <a:cubicBezTo>
                    <a:pt x="1223" y="1713"/>
                    <a:pt x="1259" y="2168"/>
                    <a:pt x="1125" y="2606"/>
                  </a:cubicBezTo>
                  <a:cubicBezTo>
                    <a:pt x="902" y="3337"/>
                    <a:pt x="465" y="4024"/>
                    <a:pt x="1" y="463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5"/>
            <p:cNvSpPr/>
            <p:nvPr/>
          </p:nvSpPr>
          <p:spPr>
            <a:xfrm>
              <a:off x="4476950" y="2321200"/>
              <a:ext cx="168850" cy="107975"/>
            </a:xfrm>
            <a:custGeom>
              <a:avLst/>
              <a:gdLst/>
              <a:ahLst/>
              <a:cxnLst/>
              <a:rect l="l" t="t" r="r" b="b"/>
              <a:pathLst>
                <a:path w="6754" h="4319" extrusionOk="0">
                  <a:moveTo>
                    <a:pt x="3230" y="4319"/>
                  </a:moveTo>
                  <a:lnTo>
                    <a:pt x="6754" y="2160"/>
                  </a:lnTo>
                  <a:lnTo>
                    <a:pt x="3069" y="1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5"/>
            <p:cNvSpPr/>
            <p:nvPr/>
          </p:nvSpPr>
          <p:spPr>
            <a:xfrm>
              <a:off x="4721375" y="2237350"/>
              <a:ext cx="110200" cy="143200"/>
            </a:xfrm>
            <a:custGeom>
              <a:avLst/>
              <a:gdLst/>
              <a:ahLst/>
              <a:cxnLst/>
              <a:rect l="l" t="t" r="r" b="b"/>
              <a:pathLst>
                <a:path w="4408" h="5728" extrusionOk="0">
                  <a:moveTo>
                    <a:pt x="1" y="4006"/>
                  </a:moveTo>
                  <a:cubicBezTo>
                    <a:pt x="1" y="2668"/>
                    <a:pt x="946" y="1044"/>
                    <a:pt x="2106" y="366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34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5"/>
            <p:cNvSpPr/>
            <p:nvPr/>
          </p:nvSpPr>
          <p:spPr>
            <a:xfrm>
              <a:off x="4739675" y="2238925"/>
              <a:ext cx="105525" cy="154575"/>
            </a:xfrm>
            <a:custGeom>
              <a:avLst/>
              <a:gdLst/>
              <a:ahLst/>
              <a:cxnLst/>
              <a:rect l="l" t="t" r="r" b="b"/>
              <a:pathLst>
                <a:path w="4221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4761525" y="2273250"/>
              <a:ext cx="61800" cy="85900"/>
            </a:xfrm>
            <a:custGeom>
              <a:avLst/>
              <a:gdLst/>
              <a:ahLst/>
              <a:cxnLst/>
              <a:rect l="l" t="t" r="r" b="b"/>
              <a:pathLst>
                <a:path w="2472" h="3436" extrusionOk="0">
                  <a:moveTo>
                    <a:pt x="1" y="2686"/>
                  </a:moveTo>
                  <a:cubicBezTo>
                    <a:pt x="1" y="2909"/>
                    <a:pt x="45" y="3436"/>
                    <a:pt x="482" y="3436"/>
                  </a:cubicBezTo>
                  <a:cubicBezTo>
                    <a:pt x="634" y="3436"/>
                    <a:pt x="812" y="3373"/>
                    <a:pt x="1009" y="3266"/>
                  </a:cubicBezTo>
                  <a:cubicBezTo>
                    <a:pt x="1803" y="2802"/>
                    <a:pt x="2472" y="1651"/>
                    <a:pt x="2472" y="741"/>
                  </a:cubicBezTo>
                  <a:cubicBezTo>
                    <a:pt x="2472" y="518"/>
                    <a:pt x="2427" y="1"/>
                    <a:pt x="1990" y="1"/>
                  </a:cubicBezTo>
                  <a:cubicBezTo>
                    <a:pt x="1838" y="1"/>
                    <a:pt x="1651" y="63"/>
                    <a:pt x="1464" y="170"/>
                  </a:cubicBezTo>
                  <a:cubicBezTo>
                    <a:pt x="1437" y="188"/>
                    <a:pt x="1410" y="206"/>
                    <a:pt x="1383" y="224"/>
                  </a:cubicBezTo>
                  <a:cubicBezTo>
                    <a:pt x="1294" y="278"/>
                    <a:pt x="1205" y="340"/>
                    <a:pt x="1125" y="411"/>
                  </a:cubicBezTo>
                  <a:cubicBezTo>
                    <a:pt x="1089" y="447"/>
                    <a:pt x="1053" y="483"/>
                    <a:pt x="1009" y="518"/>
                  </a:cubicBezTo>
                  <a:cubicBezTo>
                    <a:pt x="616" y="902"/>
                    <a:pt x="286" y="1437"/>
                    <a:pt x="117" y="1972"/>
                  </a:cubicBezTo>
                  <a:cubicBezTo>
                    <a:pt x="117" y="1972"/>
                    <a:pt x="117" y="1972"/>
                    <a:pt x="117" y="1981"/>
                  </a:cubicBezTo>
                  <a:cubicBezTo>
                    <a:pt x="72" y="2124"/>
                    <a:pt x="36" y="2276"/>
                    <a:pt x="18" y="2419"/>
                  </a:cubicBezTo>
                  <a:cubicBezTo>
                    <a:pt x="1" y="2508"/>
                    <a:pt x="1" y="2597"/>
                    <a:pt x="1" y="2686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5"/>
            <p:cNvSpPr/>
            <p:nvPr/>
          </p:nvSpPr>
          <p:spPr>
            <a:xfrm>
              <a:off x="4764650" y="2273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20"/>
                    <a:pt x="2070" y="170"/>
                    <a:pt x="1963" y="1"/>
                  </a:cubicBezTo>
                  <a:cubicBezTo>
                    <a:pt x="2311" y="72"/>
                    <a:pt x="2347" y="527"/>
                    <a:pt x="2347" y="732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1" y="3230"/>
                  </a:cubicBezTo>
                  <a:cubicBezTo>
                    <a:pt x="27" y="3239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5"/>
            <p:cNvSpPr/>
            <p:nvPr/>
          </p:nvSpPr>
          <p:spPr>
            <a:xfrm>
              <a:off x="4761975" y="2278825"/>
              <a:ext cx="43300" cy="61375"/>
            </a:xfrm>
            <a:custGeom>
              <a:avLst/>
              <a:gdLst/>
              <a:ahLst/>
              <a:cxnLst/>
              <a:rect l="l" t="t" r="r" b="b"/>
              <a:pathLst>
                <a:path w="1732" h="2455" extrusionOk="0">
                  <a:moveTo>
                    <a:pt x="0" y="2196"/>
                  </a:moveTo>
                  <a:cubicBezTo>
                    <a:pt x="45" y="2258"/>
                    <a:pt x="90" y="2303"/>
                    <a:pt x="152" y="2338"/>
                  </a:cubicBezTo>
                  <a:lnTo>
                    <a:pt x="152" y="2338"/>
                  </a:lnTo>
                  <a:cubicBezTo>
                    <a:pt x="152" y="2338"/>
                    <a:pt x="152" y="2338"/>
                    <a:pt x="152" y="2338"/>
                  </a:cubicBezTo>
                  <a:lnTo>
                    <a:pt x="375" y="2454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3"/>
                    <a:pt x="1678" y="144"/>
                    <a:pt x="1651" y="135"/>
                  </a:cubicBezTo>
                  <a:lnTo>
                    <a:pt x="1481" y="46"/>
                  </a:lnTo>
                  <a:lnTo>
                    <a:pt x="1481" y="46"/>
                  </a:lnTo>
                  <a:lnTo>
                    <a:pt x="1481" y="46"/>
                  </a:lnTo>
                  <a:cubicBezTo>
                    <a:pt x="1446" y="28"/>
                    <a:pt x="1401" y="10"/>
                    <a:pt x="1365" y="1"/>
                  </a:cubicBezTo>
                  <a:cubicBezTo>
                    <a:pt x="1276" y="55"/>
                    <a:pt x="1187" y="117"/>
                    <a:pt x="1107" y="188"/>
                  </a:cubicBezTo>
                  <a:cubicBezTo>
                    <a:pt x="1071" y="224"/>
                    <a:pt x="1035" y="260"/>
                    <a:pt x="991" y="295"/>
                  </a:cubicBezTo>
                  <a:cubicBezTo>
                    <a:pt x="598" y="679"/>
                    <a:pt x="268" y="1214"/>
                    <a:pt x="99" y="1749"/>
                  </a:cubicBezTo>
                  <a:cubicBezTo>
                    <a:pt x="99" y="1749"/>
                    <a:pt x="99" y="1749"/>
                    <a:pt x="99" y="1758"/>
                  </a:cubicBezTo>
                  <a:cubicBezTo>
                    <a:pt x="54" y="1901"/>
                    <a:pt x="18" y="2053"/>
                    <a:pt x="0" y="219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4764425" y="2280625"/>
              <a:ext cx="47075" cy="62025"/>
            </a:xfrm>
            <a:custGeom>
              <a:avLst/>
              <a:gdLst/>
              <a:ahLst/>
              <a:cxnLst/>
              <a:rect l="l" t="t" r="r" b="b"/>
              <a:pathLst>
                <a:path w="1883" h="2481" extrusionOk="0">
                  <a:moveTo>
                    <a:pt x="1" y="1776"/>
                  </a:moveTo>
                  <a:cubicBezTo>
                    <a:pt x="1" y="2079"/>
                    <a:pt x="108" y="2284"/>
                    <a:pt x="277" y="2382"/>
                  </a:cubicBezTo>
                  <a:cubicBezTo>
                    <a:pt x="447" y="2480"/>
                    <a:pt x="679" y="2463"/>
                    <a:pt x="937" y="2311"/>
                  </a:cubicBezTo>
                  <a:cubicBezTo>
                    <a:pt x="1455" y="2016"/>
                    <a:pt x="1883" y="1285"/>
                    <a:pt x="1883" y="687"/>
                  </a:cubicBezTo>
                  <a:cubicBezTo>
                    <a:pt x="1883" y="411"/>
                    <a:pt x="1785" y="214"/>
                    <a:pt x="1633" y="107"/>
                  </a:cubicBezTo>
                  <a:cubicBezTo>
                    <a:pt x="1633" y="98"/>
                    <a:pt x="1624" y="98"/>
                    <a:pt x="1615" y="98"/>
                  </a:cubicBezTo>
                  <a:cubicBezTo>
                    <a:pt x="1597" y="81"/>
                    <a:pt x="1580" y="72"/>
                    <a:pt x="1553" y="63"/>
                  </a:cubicBezTo>
                  <a:cubicBezTo>
                    <a:pt x="1410" y="0"/>
                    <a:pt x="1223" y="18"/>
                    <a:pt x="1009" y="116"/>
                  </a:cubicBezTo>
                  <a:cubicBezTo>
                    <a:pt x="973" y="152"/>
                    <a:pt x="937" y="188"/>
                    <a:pt x="893" y="223"/>
                  </a:cubicBezTo>
                  <a:cubicBezTo>
                    <a:pt x="500" y="607"/>
                    <a:pt x="170" y="1142"/>
                    <a:pt x="1" y="1677"/>
                  </a:cubicBezTo>
                  <a:cubicBezTo>
                    <a:pt x="1" y="1713"/>
                    <a:pt x="1" y="1749"/>
                    <a:pt x="1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5"/>
            <p:cNvSpPr/>
            <p:nvPr/>
          </p:nvSpPr>
          <p:spPr>
            <a:xfrm>
              <a:off x="4780700" y="2302700"/>
              <a:ext cx="16325" cy="20550"/>
            </a:xfrm>
            <a:custGeom>
              <a:avLst/>
              <a:gdLst/>
              <a:ahLst/>
              <a:cxnLst/>
              <a:rect l="l" t="t" r="r" b="b"/>
              <a:pathLst>
                <a:path w="653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7" y="1"/>
                    <a:pt x="438" y="1"/>
                    <a:pt x="492" y="27"/>
                  </a:cubicBezTo>
                  <a:lnTo>
                    <a:pt x="492" y="27"/>
                  </a:lnTo>
                  <a:lnTo>
                    <a:pt x="492" y="27"/>
                  </a:lnTo>
                  <a:lnTo>
                    <a:pt x="652" y="117"/>
                  </a:lnTo>
                  <a:lnTo>
                    <a:pt x="242" y="821"/>
                  </a:lnTo>
                  <a:lnTo>
                    <a:pt x="81" y="74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8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5"/>
            <p:cNvSpPr/>
            <p:nvPr/>
          </p:nvSpPr>
          <p:spPr>
            <a:xfrm>
              <a:off x="4784500" y="2303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1" y="589"/>
                  </a:moveTo>
                  <a:cubicBezTo>
                    <a:pt x="1" y="776"/>
                    <a:pt x="125" y="848"/>
                    <a:pt x="286" y="749"/>
                  </a:cubicBezTo>
                  <a:cubicBezTo>
                    <a:pt x="447" y="660"/>
                    <a:pt x="580" y="437"/>
                    <a:pt x="580" y="250"/>
                  </a:cubicBezTo>
                  <a:cubicBezTo>
                    <a:pt x="580" y="72"/>
                    <a:pt x="447" y="0"/>
                    <a:pt x="286" y="89"/>
                  </a:cubicBezTo>
                  <a:cubicBezTo>
                    <a:pt x="125" y="179"/>
                    <a:pt x="1" y="402"/>
                    <a:pt x="1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4699075" y="2189625"/>
              <a:ext cx="165950" cy="154800"/>
            </a:xfrm>
            <a:custGeom>
              <a:avLst/>
              <a:gdLst/>
              <a:ahLst/>
              <a:cxnLst/>
              <a:rect l="l" t="t" r="r" b="b"/>
              <a:pathLst>
                <a:path w="6638" h="6192" extrusionOk="0">
                  <a:moveTo>
                    <a:pt x="72" y="5416"/>
                  </a:moveTo>
                  <a:lnTo>
                    <a:pt x="72" y="5416"/>
                  </a:lnTo>
                  <a:cubicBezTo>
                    <a:pt x="99" y="5532"/>
                    <a:pt x="143" y="5639"/>
                    <a:pt x="197" y="5737"/>
                  </a:cubicBezTo>
                  <a:cubicBezTo>
                    <a:pt x="224" y="5781"/>
                    <a:pt x="251" y="5808"/>
                    <a:pt x="277" y="5844"/>
                  </a:cubicBezTo>
                  <a:cubicBezTo>
                    <a:pt x="607" y="6192"/>
                    <a:pt x="1446" y="6174"/>
                    <a:pt x="1847" y="6138"/>
                  </a:cubicBezTo>
                  <a:cubicBezTo>
                    <a:pt x="2088" y="6120"/>
                    <a:pt x="2338" y="6085"/>
                    <a:pt x="2579" y="6013"/>
                  </a:cubicBezTo>
                  <a:cubicBezTo>
                    <a:pt x="2632" y="6004"/>
                    <a:pt x="2686" y="5987"/>
                    <a:pt x="2740" y="5969"/>
                  </a:cubicBezTo>
                  <a:cubicBezTo>
                    <a:pt x="2748" y="5969"/>
                    <a:pt x="2757" y="5969"/>
                    <a:pt x="2766" y="5960"/>
                  </a:cubicBezTo>
                  <a:cubicBezTo>
                    <a:pt x="2811" y="5951"/>
                    <a:pt x="2864" y="5933"/>
                    <a:pt x="2909" y="5915"/>
                  </a:cubicBezTo>
                  <a:cubicBezTo>
                    <a:pt x="2936" y="5906"/>
                    <a:pt x="2971" y="5888"/>
                    <a:pt x="3007" y="5880"/>
                  </a:cubicBezTo>
                  <a:cubicBezTo>
                    <a:pt x="3016" y="5871"/>
                    <a:pt x="3034" y="5871"/>
                    <a:pt x="3052" y="5862"/>
                  </a:cubicBezTo>
                  <a:cubicBezTo>
                    <a:pt x="3079" y="5853"/>
                    <a:pt x="3114" y="5835"/>
                    <a:pt x="3141" y="5817"/>
                  </a:cubicBezTo>
                  <a:cubicBezTo>
                    <a:pt x="3186" y="5799"/>
                    <a:pt x="3230" y="5781"/>
                    <a:pt x="3275" y="5764"/>
                  </a:cubicBezTo>
                  <a:cubicBezTo>
                    <a:pt x="3667" y="5567"/>
                    <a:pt x="4015" y="5184"/>
                    <a:pt x="4363" y="4907"/>
                  </a:cubicBezTo>
                  <a:cubicBezTo>
                    <a:pt x="4586" y="4729"/>
                    <a:pt x="4818" y="4550"/>
                    <a:pt x="5077" y="4425"/>
                  </a:cubicBezTo>
                  <a:cubicBezTo>
                    <a:pt x="5576" y="4211"/>
                    <a:pt x="6058" y="4416"/>
                    <a:pt x="6361" y="3890"/>
                  </a:cubicBezTo>
                  <a:cubicBezTo>
                    <a:pt x="6531" y="3614"/>
                    <a:pt x="6638" y="3301"/>
                    <a:pt x="6638" y="2971"/>
                  </a:cubicBezTo>
                  <a:lnTo>
                    <a:pt x="6638" y="2784"/>
                  </a:lnTo>
                  <a:cubicBezTo>
                    <a:pt x="6638" y="2035"/>
                    <a:pt x="6433" y="1473"/>
                    <a:pt x="6094" y="1151"/>
                  </a:cubicBezTo>
                  <a:cubicBezTo>
                    <a:pt x="5683" y="768"/>
                    <a:pt x="5130" y="456"/>
                    <a:pt x="4622" y="215"/>
                  </a:cubicBezTo>
                  <a:cubicBezTo>
                    <a:pt x="4426" y="117"/>
                    <a:pt x="4238" y="36"/>
                    <a:pt x="4015" y="18"/>
                  </a:cubicBezTo>
                  <a:cubicBezTo>
                    <a:pt x="3765" y="1"/>
                    <a:pt x="3507" y="36"/>
                    <a:pt x="3266" y="99"/>
                  </a:cubicBezTo>
                  <a:cubicBezTo>
                    <a:pt x="1972" y="447"/>
                    <a:pt x="955" y="1446"/>
                    <a:pt x="447" y="2668"/>
                  </a:cubicBezTo>
                  <a:cubicBezTo>
                    <a:pt x="251" y="3141"/>
                    <a:pt x="117" y="3649"/>
                    <a:pt x="63" y="4167"/>
                  </a:cubicBezTo>
                  <a:cubicBezTo>
                    <a:pt x="45" y="4301"/>
                    <a:pt x="28" y="4443"/>
                    <a:pt x="19" y="4595"/>
                  </a:cubicBezTo>
                  <a:cubicBezTo>
                    <a:pt x="1" y="4871"/>
                    <a:pt x="1" y="5148"/>
                    <a:pt x="72" y="54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4700875" y="2216625"/>
              <a:ext cx="161925" cy="125800"/>
            </a:xfrm>
            <a:custGeom>
              <a:avLst/>
              <a:gdLst/>
              <a:ahLst/>
              <a:cxnLst/>
              <a:rect l="l" t="t" r="r" b="b"/>
              <a:pathLst>
                <a:path w="6477" h="5032" extrusionOk="0">
                  <a:moveTo>
                    <a:pt x="0" y="4336"/>
                  </a:moveTo>
                  <a:cubicBezTo>
                    <a:pt x="27" y="4452"/>
                    <a:pt x="71" y="4559"/>
                    <a:pt x="125" y="4657"/>
                  </a:cubicBezTo>
                  <a:cubicBezTo>
                    <a:pt x="152" y="4701"/>
                    <a:pt x="179" y="4728"/>
                    <a:pt x="205" y="4764"/>
                  </a:cubicBezTo>
                  <a:cubicBezTo>
                    <a:pt x="580" y="5031"/>
                    <a:pt x="1312" y="5014"/>
                    <a:pt x="1686" y="4987"/>
                  </a:cubicBezTo>
                  <a:cubicBezTo>
                    <a:pt x="1927" y="4969"/>
                    <a:pt x="2177" y="4924"/>
                    <a:pt x="2418" y="4862"/>
                  </a:cubicBezTo>
                  <a:cubicBezTo>
                    <a:pt x="2471" y="4844"/>
                    <a:pt x="2525" y="4826"/>
                    <a:pt x="2578" y="4808"/>
                  </a:cubicBezTo>
                  <a:cubicBezTo>
                    <a:pt x="2587" y="4808"/>
                    <a:pt x="2596" y="4808"/>
                    <a:pt x="2605" y="4808"/>
                  </a:cubicBezTo>
                  <a:cubicBezTo>
                    <a:pt x="2650" y="4791"/>
                    <a:pt x="2703" y="4773"/>
                    <a:pt x="2748" y="4755"/>
                  </a:cubicBezTo>
                  <a:cubicBezTo>
                    <a:pt x="2775" y="4746"/>
                    <a:pt x="2810" y="4737"/>
                    <a:pt x="2837" y="4719"/>
                  </a:cubicBezTo>
                  <a:cubicBezTo>
                    <a:pt x="2855" y="4719"/>
                    <a:pt x="2873" y="4710"/>
                    <a:pt x="2891" y="4701"/>
                  </a:cubicBezTo>
                  <a:cubicBezTo>
                    <a:pt x="2917" y="4692"/>
                    <a:pt x="2953" y="4675"/>
                    <a:pt x="2980" y="4666"/>
                  </a:cubicBezTo>
                  <a:cubicBezTo>
                    <a:pt x="3024" y="4648"/>
                    <a:pt x="3069" y="4621"/>
                    <a:pt x="3114" y="4603"/>
                  </a:cubicBezTo>
                  <a:cubicBezTo>
                    <a:pt x="3506" y="4407"/>
                    <a:pt x="3854" y="4032"/>
                    <a:pt x="4202" y="3756"/>
                  </a:cubicBezTo>
                  <a:cubicBezTo>
                    <a:pt x="4425" y="3577"/>
                    <a:pt x="4657" y="3390"/>
                    <a:pt x="4916" y="3274"/>
                  </a:cubicBezTo>
                  <a:cubicBezTo>
                    <a:pt x="5415" y="3051"/>
                    <a:pt x="5897" y="3265"/>
                    <a:pt x="6200" y="2730"/>
                  </a:cubicBezTo>
                  <a:cubicBezTo>
                    <a:pt x="6370" y="2453"/>
                    <a:pt x="6477" y="2141"/>
                    <a:pt x="6477" y="1820"/>
                  </a:cubicBezTo>
                  <a:lnTo>
                    <a:pt x="6477" y="1624"/>
                  </a:lnTo>
                  <a:cubicBezTo>
                    <a:pt x="6477" y="883"/>
                    <a:pt x="6272" y="321"/>
                    <a:pt x="5933" y="0"/>
                  </a:cubicBezTo>
                  <a:cubicBezTo>
                    <a:pt x="5879" y="0"/>
                    <a:pt x="5834" y="0"/>
                    <a:pt x="5790" y="9"/>
                  </a:cubicBezTo>
                  <a:cubicBezTo>
                    <a:pt x="4746" y="152"/>
                    <a:pt x="3916" y="821"/>
                    <a:pt x="3346" y="1677"/>
                  </a:cubicBezTo>
                  <a:cubicBezTo>
                    <a:pt x="3060" y="2105"/>
                    <a:pt x="2837" y="2578"/>
                    <a:pt x="2668" y="3060"/>
                  </a:cubicBezTo>
                  <a:cubicBezTo>
                    <a:pt x="2578" y="3301"/>
                    <a:pt x="2507" y="3542"/>
                    <a:pt x="2453" y="3783"/>
                  </a:cubicBezTo>
                  <a:cubicBezTo>
                    <a:pt x="2436" y="3863"/>
                    <a:pt x="2427" y="3934"/>
                    <a:pt x="2418" y="4006"/>
                  </a:cubicBezTo>
                  <a:cubicBezTo>
                    <a:pt x="2391" y="4193"/>
                    <a:pt x="2373" y="4371"/>
                    <a:pt x="2239" y="4523"/>
                  </a:cubicBezTo>
                  <a:cubicBezTo>
                    <a:pt x="2123" y="4648"/>
                    <a:pt x="1954" y="4728"/>
                    <a:pt x="1775" y="4773"/>
                  </a:cubicBezTo>
                  <a:cubicBezTo>
                    <a:pt x="1267" y="4907"/>
                    <a:pt x="723" y="4773"/>
                    <a:pt x="268" y="4514"/>
                  </a:cubicBezTo>
                  <a:cubicBezTo>
                    <a:pt x="170" y="4461"/>
                    <a:pt x="80" y="4398"/>
                    <a:pt x="0" y="433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4700875" y="2218400"/>
              <a:ext cx="164150" cy="126025"/>
            </a:xfrm>
            <a:custGeom>
              <a:avLst/>
              <a:gdLst/>
              <a:ahLst/>
              <a:cxnLst/>
              <a:rect l="l" t="t" r="r" b="b"/>
              <a:pathLst>
                <a:path w="6566" h="5041" extrusionOk="0">
                  <a:moveTo>
                    <a:pt x="0" y="4265"/>
                  </a:moveTo>
                  <a:cubicBezTo>
                    <a:pt x="27" y="4372"/>
                    <a:pt x="71" y="4488"/>
                    <a:pt x="125" y="4586"/>
                  </a:cubicBezTo>
                  <a:cubicBezTo>
                    <a:pt x="384" y="5041"/>
                    <a:pt x="1329" y="5023"/>
                    <a:pt x="1775" y="4987"/>
                  </a:cubicBezTo>
                  <a:cubicBezTo>
                    <a:pt x="2016" y="4969"/>
                    <a:pt x="2266" y="4934"/>
                    <a:pt x="2507" y="4862"/>
                  </a:cubicBezTo>
                  <a:cubicBezTo>
                    <a:pt x="2560" y="4853"/>
                    <a:pt x="2614" y="4836"/>
                    <a:pt x="2668" y="4818"/>
                  </a:cubicBezTo>
                  <a:cubicBezTo>
                    <a:pt x="2676" y="4818"/>
                    <a:pt x="2685" y="4818"/>
                    <a:pt x="2694" y="4809"/>
                  </a:cubicBezTo>
                  <a:cubicBezTo>
                    <a:pt x="2739" y="4800"/>
                    <a:pt x="2792" y="4782"/>
                    <a:pt x="2837" y="4764"/>
                  </a:cubicBezTo>
                  <a:cubicBezTo>
                    <a:pt x="2864" y="4755"/>
                    <a:pt x="2899" y="4737"/>
                    <a:pt x="2935" y="4729"/>
                  </a:cubicBezTo>
                  <a:cubicBezTo>
                    <a:pt x="2944" y="4720"/>
                    <a:pt x="2962" y="4720"/>
                    <a:pt x="2980" y="4711"/>
                  </a:cubicBezTo>
                  <a:cubicBezTo>
                    <a:pt x="3007" y="4702"/>
                    <a:pt x="3042" y="4684"/>
                    <a:pt x="3069" y="4666"/>
                  </a:cubicBezTo>
                  <a:cubicBezTo>
                    <a:pt x="3114" y="4648"/>
                    <a:pt x="3158" y="4630"/>
                    <a:pt x="3203" y="4613"/>
                  </a:cubicBezTo>
                  <a:cubicBezTo>
                    <a:pt x="3595" y="4416"/>
                    <a:pt x="3943" y="4033"/>
                    <a:pt x="4291" y="3756"/>
                  </a:cubicBezTo>
                  <a:cubicBezTo>
                    <a:pt x="4514" y="3578"/>
                    <a:pt x="4746" y="3399"/>
                    <a:pt x="5005" y="3274"/>
                  </a:cubicBezTo>
                  <a:cubicBezTo>
                    <a:pt x="5504" y="3060"/>
                    <a:pt x="5986" y="3265"/>
                    <a:pt x="6289" y="2739"/>
                  </a:cubicBezTo>
                  <a:cubicBezTo>
                    <a:pt x="6459" y="2463"/>
                    <a:pt x="6566" y="2150"/>
                    <a:pt x="6566" y="1820"/>
                  </a:cubicBezTo>
                  <a:lnTo>
                    <a:pt x="6566" y="1633"/>
                  </a:lnTo>
                  <a:cubicBezTo>
                    <a:pt x="6566" y="884"/>
                    <a:pt x="6361" y="322"/>
                    <a:pt x="6022" y="0"/>
                  </a:cubicBezTo>
                  <a:cubicBezTo>
                    <a:pt x="5968" y="0"/>
                    <a:pt x="5924" y="9"/>
                    <a:pt x="5879" y="18"/>
                  </a:cubicBezTo>
                  <a:cubicBezTo>
                    <a:pt x="4835" y="161"/>
                    <a:pt x="4006" y="830"/>
                    <a:pt x="3435" y="1678"/>
                  </a:cubicBezTo>
                  <a:cubicBezTo>
                    <a:pt x="3149" y="2115"/>
                    <a:pt x="2926" y="2579"/>
                    <a:pt x="2757" y="3069"/>
                  </a:cubicBezTo>
                  <a:cubicBezTo>
                    <a:pt x="2668" y="3310"/>
                    <a:pt x="2596" y="3551"/>
                    <a:pt x="2543" y="3792"/>
                  </a:cubicBezTo>
                  <a:cubicBezTo>
                    <a:pt x="2525" y="3863"/>
                    <a:pt x="2516" y="3943"/>
                    <a:pt x="2507" y="4015"/>
                  </a:cubicBezTo>
                  <a:cubicBezTo>
                    <a:pt x="2480" y="4193"/>
                    <a:pt x="2462" y="4381"/>
                    <a:pt x="2329" y="4523"/>
                  </a:cubicBezTo>
                  <a:cubicBezTo>
                    <a:pt x="2213" y="4657"/>
                    <a:pt x="2043" y="4737"/>
                    <a:pt x="1874" y="4782"/>
                  </a:cubicBezTo>
                  <a:cubicBezTo>
                    <a:pt x="1356" y="4916"/>
                    <a:pt x="812" y="4782"/>
                    <a:pt x="357" y="4523"/>
                  </a:cubicBezTo>
                  <a:cubicBezTo>
                    <a:pt x="214" y="4443"/>
                    <a:pt x="98" y="4363"/>
                    <a:pt x="0" y="426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721825" y="2192975"/>
              <a:ext cx="101500" cy="98825"/>
            </a:xfrm>
            <a:custGeom>
              <a:avLst/>
              <a:gdLst/>
              <a:ahLst/>
              <a:cxnLst/>
              <a:rect l="l" t="t" r="r" b="b"/>
              <a:pathLst>
                <a:path w="4060" h="3953" extrusionOk="0">
                  <a:moveTo>
                    <a:pt x="598" y="1865"/>
                  </a:moveTo>
                  <a:cubicBezTo>
                    <a:pt x="643" y="1794"/>
                    <a:pt x="679" y="1722"/>
                    <a:pt x="723" y="1642"/>
                  </a:cubicBezTo>
                  <a:cubicBezTo>
                    <a:pt x="1036" y="1080"/>
                    <a:pt x="1482" y="571"/>
                    <a:pt x="2044" y="241"/>
                  </a:cubicBezTo>
                  <a:cubicBezTo>
                    <a:pt x="2311" y="81"/>
                    <a:pt x="2588" y="0"/>
                    <a:pt x="2891" y="90"/>
                  </a:cubicBezTo>
                  <a:cubicBezTo>
                    <a:pt x="3203" y="188"/>
                    <a:pt x="3480" y="357"/>
                    <a:pt x="3748" y="553"/>
                  </a:cubicBezTo>
                  <a:cubicBezTo>
                    <a:pt x="3828" y="607"/>
                    <a:pt x="3997" y="705"/>
                    <a:pt x="4024" y="812"/>
                  </a:cubicBezTo>
                  <a:cubicBezTo>
                    <a:pt x="4060" y="982"/>
                    <a:pt x="3837" y="955"/>
                    <a:pt x="3730" y="982"/>
                  </a:cubicBezTo>
                  <a:cubicBezTo>
                    <a:pt x="3498" y="1026"/>
                    <a:pt x="3257" y="1151"/>
                    <a:pt x="3025" y="1231"/>
                  </a:cubicBezTo>
                  <a:cubicBezTo>
                    <a:pt x="2784" y="1321"/>
                    <a:pt x="2543" y="1410"/>
                    <a:pt x="2302" y="1526"/>
                  </a:cubicBezTo>
                  <a:cubicBezTo>
                    <a:pt x="1794" y="1776"/>
                    <a:pt x="1348" y="2141"/>
                    <a:pt x="955" y="2552"/>
                  </a:cubicBezTo>
                  <a:cubicBezTo>
                    <a:pt x="768" y="2739"/>
                    <a:pt x="589" y="2953"/>
                    <a:pt x="447" y="3176"/>
                  </a:cubicBezTo>
                  <a:cubicBezTo>
                    <a:pt x="286" y="3426"/>
                    <a:pt x="170" y="3685"/>
                    <a:pt x="54" y="3952"/>
                  </a:cubicBezTo>
                  <a:cubicBezTo>
                    <a:pt x="1" y="3801"/>
                    <a:pt x="27" y="3640"/>
                    <a:pt x="63" y="3480"/>
                  </a:cubicBezTo>
                  <a:cubicBezTo>
                    <a:pt x="179" y="2926"/>
                    <a:pt x="349" y="2373"/>
                    <a:pt x="598" y="18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603400" y="2126300"/>
              <a:ext cx="191150" cy="104400"/>
            </a:xfrm>
            <a:custGeom>
              <a:avLst/>
              <a:gdLst/>
              <a:ahLst/>
              <a:cxnLst/>
              <a:rect l="l" t="t" r="r" b="b"/>
              <a:pathLst>
                <a:path w="7646" h="4176" extrusionOk="0">
                  <a:moveTo>
                    <a:pt x="188" y="3488"/>
                  </a:moveTo>
                  <a:cubicBezTo>
                    <a:pt x="215" y="3524"/>
                    <a:pt x="241" y="3568"/>
                    <a:pt x="277" y="3604"/>
                  </a:cubicBezTo>
                  <a:cubicBezTo>
                    <a:pt x="393" y="3720"/>
                    <a:pt x="536" y="3800"/>
                    <a:pt x="679" y="3881"/>
                  </a:cubicBezTo>
                  <a:cubicBezTo>
                    <a:pt x="1035" y="4068"/>
                    <a:pt x="1366" y="4175"/>
                    <a:pt x="1767" y="4086"/>
                  </a:cubicBezTo>
                  <a:cubicBezTo>
                    <a:pt x="2160" y="3997"/>
                    <a:pt x="2516" y="3809"/>
                    <a:pt x="2900" y="3684"/>
                  </a:cubicBezTo>
                  <a:cubicBezTo>
                    <a:pt x="3337" y="3551"/>
                    <a:pt x="3774" y="3408"/>
                    <a:pt x="4211" y="3256"/>
                  </a:cubicBezTo>
                  <a:cubicBezTo>
                    <a:pt x="5050" y="2971"/>
                    <a:pt x="5880" y="2658"/>
                    <a:pt x="6718" y="2355"/>
                  </a:cubicBezTo>
                  <a:cubicBezTo>
                    <a:pt x="6852" y="2302"/>
                    <a:pt x="7093" y="2177"/>
                    <a:pt x="7245" y="2212"/>
                  </a:cubicBezTo>
                  <a:cubicBezTo>
                    <a:pt x="7378" y="2248"/>
                    <a:pt x="7512" y="2364"/>
                    <a:pt x="7646" y="2346"/>
                  </a:cubicBezTo>
                  <a:cubicBezTo>
                    <a:pt x="7584" y="2007"/>
                    <a:pt x="7218" y="1615"/>
                    <a:pt x="6986" y="1374"/>
                  </a:cubicBezTo>
                  <a:cubicBezTo>
                    <a:pt x="6897" y="1285"/>
                    <a:pt x="6807" y="1195"/>
                    <a:pt x="6709" y="1097"/>
                  </a:cubicBezTo>
                  <a:cubicBezTo>
                    <a:pt x="6522" y="928"/>
                    <a:pt x="6326" y="758"/>
                    <a:pt x="6103" y="633"/>
                  </a:cubicBezTo>
                  <a:cubicBezTo>
                    <a:pt x="5130" y="71"/>
                    <a:pt x="3676" y="0"/>
                    <a:pt x="2855" y="473"/>
                  </a:cubicBezTo>
                  <a:cubicBezTo>
                    <a:pt x="2730" y="553"/>
                    <a:pt x="2606" y="642"/>
                    <a:pt x="2490" y="732"/>
                  </a:cubicBezTo>
                  <a:cubicBezTo>
                    <a:pt x="2079" y="1044"/>
                    <a:pt x="1705" y="1401"/>
                    <a:pt x="1312" y="1749"/>
                  </a:cubicBezTo>
                  <a:cubicBezTo>
                    <a:pt x="1089" y="1945"/>
                    <a:pt x="866" y="2150"/>
                    <a:pt x="643" y="2346"/>
                  </a:cubicBezTo>
                  <a:cubicBezTo>
                    <a:pt x="545" y="2427"/>
                    <a:pt x="447" y="2525"/>
                    <a:pt x="357" y="2632"/>
                  </a:cubicBezTo>
                  <a:cubicBezTo>
                    <a:pt x="143" y="2890"/>
                    <a:pt x="1" y="3194"/>
                    <a:pt x="188" y="3488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5"/>
            <p:cNvSpPr/>
            <p:nvPr/>
          </p:nvSpPr>
          <p:spPr>
            <a:xfrm>
              <a:off x="4603400" y="2153725"/>
              <a:ext cx="191150" cy="76975"/>
            </a:xfrm>
            <a:custGeom>
              <a:avLst/>
              <a:gdLst/>
              <a:ahLst/>
              <a:cxnLst/>
              <a:rect l="l" t="t" r="r" b="b"/>
              <a:pathLst>
                <a:path w="7646" h="3079" extrusionOk="0">
                  <a:moveTo>
                    <a:pt x="188" y="2391"/>
                  </a:moveTo>
                  <a:cubicBezTo>
                    <a:pt x="215" y="2427"/>
                    <a:pt x="241" y="2471"/>
                    <a:pt x="277" y="2507"/>
                  </a:cubicBezTo>
                  <a:cubicBezTo>
                    <a:pt x="393" y="2623"/>
                    <a:pt x="536" y="2703"/>
                    <a:pt x="679" y="2784"/>
                  </a:cubicBezTo>
                  <a:cubicBezTo>
                    <a:pt x="1035" y="2971"/>
                    <a:pt x="1366" y="3078"/>
                    <a:pt x="1767" y="2989"/>
                  </a:cubicBezTo>
                  <a:cubicBezTo>
                    <a:pt x="2160" y="2900"/>
                    <a:pt x="3774" y="2311"/>
                    <a:pt x="4211" y="2159"/>
                  </a:cubicBezTo>
                  <a:cubicBezTo>
                    <a:pt x="5050" y="1874"/>
                    <a:pt x="5880" y="1561"/>
                    <a:pt x="6718" y="1258"/>
                  </a:cubicBezTo>
                  <a:cubicBezTo>
                    <a:pt x="6852" y="1205"/>
                    <a:pt x="7093" y="1080"/>
                    <a:pt x="7245" y="1115"/>
                  </a:cubicBezTo>
                  <a:cubicBezTo>
                    <a:pt x="7378" y="1151"/>
                    <a:pt x="7512" y="1267"/>
                    <a:pt x="7646" y="1249"/>
                  </a:cubicBezTo>
                  <a:cubicBezTo>
                    <a:pt x="7584" y="910"/>
                    <a:pt x="7218" y="518"/>
                    <a:pt x="6986" y="277"/>
                  </a:cubicBezTo>
                  <a:cubicBezTo>
                    <a:pt x="6897" y="188"/>
                    <a:pt x="6807" y="98"/>
                    <a:pt x="6709" y="0"/>
                  </a:cubicBezTo>
                  <a:lnTo>
                    <a:pt x="6700" y="0"/>
                  </a:lnTo>
                  <a:cubicBezTo>
                    <a:pt x="6727" y="205"/>
                    <a:pt x="6629" y="402"/>
                    <a:pt x="6495" y="553"/>
                  </a:cubicBezTo>
                  <a:cubicBezTo>
                    <a:pt x="6352" y="696"/>
                    <a:pt x="6183" y="803"/>
                    <a:pt x="6004" y="901"/>
                  </a:cubicBezTo>
                  <a:cubicBezTo>
                    <a:pt x="5532" y="1187"/>
                    <a:pt x="5041" y="1454"/>
                    <a:pt x="4550" y="1704"/>
                  </a:cubicBezTo>
                  <a:cubicBezTo>
                    <a:pt x="4292" y="1829"/>
                    <a:pt x="4033" y="1954"/>
                    <a:pt x="3765" y="2061"/>
                  </a:cubicBezTo>
                  <a:cubicBezTo>
                    <a:pt x="3542" y="2150"/>
                    <a:pt x="3319" y="2195"/>
                    <a:pt x="3096" y="2293"/>
                  </a:cubicBezTo>
                  <a:cubicBezTo>
                    <a:pt x="2650" y="2489"/>
                    <a:pt x="2275" y="2570"/>
                    <a:pt x="1794" y="2543"/>
                  </a:cubicBezTo>
                  <a:cubicBezTo>
                    <a:pt x="1258" y="2507"/>
                    <a:pt x="714" y="2239"/>
                    <a:pt x="465" y="1776"/>
                  </a:cubicBezTo>
                  <a:cubicBezTo>
                    <a:pt x="420" y="1695"/>
                    <a:pt x="393" y="1615"/>
                    <a:pt x="357" y="1535"/>
                  </a:cubicBezTo>
                  <a:cubicBezTo>
                    <a:pt x="143" y="1793"/>
                    <a:pt x="1" y="2097"/>
                    <a:pt x="188" y="239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5"/>
            <p:cNvSpPr/>
            <p:nvPr/>
          </p:nvSpPr>
          <p:spPr>
            <a:xfrm>
              <a:off x="4443500" y="2149025"/>
              <a:ext cx="214125" cy="288625"/>
            </a:xfrm>
            <a:custGeom>
              <a:avLst/>
              <a:gdLst/>
              <a:ahLst/>
              <a:cxnLst/>
              <a:rect l="l" t="t" r="r" b="b"/>
              <a:pathLst>
                <a:path w="8565" h="11545" extrusionOk="0">
                  <a:moveTo>
                    <a:pt x="277" y="982"/>
                  </a:moveTo>
                  <a:cubicBezTo>
                    <a:pt x="357" y="349"/>
                    <a:pt x="1053" y="1"/>
                    <a:pt x="1606" y="322"/>
                  </a:cubicBezTo>
                  <a:lnTo>
                    <a:pt x="3533" y="1428"/>
                  </a:lnTo>
                  <a:cubicBezTo>
                    <a:pt x="3943" y="1669"/>
                    <a:pt x="4184" y="2142"/>
                    <a:pt x="4122" y="2615"/>
                  </a:cubicBezTo>
                  <a:lnTo>
                    <a:pt x="3810" y="5148"/>
                  </a:lnTo>
                  <a:cubicBezTo>
                    <a:pt x="3694" y="6085"/>
                    <a:pt x="3738" y="7022"/>
                    <a:pt x="3952" y="7932"/>
                  </a:cubicBezTo>
                  <a:lnTo>
                    <a:pt x="4434" y="10046"/>
                  </a:lnTo>
                  <a:cubicBezTo>
                    <a:pt x="4550" y="10554"/>
                    <a:pt x="5130" y="10795"/>
                    <a:pt x="5576" y="10537"/>
                  </a:cubicBezTo>
                  <a:lnTo>
                    <a:pt x="8092" y="9047"/>
                  </a:lnTo>
                  <a:lnTo>
                    <a:pt x="8564" y="8735"/>
                  </a:lnTo>
                  <a:lnTo>
                    <a:pt x="8092" y="9422"/>
                  </a:lnTo>
                  <a:lnTo>
                    <a:pt x="4809" y="11429"/>
                  </a:lnTo>
                  <a:cubicBezTo>
                    <a:pt x="4603" y="11545"/>
                    <a:pt x="4354" y="11438"/>
                    <a:pt x="4300" y="11206"/>
                  </a:cubicBezTo>
                  <a:cubicBezTo>
                    <a:pt x="3595" y="10804"/>
                    <a:pt x="990" y="9297"/>
                    <a:pt x="990" y="9297"/>
                  </a:cubicBezTo>
                  <a:cubicBezTo>
                    <a:pt x="750" y="8253"/>
                    <a:pt x="509" y="7200"/>
                    <a:pt x="268" y="6148"/>
                  </a:cubicBezTo>
                  <a:cubicBezTo>
                    <a:pt x="125" y="5559"/>
                    <a:pt x="63" y="4970"/>
                    <a:pt x="45" y="4381"/>
                  </a:cubicBezTo>
                  <a:cubicBezTo>
                    <a:pt x="0" y="3248"/>
                    <a:pt x="134" y="2115"/>
                    <a:pt x="277" y="98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5"/>
            <p:cNvSpPr/>
            <p:nvPr/>
          </p:nvSpPr>
          <p:spPr>
            <a:xfrm>
              <a:off x="4434350" y="2153725"/>
              <a:ext cx="124925" cy="283700"/>
            </a:xfrm>
            <a:custGeom>
              <a:avLst/>
              <a:gdLst/>
              <a:ahLst/>
              <a:cxnLst/>
              <a:rect l="l" t="t" r="r" b="b"/>
              <a:pathLst>
                <a:path w="4997" h="11348" extrusionOk="0">
                  <a:moveTo>
                    <a:pt x="45" y="4372"/>
                  </a:moveTo>
                  <a:cubicBezTo>
                    <a:pt x="0" y="3248"/>
                    <a:pt x="134" y="2115"/>
                    <a:pt x="277" y="982"/>
                  </a:cubicBezTo>
                  <a:cubicBezTo>
                    <a:pt x="357" y="348"/>
                    <a:pt x="1053" y="0"/>
                    <a:pt x="1606" y="321"/>
                  </a:cubicBezTo>
                  <a:lnTo>
                    <a:pt x="3533" y="1428"/>
                  </a:lnTo>
                  <a:cubicBezTo>
                    <a:pt x="3944" y="1669"/>
                    <a:pt x="4184" y="2141"/>
                    <a:pt x="4122" y="2614"/>
                  </a:cubicBezTo>
                  <a:lnTo>
                    <a:pt x="3810" y="5148"/>
                  </a:lnTo>
                  <a:cubicBezTo>
                    <a:pt x="3694" y="6076"/>
                    <a:pt x="3738" y="7021"/>
                    <a:pt x="3952" y="7931"/>
                  </a:cubicBezTo>
                  <a:cubicBezTo>
                    <a:pt x="3970" y="7994"/>
                    <a:pt x="3979" y="8056"/>
                    <a:pt x="3997" y="8109"/>
                  </a:cubicBezTo>
                  <a:cubicBezTo>
                    <a:pt x="4033" y="8261"/>
                    <a:pt x="4060" y="8413"/>
                    <a:pt x="4095" y="8573"/>
                  </a:cubicBezTo>
                  <a:cubicBezTo>
                    <a:pt x="4149" y="8787"/>
                    <a:pt x="4193" y="8993"/>
                    <a:pt x="4247" y="9207"/>
                  </a:cubicBezTo>
                  <a:cubicBezTo>
                    <a:pt x="4300" y="9448"/>
                    <a:pt x="4354" y="9680"/>
                    <a:pt x="4407" y="9920"/>
                  </a:cubicBezTo>
                  <a:cubicBezTo>
                    <a:pt x="4461" y="10143"/>
                    <a:pt x="4515" y="10375"/>
                    <a:pt x="4568" y="10598"/>
                  </a:cubicBezTo>
                  <a:cubicBezTo>
                    <a:pt x="4577" y="10661"/>
                    <a:pt x="4595" y="10723"/>
                    <a:pt x="4613" y="10786"/>
                  </a:cubicBezTo>
                  <a:cubicBezTo>
                    <a:pt x="4639" y="10902"/>
                    <a:pt x="4657" y="11053"/>
                    <a:pt x="4746" y="11152"/>
                  </a:cubicBezTo>
                  <a:cubicBezTo>
                    <a:pt x="4764" y="11178"/>
                    <a:pt x="4791" y="11196"/>
                    <a:pt x="4809" y="11214"/>
                  </a:cubicBezTo>
                  <a:cubicBezTo>
                    <a:pt x="4845" y="11241"/>
                    <a:pt x="4952" y="11312"/>
                    <a:pt x="4996" y="11285"/>
                  </a:cubicBezTo>
                  <a:cubicBezTo>
                    <a:pt x="4925" y="11330"/>
                    <a:pt x="4818" y="11321"/>
                    <a:pt x="4746" y="11330"/>
                  </a:cubicBezTo>
                  <a:cubicBezTo>
                    <a:pt x="4595" y="11348"/>
                    <a:pt x="4434" y="11339"/>
                    <a:pt x="4291" y="11294"/>
                  </a:cubicBezTo>
                  <a:cubicBezTo>
                    <a:pt x="4211" y="11259"/>
                    <a:pt x="4131" y="11223"/>
                    <a:pt x="4060" y="11178"/>
                  </a:cubicBezTo>
                  <a:cubicBezTo>
                    <a:pt x="3863" y="11062"/>
                    <a:pt x="3676" y="10937"/>
                    <a:pt x="3498" y="10804"/>
                  </a:cubicBezTo>
                  <a:cubicBezTo>
                    <a:pt x="3408" y="10741"/>
                    <a:pt x="3328" y="10652"/>
                    <a:pt x="3239" y="10590"/>
                  </a:cubicBezTo>
                  <a:cubicBezTo>
                    <a:pt x="3150" y="10527"/>
                    <a:pt x="3043" y="10482"/>
                    <a:pt x="2944" y="10420"/>
                  </a:cubicBezTo>
                  <a:cubicBezTo>
                    <a:pt x="2721" y="10295"/>
                    <a:pt x="2498" y="10170"/>
                    <a:pt x="2275" y="10036"/>
                  </a:cubicBezTo>
                  <a:cubicBezTo>
                    <a:pt x="2079" y="9920"/>
                    <a:pt x="1874" y="9804"/>
                    <a:pt x="1678" y="9689"/>
                  </a:cubicBezTo>
                  <a:cubicBezTo>
                    <a:pt x="1526" y="9608"/>
                    <a:pt x="1374" y="9519"/>
                    <a:pt x="1223" y="9430"/>
                  </a:cubicBezTo>
                  <a:cubicBezTo>
                    <a:pt x="1151" y="9385"/>
                    <a:pt x="1080" y="9350"/>
                    <a:pt x="1000" y="9305"/>
                  </a:cubicBezTo>
                  <a:cubicBezTo>
                    <a:pt x="1000" y="9305"/>
                    <a:pt x="991" y="9296"/>
                    <a:pt x="991" y="9296"/>
                  </a:cubicBezTo>
                  <a:lnTo>
                    <a:pt x="268" y="6147"/>
                  </a:lnTo>
                  <a:cubicBezTo>
                    <a:pt x="125" y="5558"/>
                    <a:pt x="63" y="4969"/>
                    <a:pt x="45" y="437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4399775" y="2423350"/>
              <a:ext cx="110200" cy="143225"/>
            </a:xfrm>
            <a:custGeom>
              <a:avLst/>
              <a:gdLst/>
              <a:ahLst/>
              <a:cxnLst/>
              <a:rect l="l" t="t" r="r" b="b"/>
              <a:pathLst>
                <a:path w="4408" h="5729" extrusionOk="0">
                  <a:moveTo>
                    <a:pt x="1" y="4006"/>
                  </a:moveTo>
                  <a:cubicBezTo>
                    <a:pt x="1" y="2668"/>
                    <a:pt x="946" y="1045"/>
                    <a:pt x="2106" y="367"/>
                  </a:cubicBezTo>
                  <a:cubicBezTo>
                    <a:pt x="2686" y="36"/>
                    <a:pt x="3212" y="1"/>
                    <a:pt x="3596" y="215"/>
                  </a:cubicBezTo>
                  <a:lnTo>
                    <a:pt x="3596" y="215"/>
                  </a:lnTo>
                  <a:lnTo>
                    <a:pt x="3596" y="215"/>
                  </a:lnTo>
                  <a:cubicBezTo>
                    <a:pt x="3596" y="215"/>
                    <a:pt x="3596" y="215"/>
                    <a:pt x="3596" y="215"/>
                  </a:cubicBezTo>
                  <a:lnTo>
                    <a:pt x="4408" y="625"/>
                  </a:lnTo>
                  <a:lnTo>
                    <a:pt x="1366" y="5728"/>
                  </a:lnTo>
                  <a:lnTo>
                    <a:pt x="625" y="5362"/>
                  </a:lnTo>
                  <a:cubicBezTo>
                    <a:pt x="625" y="5353"/>
                    <a:pt x="616" y="5353"/>
                    <a:pt x="616" y="5353"/>
                  </a:cubicBezTo>
                  <a:lnTo>
                    <a:pt x="616" y="5353"/>
                  </a:lnTo>
                  <a:lnTo>
                    <a:pt x="616" y="5353"/>
                  </a:lnTo>
                  <a:cubicBezTo>
                    <a:pt x="233" y="5130"/>
                    <a:pt x="1" y="4666"/>
                    <a:pt x="1" y="40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5"/>
            <p:cNvSpPr/>
            <p:nvPr/>
          </p:nvSpPr>
          <p:spPr>
            <a:xfrm>
              <a:off x="4418075" y="2424925"/>
              <a:ext cx="105500" cy="154575"/>
            </a:xfrm>
            <a:custGeom>
              <a:avLst/>
              <a:gdLst/>
              <a:ahLst/>
              <a:cxnLst/>
              <a:rect l="l" t="t" r="r" b="b"/>
              <a:pathLst>
                <a:path w="4220" h="6183" extrusionOk="0">
                  <a:moveTo>
                    <a:pt x="0" y="4309"/>
                  </a:moveTo>
                  <a:cubicBezTo>
                    <a:pt x="0" y="5638"/>
                    <a:pt x="946" y="6182"/>
                    <a:pt x="2106" y="5504"/>
                  </a:cubicBezTo>
                  <a:cubicBezTo>
                    <a:pt x="3274" y="4835"/>
                    <a:pt x="4220" y="3212"/>
                    <a:pt x="4220" y="1874"/>
                  </a:cubicBezTo>
                  <a:cubicBezTo>
                    <a:pt x="4220" y="535"/>
                    <a:pt x="3274" y="0"/>
                    <a:pt x="2106" y="669"/>
                  </a:cubicBezTo>
                  <a:cubicBezTo>
                    <a:pt x="946" y="1347"/>
                    <a:pt x="0" y="2971"/>
                    <a:pt x="0" y="430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5"/>
            <p:cNvSpPr/>
            <p:nvPr/>
          </p:nvSpPr>
          <p:spPr>
            <a:xfrm>
              <a:off x="4439925" y="2459275"/>
              <a:ext cx="61800" cy="85875"/>
            </a:xfrm>
            <a:custGeom>
              <a:avLst/>
              <a:gdLst/>
              <a:ahLst/>
              <a:cxnLst/>
              <a:rect l="l" t="t" r="r" b="b"/>
              <a:pathLst>
                <a:path w="2472" h="3435" extrusionOk="0">
                  <a:moveTo>
                    <a:pt x="1" y="2685"/>
                  </a:moveTo>
                  <a:cubicBezTo>
                    <a:pt x="1" y="2908"/>
                    <a:pt x="45" y="3435"/>
                    <a:pt x="482" y="3435"/>
                  </a:cubicBezTo>
                  <a:cubicBezTo>
                    <a:pt x="634" y="3435"/>
                    <a:pt x="812" y="3372"/>
                    <a:pt x="1009" y="3265"/>
                  </a:cubicBezTo>
                  <a:cubicBezTo>
                    <a:pt x="1803" y="2801"/>
                    <a:pt x="2472" y="1650"/>
                    <a:pt x="2472" y="741"/>
                  </a:cubicBezTo>
                  <a:cubicBezTo>
                    <a:pt x="2472" y="517"/>
                    <a:pt x="2427" y="0"/>
                    <a:pt x="1990" y="0"/>
                  </a:cubicBezTo>
                  <a:cubicBezTo>
                    <a:pt x="1838" y="0"/>
                    <a:pt x="1651" y="54"/>
                    <a:pt x="1455" y="170"/>
                  </a:cubicBezTo>
                  <a:cubicBezTo>
                    <a:pt x="1437" y="187"/>
                    <a:pt x="1410" y="205"/>
                    <a:pt x="1383" y="223"/>
                  </a:cubicBezTo>
                  <a:cubicBezTo>
                    <a:pt x="1294" y="277"/>
                    <a:pt x="1205" y="339"/>
                    <a:pt x="1125" y="410"/>
                  </a:cubicBezTo>
                  <a:cubicBezTo>
                    <a:pt x="1089" y="446"/>
                    <a:pt x="1044" y="482"/>
                    <a:pt x="1009" y="517"/>
                  </a:cubicBezTo>
                  <a:cubicBezTo>
                    <a:pt x="616" y="901"/>
                    <a:pt x="286" y="1436"/>
                    <a:pt x="116" y="1972"/>
                  </a:cubicBezTo>
                  <a:cubicBezTo>
                    <a:pt x="116" y="1972"/>
                    <a:pt x="116" y="1972"/>
                    <a:pt x="116" y="1981"/>
                  </a:cubicBezTo>
                  <a:cubicBezTo>
                    <a:pt x="72" y="2123"/>
                    <a:pt x="36" y="2275"/>
                    <a:pt x="18" y="2418"/>
                  </a:cubicBezTo>
                  <a:cubicBezTo>
                    <a:pt x="1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4443050" y="2459475"/>
              <a:ext cx="58675" cy="85675"/>
            </a:xfrm>
            <a:custGeom>
              <a:avLst/>
              <a:gdLst/>
              <a:ahLst/>
              <a:cxnLst/>
              <a:rect l="l" t="t" r="r" b="b"/>
              <a:pathLst>
                <a:path w="2347" h="3427" extrusionOk="0">
                  <a:moveTo>
                    <a:pt x="99" y="3239"/>
                  </a:moveTo>
                  <a:cubicBezTo>
                    <a:pt x="250" y="3239"/>
                    <a:pt x="438" y="3177"/>
                    <a:pt x="634" y="3070"/>
                  </a:cubicBezTo>
                  <a:cubicBezTo>
                    <a:pt x="1419" y="2615"/>
                    <a:pt x="2088" y="1455"/>
                    <a:pt x="2088" y="554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33"/>
                  </a:cubicBezTo>
                  <a:cubicBezTo>
                    <a:pt x="2347" y="1642"/>
                    <a:pt x="1678" y="2793"/>
                    <a:pt x="884" y="3257"/>
                  </a:cubicBezTo>
                  <a:cubicBezTo>
                    <a:pt x="696" y="3364"/>
                    <a:pt x="509" y="3427"/>
                    <a:pt x="357" y="3427"/>
                  </a:cubicBezTo>
                  <a:cubicBezTo>
                    <a:pt x="179" y="3427"/>
                    <a:pt x="72" y="3337"/>
                    <a:pt x="0" y="3230"/>
                  </a:cubicBezTo>
                  <a:cubicBezTo>
                    <a:pt x="27" y="3230"/>
                    <a:pt x="63" y="3239"/>
                    <a:pt x="99" y="3239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5"/>
            <p:cNvSpPr/>
            <p:nvPr/>
          </p:nvSpPr>
          <p:spPr>
            <a:xfrm>
              <a:off x="4440375" y="2464850"/>
              <a:ext cx="43300" cy="61350"/>
            </a:xfrm>
            <a:custGeom>
              <a:avLst/>
              <a:gdLst/>
              <a:ahLst/>
              <a:cxnLst/>
              <a:rect l="l" t="t" r="r" b="b"/>
              <a:pathLst>
                <a:path w="1732" h="2454" extrusionOk="0">
                  <a:moveTo>
                    <a:pt x="0" y="2195"/>
                  </a:moveTo>
                  <a:cubicBezTo>
                    <a:pt x="45" y="2257"/>
                    <a:pt x="90" y="2302"/>
                    <a:pt x="152" y="2337"/>
                  </a:cubicBezTo>
                  <a:lnTo>
                    <a:pt x="152" y="2337"/>
                  </a:lnTo>
                  <a:cubicBezTo>
                    <a:pt x="152" y="2337"/>
                    <a:pt x="152" y="2337"/>
                    <a:pt x="152" y="2337"/>
                  </a:cubicBezTo>
                  <a:lnTo>
                    <a:pt x="375" y="2453"/>
                  </a:lnTo>
                  <a:lnTo>
                    <a:pt x="1731" y="179"/>
                  </a:lnTo>
                  <a:lnTo>
                    <a:pt x="1731" y="179"/>
                  </a:lnTo>
                  <a:lnTo>
                    <a:pt x="1713" y="170"/>
                  </a:lnTo>
                  <a:cubicBezTo>
                    <a:pt x="1695" y="152"/>
                    <a:pt x="1677" y="143"/>
                    <a:pt x="1651" y="134"/>
                  </a:cubicBezTo>
                  <a:lnTo>
                    <a:pt x="1481" y="45"/>
                  </a:lnTo>
                  <a:lnTo>
                    <a:pt x="1481" y="45"/>
                  </a:lnTo>
                  <a:lnTo>
                    <a:pt x="1481" y="45"/>
                  </a:lnTo>
                  <a:cubicBezTo>
                    <a:pt x="1446" y="27"/>
                    <a:pt x="1401" y="9"/>
                    <a:pt x="1365" y="0"/>
                  </a:cubicBezTo>
                  <a:cubicBezTo>
                    <a:pt x="1276" y="54"/>
                    <a:pt x="1187" y="116"/>
                    <a:pt x="1107" y="187"/>
                  </a:cubicBezTo>
                  <a:cubicBezTo>
                    <a:pt x="1071" y="223"/>
                    <a:pt x="1026" y="259"/>
                    <a:pt x="991" y="294"/>
                  </a:cubicBezTo>
                  <a:cubicBezTo>
                    <a:pt x="598" y="678"/>
                    <a:pt x="268" y="1213"/>
                    <a:pt x="98" y="1749"/>
                  </a:cubicBezTo>
                  <a:cubicBezTo>
                    <a:pt x="98" y="1749"/>
                    <a:pt x="98" y="1749"/>
                    <a:pt x="98" y="1758"/>
                  </a:cubicBezTo>
                  <a:cubicBezTo>
                    <a:pt x="54" y="1900"/>
                    <a:pt x="18" y="2052"/>
                    <a:pt x="0" y="21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5"/>
            <p:cNvSpPr/>
            <p:nvPr/>
          </p:nvSpPr>
          <p:spPr>
            <a:xfrm>
              <a:off x="4442825" y="2466625"/>
              <a:ext cx="46850" cy="62025"/>
            </a:xfrm>
            <a:custGeom>
              <a:avLst/>
              <a:gdLst/>
              <a:ahLst/>
              <a:cxnLst/>
              <a:rect l="l" t="t" r="r" b="b"/>
              <a:pathLst>
                <a:path w="1874" h="2481" extrusionOk="0">
                  <a:moveTo>
                    <a:pt x="0" y="1776"/>
                  </a:moveTo>
                  <a:cubicBezTo>
                    <a:pt x="0" y="2079"/>
                    <a:pt x="108" y="2284"/>
                    <a:pt x="277" y="2382"/>
                  </a:cubicBezTo>
                  <a:cubicBezTo>
                    <a:pt x="447" y="2480"/>
                    <a:pt x="678" y="2463"/>
                    <a:pt x="937" y="2311"/>
                  </a:cubicBezTo>
                  <a:cubicBezTo>
                    <a:pt x="1455" y="2017"/>
                    <a:pt x="1874" y="1285"/>
                    <a:pt x="1874" y="687"/>
                  </a:cubicBezTo>
                  <a:cubicBezTo>
                    <a:pt x="1874" y="411"/>
                    <a:pt x="1785" y="206"/>
                    <a:pt x="1633" y="108"/>
                  </a:cubicBezTo>
                  <a:cubicBezTo>
                    <a:pt x="1633" y="99"/>
                    <a:pt x="1624" y="99"/>
                    <a:pt x="1615" y="99"/>
                  </a:cubicBezTo>
                  <a:cubicBezTo>
                    <a:pt x="1597" y="81"/>
                    <a:pt x="1579" y="72"/>
                    <a:pt x="1553" y="63"/>
                  </a:cubicBezTo>
                  <a:cubicBezTo>
                    <a:pt x="1410" y="0"/>
                    <a:pt x="1214" y="9"/>
                    <a:pt x="1009" y="116"/>
                  </a:cubicBezTo>
                  <a:cubicBezTo>
                    <a:pt x="973" y="152"/>
                    <a:pt x="928" y="188"/>
                    <a:pt x="893" y="223"/>
                  </a:cubicBezTo>
                  <a:cubicBezTo>
                    <a:pt x="500" y="607"/>
                    <a:pt x="170" y="1142"/>
                    <a:pt x="0" y="1678"/>
                  </a:cubicBezTo>
                  <a:cubicBezTo>
                    <a:pt x="0" y="1713"/>
                    <a:pt x="0" y="1740"/>
                    <a:pt x="0" y="177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5"/>
            <p:cNvSpPr/>
            <p:nvPr/>
          </p:nvSpPr>
          <p:spPr>
            <a:xfrm>
              <a:off x="4459100" y="2488700"/>
              <a:ext cx="16300" cy="20550"/>
            </a:xfrm>
            <a:custGeom>
              <a:avLst/>
              <a:gdLst/>
              <a:ahLst/>
              <a:cxnLst/>
              <a:rect l="l" t="t" r="r" b="b"/>
              <a:pathLst>
                <a:path w="652" h="822" extrusionOk="0">
                  <a:moveTo>
                    <a:pt x="1" y="554"/>
                  </a:moveTo>
                  <a:cubicBezTo>
                    <a:pt x="1" y="366"/>
                    <a:pt x="126" y="143"/>
                    <a:pt x="286" y="54"/>
                  </a:cubicBezTo>
                  <a:cubicBezTo>
                    <a:pt x="366" y="1"/>
                    <a:pt x="438" y="1"/>
                    <a:pt x="491" y="27"/>
                  </a:cubicBezTo>
                  <a:lnTo>
                    <a:pt x="491" y="27"/>
                  </a:lnTo>
                  <a:lnTo>
                    <a:pt x="491" y="27"/>
                  </a:lnTo>
                  <a:lnTo>
                    <a:pt x="491" y="27"/>
                  </a:lnTo>
                  <a:lnTo>
                    <a:pt x="652" y="117"/>
                  </a:lnTo>
                  <a:lnTo>
                    <a:pt x="233" y="821"/>
                  </a:lnTo>
                  <a:lnTo>
                    <a:pt x="81" y="732"/>
                  </a:lnTo>
                  <a:lnTo>
                    <a:pt x="81" y="732"/>
                  </a:lnTo>
                  <a:lnTo>
                    <a:pt x="81" y="732"/>
                  </a:lnTo>
                  <a:cubicBezTo>
                    <a:pt x="27" y="705"/>
                    <a:pt x="1" y="643"/>
                    <a:pt x="1" y="554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4462900" y="2489825"/>
              <a:ext cx="14525" cy="21200"/>
            </a:xfrm>
            <a:custGeom>
              <a:avLst/>
              <a:gdLst/>
              <a:ahLst/>
              <a:cxnLst/>
              <a:rect l="l" t="t" r="r" b="b"/>
              <a:pathLst>
                <a:path w="581" h="848" extrusionOk="0">
                  <a:moveTo>
                    <a:pt x="0" y="589"/>
                  </a:moveTo>
                  <a:cubicBezTo>
                    <a:pt x="0" y="767"/>
                    <a:pt x="125" y="848"/>
                    <a:pt x="286" y="750"/>
                  </a:cubicBezTo>
                  <a:cubicBezTo>
                    <a:pt x="446" y="660"/>
                    <a:pt x="580" y="437"/>
                    <a:pt x="580" y="250"/>
                  </a:cubicBezTo>
                  <a:cubicBezTo>
                    <a:pt x="580" y="72"/>
                    <a:pt x="446" y="0"/>
                    <a:pt x="286" y="89"/>
                  </a:cubicBezTo>
                  <a:cubicBezTo>
                    <a:pt x="125" y="179"/>
                    <a:pt x="0" y="402"/>
                    <a:pt x="0" y="5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5"/>
            <p:cNvSpPr/>
            <p:nvPr/>
          </p:nvSpPr>
          <p:spPr>
            <a:xfrm>
              <a:off x="4383725" y="2356675"/>
              <a:ext cx="163500" cy="157475"/>
            </a:xfrm>
            <a:custGeom>
              <a:avLst/>
              <a:gdLst/>
              <a:ahLst/>
              <a:cxnLst/>
              <a:rect l="l" t="t" r="r" b="b"/>
              <a:pathLst>
                <a:path w="6540" h="6299" extrusionOk="0">
                  <a:moveTo>
                    <a:pt x="99" y="4818"/>
                  </a:moveTo>
                  <a:cubicBezTo>
                    <a:pt x="170" y="5255"/>
                    <a:pt x="357" y="5647"/>
                    <a:pt x="741" y="5906"/>
                  </a:cubicBezTo>
                  <a:cubicBezTo>
                    <a:pt x="1169" y="6192"/>
                    <a:pt x="1704" y="6299"/>
                    <a:pt x="2222" y="6263"/>
                  </a:cubicBezTo>
                  <a:cubicBezTo>
                    <a:pt x="2650" y="6227"/>
                    <a:pt x="3114" y="6111"/>
                    <a:pt x="3506" y="5915"/>
                  </a:cubicBezTo>
                  <a:cubicBezTo>
                    <a:pt x="3863" y="5746"/>
                    <a:pt x="4175" y="5398"/>
                    <a:pt x="4488" y="5148"/>
                  </a:cubicBezTo>
                  <a:cubicBezTo>
                    <a:pt x="4693" y="4987"/>
                    <a:pt x="4898" y="4818"/>
                    <a:pt x="5139" y="4711"/>
                  </a:cubicBezTo>
                  <a:cubicBezTo>
                    <a:pt x="5585" y="4514"/>
                    <a:pt x="6022" y="4702"/>
                    <a:pt x="6299" y="4229"/>
                  </a:cubicBezTo>
                  <a:cubicBezTo>
                    <a:pt x="6441" y="3979"/>
                    <a:pt x="6540" y="3694"/>
                    <a:pt x="6540" y="3399"/>
                  </a:cubicBezTo>
                  <a:lnTo>
                    <a:pt x="6540" y="3230"/>
                  </a:lnTo>
                  <a:cubicBezTo>
                    <a:pt x="6540" y="2561"/>
                    <a:pt x="6361" y="2052"/>
                    <a:pt x="6049" y="1758"/>
                  </a:cubicBezTo>
                  <a:cubicBezTo>
                    <a:pt x="5986" y="1704"/>
                    <a:pt x="5924" y="1651"/>
                    <a:pt x="5853" y="1615"/>
                  </a:cubicBezTo>
                  <a:cubicBezTo>
                    <a:pt x="5853" y="1606"/>
                    <a:pt x="5835" y="1597"/>
                    <a:pt x="5835" y="1597"/>
                  </a:cubicBezTo>
                  <a:cubicBezTo>
                    <a:pt x="5826" y="1588"/>
                    <a:pt x="5817" y="1588"/>
                    <a:pt x="5799" y="1579"/>
                  </a:cubicBezTo>
                  <a:cubicBezTo>
                    <a:pt x="5799" y="1579"/>
                    <a:pt x="4051" y="580"/>
                    <a:pt x="4051" y="580"/>
                  </a:cubicBezTo>
                  <a:lnTo>
                    <a:pt x="3765" y="411"/>
                  </a:lnTo>
                  <a:lnTo>
                    <a:pt x="3471" y="232"/>
                  </a:lnTo>
                  <a:cubicBezTo>
                    <a:pt x="3114" y="0"/>
                    <a:pt x="2632" y="9"/>
                    <a:pt x="2106" y="313"/>
                  </a:cubicBezTo>
                  <a:cubicBezTo>
                    <a:pt x="1151" y="857"/>
                    <a:pt x="536" y="1972"/>
                    <a:pt x="259" y="3007"/>
                  </a:cubicBezTo>
                  <a:cubicBezTo>
                    <a:pt x="116" y="3533"/>
                    <a:pt x="0" y="4220"/>
                    <a:pt x="99" y="48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5"/>
            <p:cNvSpPr/>
            <p:nvPr/>
          </p:nvSpPr>
          <p:spPr>
            <a:xfrm>
              <a:off x="4383950" y="2398825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9" y="3060"/>
                  </a:moveTo>
                  <a:cubicBezTo>
                    <a:pt x="36" y="3132"/>
                    <a:pt x="45" y="3248"/>
                    <a:pt x="72" y="3328"/>
                  </a:cubicBezTo>
                  <a:cubicBezTo>
                    <a:pt x="98" y="3435"/>
                    <a:pt x="143" y="3542"/>
                    <a:pt x="197" y="3640"/>
                  </a:cubicBezTo>
                  <a:cubicBezTo>
                    <a:pt x="304" y="3837"/>
                    <a:pt x="455" y="4015"/>
                    <a:pt x="652" y="4149"/>
                  </a:cubicBezTo>
                  <a:cubicBezTo>
                    <a:pt x="1080" y="4434"/>
                    <a:pt x="1615" y="4541"/>
                    <a:pt x="2132" y="4497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79"/>
                    <a:pt x="4086" y="3640"/>
                    <a:pt x="4398" y="3390"/>
                  </a:cubicBezTo>
                  <a:cubicBezTo>
                    <a:pt x="4604" y="3230"/>
                    <a:pt x="4809" y="3060"/>
                    <a:pt x="5050" y="2953"/>
                  </a:cubicBezTo>
                  <a:cubicBezTo>
                    <a:pt x="5496" y="2757"/>
                    <a:pt x="5924" y="2944"/>
                    <a:pt x="6209" y="2472"/>
                  </a:cubicBezTo>
                  <a:cubicBezTo>
                    <a:pt x="6352" y="2222"/>
                    <a:pt x="6450" y="1936"/>
                    <a:pt x="6450" y="1642"/>
                  </a:cubicBezTo>
                  <a:lnTo>
                    <a:pt x="6450" y="1472"/>
                  </a:lnTo>
                  <a:cubicBezTo>
                    <a:pt x="6450" y="794"/>
                    <a:pt x="6263" y="295"/>
                    <a:pt x="5960" y="0"/>
                  </a:cubicBezTo>
                  <a:cubicBezTo>
                    <a:pt x="5915" y="0"/>
                    <a:pt x="5870" y="9"/>
                    <a:pt x="5826" y="9"/>
                  </a:cubicBezTo>
                  <a:cubicBezTo>
                    <a:pt x="4898" y="143"/>
                    <a:pt x="4140" y="750"/>
                    <a:pt x="3631" y="1517"/>
                  </a:cubicBezTo>
                  <a:cubicBezTo>
                    <a:pt x="3372" y="1901"/>
                    <a:pt x="3167" y="2329"/>
                    <a:pt x="3016" y="2766"/>
                  </a:cubicBezTo>
                  <a:cubicBezTo>
                    <a:pt x="2935" y="2980"/>
                    <a:pt x="2873" y="3194"/>
                    <a:pt x="2819" y="3417"/>
                  </a:cubicBezTo>
                  <a:cubicBezTo>
                    <a:pt x="2802" y="3489"/>
                    <a:pt x="2793" y="3551"/>
                    <a:pt x="2784" y="3622"/>
                  </a:cubicBezTo>
                  <a:cubicBezTo>
                    <a:pt x="2766" y="3783"/>
                    <a:pt x="2748" y="3952"/>
                    <a:pt x="2632" y="4077"/>
                  </a:cubicBezTo>
                  <a:cubicBezTo>
                    <a:pt x="2525" y="4202"/>
                    <a:pt x="2373" y="4265"/>
                    <a:pt x="2213" y="4309"/>
                  </a:cubicBezTo>
                  <a:cubicBezTo>
                    <a:pt x="1749" y="4425"/>
                    <a:pt x="1258" y="4309"/>
                    <a:pt x="848" y="4077"/>
                  </a:cubicBezTo>
                  <a:cubicBezTo>
                    <a:pt x="652" y="3961"/>
                    <a:pt x="509" y="3854"/>
                    <a:pt x="366" y="3658"/>
                  </a:cubicBezTo>
                  <a:cubicBezTo>
                    <a:pt x="223" y="3462"/>
                    <a:pt x="107" y="3248"/>
                    <a:pt x="0" y="3034"/>
                  </a:cubicBezTo>
                  <a:cubicBezTo>
                    <a:pt x="0" y="3043"/>
                    <a:pt x="9" y="3051"/>
                    <a:pt x="9" y="306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385950" y="2400600"/>
              <a:ext cx="161275" cy="113550"/>
            </a:xfrm>
            <a:custGeom>
              <a:avLst/>
              <a:gdLst/>
              <a:ahLst/>
              <a:cxnLst/>
              <a:rect l="l" t="t" r="r" b="b"/>
              <a:pathLst>
                <a:path w="6451" h="4542" extrusionOk="0">
                  <a:moveTo>
                    <a:pt x="10" y="3061"/>
                  </a:moveTo>
                  <a:cubicBezTo>
                    <a:pt x="36" y="3132"/>
                    <a:pt x="45" y="3257"/>
                    <a:pt x="72" y="3328"/>
                  </a:cubicBezTo>
                  <a:cubicBezTo>
                    <a:pt x="99" y="3435"/>
                    <a:pt x="143" y="3542"/>
                    <a:pt x="197" y="3641"/>
                  </a:cubicBezTo>
                  <a:cubicBezTo>
                    <a:pt x="304" y="3846"/>
                    <a:pt x="456" y="4015"/>
                    <a:pt x="652" y="4149"/>
                  </a:cubicBezTo>
                  <a:cubicBezTo>
                    <a:pt x="1080" y="4435"/>
                    <a:pt x="1615" y="4542"/>
                    <a:pt x="2133" y="4506"/>
                  </a:cubicBezTo>
                  <a:cubicBezTo>
                    <a:pt x="2561" y="4470"/>
                    <a:pt x="3025" y="4354"/>
                    <a:pt x="3417" y="4158"/>
                  </a:cubicBezTo>
                  <a:cubicBezTo>
                    <a:pt x="3774" y="3989"/>
                    <a:pt x="4086" y="3641"/>
                    <a:pt x="4399" y="3391"/>
                  </a:cubicBezTo>
                  <a:cubicBezTo>
                    <a:pt x="4604" y="3230"/>
                    <a:pt x="4809" y="3061"/>
                    <a:pt x="5050" y="2963"/>
                  </a:cubicBezTo>
                  <a:cubicBezTo>
                    <a:pt x="5496" y="2757"/>
                    <a:pt x="5933" y="2945"/>
                    <a:pt x="6210" y="2472"/>
                  </a:cubicBezTo>
                  <a:cubicBezTo>
                    <a:pt x="6352" y="2222"/>
                    <a:pt x="6451" y="1937"/>
                    <a:pt x="6451" y="1642"/>
                  </a:cubicBezTo>
                  <a:lnTo>
                    <a:pt x="6451" y="1473"/>
                  </a:lnTo>
                  <a:cubicBezTo>
                    <a:pt x="6451" y="804"/>
                    <a:pt x="6272" y="295"/>
                    <a:pt x="5960" y="1"/>
                  </a:cubicBezTo>
                  <a:cubicBezTo>
                    <a:pt x="5915" y="1"/>
                    <a:pt x="5871" y="10"/>
                    <a:pt x="5835" y="19"/>
                  </a:cubicBezTo>
                  <a:cubicBezTo>
                    <a:pt x="4898" y="144"/>
                    <a:pt x="4140" y="750"/>
                    <a:pt x="3631" y="1517"/>
                  </a:cubicBezTo>
                  <a:cubicBezTo>
                    <a:pt x="3373" y="1901"/>
                    <a:pt x="3168" y="2329"/>
                    <a:pt x="3016" y="2766"/>
                  </a:cubicBezTo>
                  <a:cubicBezTo>
                    <a:pt x="2936" y="2980"/>
                    <a:pt x="2873" y="3203"/>
                    <a:pt x="2820" y="3418"/>
                  </a:cubicBezTo>
                  <a:cubicBezTo>
                    <a:pt x="2802" y="3489"/>
                    <a:pt x="2802" y="3551"/>
                    <a:pt x="2793" y="3623"/>
                  </a:cubicBezTo>
                  <a:cubicBezTo>
                    <a:pt x="2766" y="3792"/>
                    <a:pt x="2757" y="3953"/>
                    <a:pt x="2632" y="4087"/>
                  </a:cubicBezTo>
                  <a:cubicBezTo>
                    <a:pt x="2525" y="4203"/>
                    <a:pt x="2374" y="4274"/>
                    <a:pt x="2213" y="4310"/>
                  </a:cubicBezTo>
                  <a:cubicBezTo>
                    <a:pt x="1758" y="4435"/>
                    <a:pt x="1258" y="4310"/>
                    <a:pt x="857" y="4078"/>
                  </a:cubicBezTo>
                  <a:cubicBezTo>
                    <a:pt x="652" y="3962"/>
                    <a:pt x="509" y="3855"/>
                    <a:pt x="366" y="3667"/>
                  </a:cubicBezTo>
                  <a:cubicBezTo>
                    <a:pt x="224" y="3471"/>
                    <a:pt x="108" y="3248"/>
                    <a:pt x="1" y="3034"/>
                  </a:cubicBezTo>
                  <a:cubicBezTo>
                    <a:pt x="1" y="3043"/>
                    <a:pt x="10" y="3052"/>
                    <a:pt x="10" y="306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442150" y="2177350"/>
              <a:ext cx="85000" cy="217925"/>
            </a:xfrm>
            <a:custGeom>
              <a:avLst/>
              <a:gdLst/>
              <a:ahLst/>
              <a:cxnLst/>
              <a:rect l="l" t="t" r="r" b="b"/>
              <a:pathLst>
                <a:path w="3400" h="8717" extrusionOk="0">
                  <a:moveTo>
                    <a:pt x="27" y="8039"/>
                  </a:moveTo>
                  <a:cubicBezTo>
                    <a:pt x="27" y="8048"/>
                    <a:pt x="36" y="8066"/>
                    <a:pt x="36" y="8074"/>
                  </a:cubicBezTo>
                  <a:cubicBezTo>
                    <a:pt x="54" y="8164"/>
                    <a:pt x="90" y="8253"/>
                    <a:pt x="135" y="8324"/>
                  </a:cubicBezTo>
                  <a:cubicBezTo>
                    <a:pt x="215" y="8458"/>
                    <a:pt x="313" y="8547"/>
                    <a:pt x="420" y="8601"/>
                  </a:cubicBezTo>
                  <a:cubicBezTo>
                    <a:pt x="429" y="8601"/>
                    <a:pt x="429" y="8601"/>
                    <a:pt x="429" y="8601"/>
                  </a:cubicBezTo>
                  <a:cubicBezTo>
                    <a:pt x="500" y="8636"/>
                    <a:pt x="581" y="8654"/>
                    <a:pt x="670" y="8654"/>
                  </a:cubicBezTo>
                  <a:cubicBezTo>
                    <a:pt x="688" y="8654"/>
                    <a:pt x="705" y="8654"/>
                    <a:pt x="723" y="8654"/>
                  </a:cubicBezTo>
                  <a:cubicBezTo>
                    <a:pt x="750" y="8654"/>
                    <a:pt x="777" y="8654"/>
                    <a:pt x="804" y="8654"/>
                  </a:cubicBezTo>
                  <a:cubicBezTo>
                    <a:pt x="1009" y="8636"/>
                    <a:pt x="1223" y="8556"/>
                    <a:pt x="1446" y="8476"/>
                  </a:cubicBezTo>
                  <a:cubicBezTo>
                    <a:pt x="1526" y="8449"/>
                    <a:pt x="1598" y="8422"/>
                    <a:pt x="1669" y="8396"/>
                  </a:cubicBezTo>
                  <a:cubicBezTo>
                    <a:pt x="1696" y="8387"/>
                    <a:pt x="1722" y="8378"/>
                    <a:pt x="1749" y="8369"/>
                  </a:cubicBezTo>
                  <a:cubicBezTo>
                    <a:pt x="1776" y="8360"/>
                    <a:pt x="1794" y="8351"/>
                    <a:pt x="1821" y="8342"/>
                  </a:cubicBezTo>
                  <a:cubicBezTo>
                    <a:pt x="1892" y="8324"/>
                    <a:pt x="1963" y="8306"/>
                    <a:pt x="2026" y="8289"/>
                  </a:cubicBezTo>
                  <a:cubicBezTo>
                    <a:pt x="2151" y="8262"/>
                    <a:pt x="2267" y="8244"/>
                    <a:pt x="2383" y="8253"/>
                  </a:cubicBezTo>
                  <a:cubicBezTo>
                    <a:pt x="2400" y="8262"/>
                    <a:pt x="2418" y="8262"/>
                    <a:pt x="2445" y="8262"/>
                  </a:cubicBezTo>
                  <a:cubicBezTo>
                    <a:pt x="2481" y="8271"/>
                    <a:pt x="2525" y="8280"/>
                    <a:pt x="2561" y="8297"/>
                  </a:cubicBezTo>
                  <a:cubicBezTo>
                    <a:pt x="2864" y="8405"/>
                    <a:pt x="3105" y="8610"/>
                    <a:pt x="3400" y="8717"/>
                  </a:cubicBezTo>
                  <a:cubicBezTo>
                    <a:pt x="3096" y="8342"/>
                    <a:pt x="2722" y="8057"/>
                    <a:pt x="2454" y="7646"/>
                  </a:cubicBezTo>
                  <a:cubicBezTo>
                    <a:pt x="2267" y="7379"/>
                    <a:pt x="2115" y="7075"/>
                    <a:pt x="2026" y="6763"/>
                  </a:cubicBezTo>
                  <a:cubicBezTo>
                    <a:pt x="2017" y="6754"/>
                    <a:pt x="2017" y="6754"/>
                    <a:pt x="2017" y="6745"/>
                  </a:cubicBezTo>
                  <a:cubicBezTo>
                    <a:pt x="1990" y="6647"/>
                    <a:pt x="1963" y="6549"/>
                    <a:pt x="1945" y="6442"/>
                  </a:cubicBezTo>
                  <a:cubicBezTo>
                    <a:pt x="1937" y="6424"/>
                    <a:pt x="1937" y="6397"/>
                    <a:pt x="1928" y="6379"/>
                  </a:cubicBezTo>
                  <a:cubicBezTo>
                    <a:pt x="1776" y="5523"/>
                    <a:pt x="1856" y="4720"/>
                    <a:pt x="1919" y="3873"/>
                  </a:cubicBezTo>
                  <a:cubicBezTo>
                    <a:pt x="1981" y="2954"/>
                    <a:pt x="2070" y="2044"/>
                    <a:pt x="2133" y="1134"/>
                  </a:cubicBezTo>
                  <a:cubicBezTo>
                    <a:pt x="2151" y="911"/>
                    <a:pt x="2204" y="572"/>
                    <a:pt x="2079" y="376"/>
                  </a:cubicBezTo>
                  <a:cubicBezTo>
                    <a:pt x="1847" y="1"/>
                    <a:pt x="1437" y="492"/>
                    <a:pt x="1383" y="759"/>
                  </a:cubicBezTo>
                  <a:cubicBezTo>
                    <a:pt x="1366" y="831"/>
                    <a:pt x="1348" y="911"/>
                    <a:pt x="1339" y="982"/>
                  </a:cubicBezTo>
                  <a:cubicBezTo>
                    <a:pt x="1294" y="1384"/>
                    <a:pt x="1330" y="1785"/>
                    <a:pt x="1303" y="2187"/>
                  </a:cubicBezTo>
                  <a:cubicBezTo>
                    <a:pt x="1214" y="3659"/>
                    <a:pt x="1116" y="5380"/>
                    <a:pt x="456" y="6718"/>
                  </a:cubicBezTo>
                  <a:cubicBezTo>
                    <a:pt x="340" y="6950"/>
                    <a:pt x="197" y="7173"/>
                    <a:pt x="108" y="7414"/>
                  </a:cubicBezTo>
                  <a:cubicBezTo>
                    <a:pt x="108" y="7432"/>
                    <a:pt x="99" y="7441"/>
                    <a:pt x="99" y="7459"/>
                  </a:cubicBezTo>
                  <a:cubicBezTo>
                    <a:pt x="90" y="7468"/>
                    <a:pt x="90" y="7477"/>
                    <a:pt x="81" y="7495"/>
                  </a:cubicBezTo>
                  <a:cubicBezTo>
                    <a:pt x="27" y="7664"/>
                    <a:pt x="1" y="7860"/>
                    <a:pt x="27" y="803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446625" y="2203450"/>
              <a:ext cx="41050" cy="178450"/>
            </a:xfrm>
            <a:custGeom>
              <a:avLst/>
              <a:gdLst/>
              <a:ahLst/>
              <a:cxnLst/>
              <a:rect l="l" t="t" r="r" b="b"/>
              <a:pathLst>
                <a:path w="1642" h="7138" extrusionOk="0">
                  <a:moveTo>
                    <a:pt x="36" y="6388"/>
                  </a:moveTo>
                  <a:cubicBezTo>
                    <a:pt x="0" y="6620"/>
                    <a:pt x="54" y="6790"/>
                    <a:pt x="232" y="6950"/>
                  </a:cubicBezTo>
                  <a:cubicBezTo>
                    <a:pt x="375" y="7075"/>
                    <a:pt x="580" y="7137"/>
                    <a:pt x="767" y="7093"/>
                  </a:cubicBezTo>
                  <a:cubicBezTo>
                    <a:pt x="883" y="7057"/>
                    <a:pt x="990" y="6995"/>
                    <a:pt x="1088" y="6923"/>
                  </a:cubicBezTo>
                  <a:cubicBezTo>
                    <a:pt x="1187" y="6843"/>
                    <a:pt x="1285" y="6745"/>
                    <a:pt x="1356" y="6638"/>
                  </a:cubicBezTo>
                  <a:cubicBezTo>
                    <a:pt x="1472" y="6451"/>
                    <a:pt x="1526" y="6228"/>
                    <a:pt x="1535" y="6005"/>
                  </a:cubicBezTo>
                  <a:cubicBezTo>
                    <a:pt x="1543" y="5799"/>
                    <a:pt x="1535" y="5558"/>
                    <a:pt x="1481" y="5353"/>
                  </a:cubicBezTo>
                  <a:cubicBezTo>
                    <a:pt x="1419" y="5157"/>
                    <a:pt x="1347" y="4970"/>
                    <a:pt x="1303" y="4764"/>
                  </a:cubicBezTo>
                  <a:cubicBezTo>
                    <a:pt x="1231" y="4372"/>
                    <a:pt x="1249" y="3962"/>
                    <a:pt x="1285" y="3560"/>
                  </a:cubicBezTo>
                  <a:cubicBezTo>
                    <a:pt x="1356" y="2641"/>
                    <a:pt x="1463" y="1722"/>
                    <a:pt x="1597" y="804"/>
                  </a:cubicBezTo>
                  <a:cubicBezTo>
                    <a:pt x="1597" y="589"/>
                    <a:pt x="1642" y="295"/>
                    <a:pt x="1517" y="99"/>
                  </a:cubicBezTo>
                  <a:cubicBezTo>
                    <a:pt x="1472" y="45"/>
                    <a:pt x="1401" y="1"/>
                    <a:pt x="1329" y="19"/>
                  </a:cubicBezTo>
                  <a:cubicBezTo>
                    <a:pt x="1276" y="27"/>
                    <a:pt x="1240" y="72"/>
                    <a:pt x="1213" y="117"/>
                  </a:cubicBezTo>
                  <a:cubicBezTo>
                    <a:pt x="1017" y="384"/>
                    <a:pt x="1142" y="821"/>
                    <a:pt x="1124" y="1143"/>
                  </a:cubicBezTo>
                  <a:cubicBezTo>
                    <a:pt x="1035" y="2615"/>
                    <a:pt x="937" y="4336"/>
                    <a:pt x="277" y="5674"/>
                  </a:cubicBezTo>
                  <a:cubicBezTo>
                    <a:pt x="170" y="5880"/>
                    <a:pt x="71" y="6129"/>
                    <a:pt x="36" y="63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4490775" y="2338375"/>
              <a:ext cx="1800" cy="7625"/>
            </a:xfrm>
            <a:custGeom>
              <a:avLst/>
              <a:gdLst/>
              <a:ahLst/>
              <a:cxnLst/>
              <a:rect l="l" t="t" r="r" b="b"/>
              <a:pathLst>
                <a:path w="72" h="305" extrusionOk="0">
                  <a:moveTo>
                    <a:pt x="72" y="304"/>
                  </a:moveTo>
                  <a:cubicBezTo>
                    <a:pt x="45" y="206"/>
                    <a:pt x="18" y="108"/>
                    <a:pt x="0" y="1"/>
                  </a:cubicBezTo>
                  <a:cubicBezTo>
                    <a:pt x="18" y="99"/>
                    <a:pt x="45" y="206"/>
                    <a:pt x="72" y="30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5"/>
            <p:cNvSpPr/>
            <p:nvPr/>
          </p:nvSpPr>
          <p:spPr>
            <a:xfrm>
              <a:off x="4490325" y="2336825"/>
              <a:ext cx="475" cy="1575"/>
            </a:xfrm>
            <a:custGeom>
              <a:avLst/>
              <a:gdLst/>
              <a:ahLst/>
              <a:cxnLst/>
              <a:rect l="l" t="t" r="r" b="b"/>
              <a:pathLst>
                <a:path w="19" h="63" extrusionOk="0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0" y="45"/>
                    <a:pt x="10" y="18"/>
                    <a:pt x="1" y="0"/>
                  </a:cubicBezTo>
                  <a:cubicBezTo>
                    <a:pt x="10" y="18"/>
                    <a:pt x="10" y="36"/>
                    <a:pt x="18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5"/>
            <p:cNvSpPr/>
            <p:nvPr/>
          </p:nvSpPr>
          <p:spPr>
            <a:xfrm>
              <a:off x="4442150" y="2346425"/>
              <a:ext cx="85000" cy="48850"/>
            </a:xfrm>
            <a:custGeom>
              <a:avLst/>
              <a:gdLst/>
              <a:ahLst/>
              <a:cxnLst/>
              <a:rect l="l" t="t" r="r" b="b"/>
              <a:pathLst>
                <a:path w="3400" h="1954" extrusionOk="0">
                  <a:moveTo>
                    <a:pt x="27" y="1276"/>
                  </a:moveTo>
                  <a:cubicBezTo>
                    <a:pt x="27" y="1285"/>
                    <a:pt x="36" y="1303"/>
                    <a:pt x="36" y="1311"/>
                  </a:cubicBezTo>
                  <a:cubicBezTo>
                    <a:pt x="54" y="1401"/>
                    <a:pt x="90" y="1490"/>
                    <a:pt x="135" y="1561"/>
                  </a:cubicBezTo>
                  <a:cubicBezTo>
                    <a:pt x="215" y="1695"/>
                    <a:pt x="313" y="1784"/>
                    <a:pt x="420" y="1838"/>
                  </a:cubicBezTo>
                  <a:cubicBezTo>
                    <a:pt x="429" y="1838"/>
                    <a:pt x="429" y="1838"/>
                    <a:pt x="429" y="1838"/>
                  </a:cubicBezTo>
                  <a:cubicBezTo>
                    <a:pt x="509" y="1865"/>
                    <a:pt x="589" y="1882"/>
                    <a:pt x="670" y="1891"/>
                  </a:cubicBezTo>
                  <a:cubicBezTo>
                    <a:pt x="688" y="1891"/>
                    <a:pt x="705" y="1891"/>
                    <a:pt x="723" y="1891"/>
                  </a:cubicBezTo>
                  <a:lnTo>
                    <a:pt x="750" y="1891"/>
                  </a:lnTo>
                  <a:cubicBezTo>
                    <a:pt x="768" y="1891"/>
                    <a:pt x="786" y="1891"/>
                    <a:pt x="804" y="1891"/>
                  </a:cubicBezTo>
                  <a:cubicBezTo>
                    <a:pt x="1027" y="1873"/>
                    <a:pt x="1241" y="1793"/>
                    <a:pt x="1446" y="1713"/>
                  </a:cubicBezTo>
                  <a:cubicBezTo>
                    <a:pt x="1526" y="1686"/>
                    <a:pt x="1598" y="1659"/>
                    <a:pt x="1669" y="1633"/>
                  </a:cubicBezTo>
                  <a:cubicBezTo>
                    <a:pt x="1696" y="1624"/>
                    <a:pt x="1722" y="1615"/>
                    <a:pt x="1749" y="1606"/>
                  </a:cubicBezTo>
                  <a:cubicBezTo>
                    <a:pt x="1776" y="1597"/>
                    <a:pt x="1794" y="1588"/>
                    <a:pt x="1821" y="1579"/>
                  </a:cubicBezTo>
                  <a:cubicBezTo>
                    <a:pt x="1892" y="1561"/>
                    <a:pt x="1954" y="1543"/>
                    <a:pt x="2026" y="1526"/>
                  </a:cubicBezTo>
                  <a:cubicBezTo>
                    <a:pt x="2142" y="1499"/>
                    <a:pt x="2258" y="1481"/>
                    <a:pt x="2383" y="1490"/>
                  </a:cubicBezTo>
                  <a:cubicBezTo>
                    <a:pt x="2400" y="1490"/>
                    <a:pt x="2418" y="1499"/>
                    <a:pt x="2445" y="1499"/>
                  </a:cubicBezTo>
                  <a:cubicBezTo>
                    <a:pt x="2481" y="1508"/>
                    <a:pt x="2525" y="1517"/>
                    <a:pt x="2561" y="1534"/>
                  </a:cubicBezTo>
                  <a:cubicBezTo>
                    <a:pt x="2864" y="1642"/>
                    <a:pt x="3105" y="1847"/>
                    <a:pt x="3400" y="1954"/>
                  </a:cubicBezTo>
                  <a:cubicBezTo>
                    <a:pt x="3096" y="1579"/>
                    <a:pt x="2722" y="1294"/>
                    <a:pt x="2454" y="883"/>
                  </a:cubicBezTo>
                  <a:cubicBezTo>
                    <a:pt x="2267" y="616"/>
                    <a:pt x="2115" y="312"/>
                    <a:pt x="2026" y="0"/>
                  </a:cubicBezTo>
                  <a:cubicBezTo>
                    <a:pt x="2026" y="18"/>
                    <a:pt x="2035" y="27"/>
                    <a:pt x="2035" y="45"/>
                  </a:cubicBezTo>
                  <a:cubicBezTo>
                    <a:pt x="2106" y="303"/>
                    <a:pt x="2186" y="598"/>
                    <a:pt x="2115" y="856"/>
                  </a:cubicBezTo>
                  <a:cubicBezTo>
                    <a:pt x="2053" y="1097"/>
                    <a:pt x="1937" y="1365"/>
                    <a:pt x="1722" y="1499"/>
                  </a:cubicBezTo>
                  <a:cubicBezTo>
                    <a:pt x="1598" y="1588"/>
                    <a:pt x="1455" y="1633"/>
                    <a:pt x="1312" y="1668"/>
                  </a:cubicBezTo>
                  <a:cubicBezTo>
                    <a:pt x="1152" y="1713"/>
                    <a:pt x="1000" y="1775"/>
                    <a:pt x="830" y="1793"/>
                  </a:cubicBezTo>
                  <a:cubicBezTo>
                    <a:pt x="652" y="1811"/>
                    <a:pt x="474" y="1784"/>
                    <a:pt x="331" y="1677"/>
                  </a:cubicBezTo>
                  <a:cubicBezTo>
                    <a:pt x="117" y="1526"/>
                    <a:pt x="45" y="1311"/>
                    <a:pt x="63" y="1053"/>
                  </a:cubicBezTo>
                  <a:cubicBezTo>
                    <a:pt x="81" y="937"/>
                    <a:pt x="99" y="812"/>
                    <a:pt x="99" y="696"/>
                  </a:cubicBezTo>
                  <a:cubicBezTo>
                    <a:pt x="90" y="705"/>
                    <a:pt x="90" y="714"/>
                    <a:pt x="81" y="732"/>
                  </a:cubicBezTo>
                  <a:cubicBezTo>
                    <a:pt x="27" y="901"/>
                    <a:pt x="1" y="1097"/>
                    <a:pt x="27" y="12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4392875" y="2380325"/>
              <a:ext cx="54425" cy="105725"/>
            </a:xfrm>
            <a:custGeom>
              <a:avLst/>
              <a:gdLst/>
              <a:ahLst/>
              <a:cxnLst/>
              <a:rect l="l" t="t" r="r" b="b"/>
              <a:pathLst>
                <a:path w="2177" h="4229" extrusionOk="0">
                  <a:moveTo>
                    <a:pt x="9" y="3051"/>
                  </a:moveTo>
                  <a:cubicBezTo>
                    <a:pt x="9" y="2890"/>
                    <a:pt x="27" y="2739"/>
                    <a:pt x="54" y="2587"/>
                  </a:cubicBezTo>
                  <a:cubicBezTo>
                    <a:pt x="89" y="2302"/>
                    <a:pt x="107" y="2025"/>
                    <a:pt x="223" y="1749"/>
                  </a:cubicBezTo>
                  <a:cubicBezTo>
                    <a:pt x="321" y="1508"/>
                    <a:pt x="464" y="1267"/>
                    <a:pt x="607" y="1053"/>
                  </a:cubicBezTo>
                  <a:cubicBezTo>
                    <a:pt x="830" y="732"/>
                    <a:pt x="1106" y="437"/>
                    <a:pt x="1428" y="205"/>
                  </a:cubicBezTo>
                  <a:cubicBezTo>
                    <a:pt x="1704" y="0"/>
                    <a:pt x="2177" y="339"/>
                    <a:pt x="2106" y="669"/>
                  </a:cubicBezTo>
                  <a:cubicBezTo>
                    <a:pt x="2070" y="830"/>
                    <a:pt x="1883" y="892"/>
                    <a:pt x="1767" y="972"/>
                  </a:cubicBezTo>
                  <a:cubicBezTo>
                    <a:pt x="1401" y="1240"/>
                    <a:pt x="1142" y="1624"/>
                    <a:pt x="910" y="2007"/>
                  </a:cubicBezTo>
                  <a:cubicBezTo>
                    <a:pt x="714" y="2346"/>
                    <a:pt x="553" y="2712"/>
                    <a:pt x="446" y="3087"/>
                  </a:cubicBezTo>
                  <a:cubicBezTo>
                    <a:pt x="357" y="3452"/>
                    <a:pt x="375" y="3854"/>
                    <a:pt x="348" y="4229"/>
                  </a:cubicBezTo>
                  <a:cubicBezTo>
                    <a:pt x="312" y="4229"/>
                    <a:pt x="286" y="4193"/>
                    <a:pt x="268" y="4166"/>
                  </a:cubicBezTo>
                  <a:cubicBezTo>
                    <a:pt x="63" y="3854"/>
                    <a:pt x="0" y="3444"/>
                    <a:pt x="9" y="305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4459775" y="2104650"/>
              <a:ext cx="74300" cy="88800"/>
            </a:xfrm>
            <a:custGeom>
              <a:avLst/>
              <a:gdLst/>
              <a:ahLst/>
              <a:cxnLst/>
              <a:rect l="l" t="t" r="r" b="b"/>
              <a:pathLst>
                <a:path w="2972" h="3552" extrusionOk="0">
                  <a:moveTo>
                    <a:pt x="0" y="286"/>
                  </a:moveTo>
                  <a:lnTo>
                    <a:pt x="1125" y="741"/>
                  </a:lnTo>
                  <a:lnTo>
                    <a:pt x="1963" y="3551"/>
                  </a:lnTo>
                  <a:cubicBezTo>
                    <a:pt x="1963" y="3533"/>
                    <a:pt x="1981" y="3507"/>
                    <a:pt x="2017" y="3480"/>
                  </a:cubicBezTo>
                  <a:cubicBezTo>
                    <a:pt x="2088" y="3417"/>
                    <a:pt x="2231" y="3328"/>
                    <a:pt x="2257" y="3310"/>
                  </a:cubicBezTo>
                  <a:cubicBezTo>
                    <a:pt x="2623" y="3016"/>
                    <a:pt x="2971" y="2588"/>
                    <a:pt x="2971" y="2097"/>
                  </a:cubicBezTo>
                  <a:cubicBezTo>
                    <a:pt x="2971" y="1856"/>
                    <a:pt x="2909" y="1580"/>
                    <a:pt x="2828" y="1357"/>
                  </a:cubicBezTo>
                  <a:cubicBezTo>
                    <a:pt x="2784" y="1214"/>
                    <a:pt x="2712" y="1080"/>
                    <a:pt x="2641" y="955"/>
                  </a:cubicBezTo>
                  <a:cubicBezTo>
                    <a:pt x="2516" y="768"/>
                    <a:pt x="2373" y="598"/>
                    <a:pt x="2204" y="447"/>
                  </a:cubicBezTo>
                  <a:cubicBezTo>
                    <a:pt x="1847" y="143"/>
                    <a:pt x="1392" y="1"/>
                    <a:pt x="928" y="54"/>
                  </a:cubicBezTo>
                  <a:cubicBezTo>
                    <a:pt x="928" y="54"/>
                    <a:pt x="928" y="54"/>
                    <a:pt x="919" y="54"/>
                  </a:cubicBezTo>
                  <a:cubicBezTo>
                    <a:pt x="616" y="90"/>
                    <a:pt x="295" y="161"/>
                    <a:pt x="9" y="277"/>
                  </a:cubicBezTo>
                  <a:cubicBezTo>
                    <a:pt x="0" y="277"/>
                    <a:pt x="0" y="286"/>
                    <a:pt x="0" y="2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5"/>
            <p:cNvSpPr/>
            <p:nvPr/>
          </p:nvSpPr>
          <p:spPr>
            <a:xfrm>
              <a:off x="4508175" y="2128525"/>
              <a:ext cx="25900" cy="63125"/>
            </a:xfrm>
            <a:custGeom>
              <a:avLst/>
              <a:gdLst/>
              <a:ahLst/>
              <a:cxnLst/>
              <a:rect l="l" t="t" r="r" b="b"/>
              <a:pathLst>
                <a:path w="1036" h="2525" extrusionOk="0">
                  <a:moveTo>
                    <a:pt x="81" y="2525"/>
                  </a:moveTo>
                  <a:cubicBezTo>
                    <a:pt x="152" y="2462"/>
                    <a:pt x="295" y="2373"/>
                    <a:pt x="321" y="2355"/>
                  </a:cubicBezTo>
                  <a:cubicBezTo>
                    <a:pt x="687" y="2061"/>
                    <a:pt x="1035" y="1633"/>
                    <a:pt x="1035" y="1142"/>
                  </a:cubicBezTo>
                  <a:cubicBezTo>
                    <a:pt x="1035" y="901"/>
                    <a:pt x="973" y="625"/>
                    <a:pt x="892" y="402"/>
                  </a:cubicBezTo>
                  <a:cubicBezTo>
                    <a:pt x="848" y="259"/>
                    <a:pt x="776" y="125"/>
                    <a:pt x="705" y="0"/>
                  </a:cubicBezTo>
                  <a:cubicBezTo>
                    <a:pt x="741" y="125"/>
                    <a:pt x="776" y="250"/>
                    <a:pt x="812" y="366"/>
                  </a:cubicBezTo>
                  <a:cubicBezTo>
                    <a:pt x="857" y="518"/>
                    <a:pt x="910" y="678"/>
                    <a:pt x="875" y="830"/>
                  </a:cubicBezTo>
                  <a:cubicBezTo>
                    <a:pt x="839" y="990"/>
                    <a:pt x="714" y="1124"/>
                    <a:pt x="553" y="1169"/>
                  </a:cubicBezTo>
                  <a:cubicBezTo>
                    <a:pt x="393" y="1222"/>
                    <a:pt x="214" y="1169"/>
                    <a:pt x="98" y="1053"/>
                  </a:cubicBezTo>
                  <a:cubicBezTo>
                    <a:pt x="0" y="1535"/>
                    <a:pt x="107" y="2034"/>
                    <a:pt x="81" y="252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5"/>
            <p:cNvSpPr/>
            <p:nvPr/>
          </p:nvSpPr>
          <p:spPr>
            <a:xfrm>
              <a:off x="4442600" y="2109775"/>
              <a:ext cx="71850" cy="93475"/>
            </a:xfrm>
            <a:custGeom>
              <a:avLst/>
              <a:gdLst/>
              <a:ahLst/>
              <a:cxnLst/>
              <a:rect l="l" t="t" r="r" b="b"/>
              <a:pathLst>
                <a:path w="2874" h="3739" extrusionOk="0">
                  <a:moveTo>
                    <a:pt x="2873" y="2615"/>
                  </a:moveTo>
                  <a:cubicBezTo>
                    <a:pt x="2873" y="1740"/>
                    <a:pt x="2258" y="679"/>
                    <a:pt x="1499" y="242"/>
                  </a:cubicBezTo>
                  <a:cubicBezTo>
                    <a:pt x="1125" y="28"/>
                    <a:pt x="786" y="1"/>
                    <a:pt x="536" y="144"/>
                  </a:cubicBezTo>
                  <a:lnTo>
                    <a:pt x="536" y="144"/>
                  </a:lnTo>
                  <a:lnTo>
                    <a:pt x="527" y="144"/>
                  </a:lnTo>
                  <a:cubicBezTo>
                    <a:pt x="527" y="144"/>
                    <a:pt x="527" y="144"/>
                    <a:pt x="527" y="144"/>
                  </a:cubicBezTo>
                  <a:lnTo>
                    <a:pt x="1" y="411"/>
                  </a:lnTo>
                  <a:lnTo>
                    <a:pt x="1990" y="3739"/>
                  </a:lnTo>
                  <a:lnTo>
                    <a:pt x="2472" y="3498"/>
                  </a:lnTo>
                  <a:cubicBezTo>
                    <a:pt x="2472" y="3498"/>
                    <a:pt x="2472" y="3498"/>
                    <a:pt x="2472" y="3498"/>
                  </a:cubicBezTo>
                  <a:lnTo>
                    <a:pt x="2481" y="3498"/>
                  </a:lnTo>
                  <a:lnTo>
                    <a:pt x="2481" y="3498"/>
                  </a:lnTo>
                  <a:cubicBezTo>
                    <a:pt x="2721" y="3355"/>
                    <a:pt x="2873" y="3043"/>
                    <a:pt x="2873" y="261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4433900" y="2110900"/>
              <a:ext cx="68725" cy="100825"/>
            </a:xfrm>
            <a:custGeom>
              <a:avLst/>
              <a:gdLst/>
              <a:ahLst/>
              <a:cxnLst/>
              <a:rect l="l" t="t" r="r" b="b"/>
              <a:pathLst>
                <a:path w="2749" h="4033" extrusionOk="0">
                  <a:moveTo>
                    <a:pt x="2748" y="2811"/>
                  </a:moveTo>
                  <a:cubicBezTo>
                    <a:pt x="2748" y="3676"/>
                    <a:pt x="2133" y="4033"/>
                    <a:pt x="1374" y="3596"/>
                  </a:cubicBezTo>
                  <a:cubicBezTo>
                    <a:pt x="616" y="3150"/>
                    <a:pt x="1" y="2088"/>
                    <a:pt x="1" y="1223"/>
                  </a:cubicBezTo>
                  <a:cubicBezTo>
                    <a:pt x="1" y="348"/>
                    <a:pt x="616" y="0"/>
                    <a:pt x="1374" y="438"/>
                  </a:cubicBezTo>
                  <a:cubicBezTo>
                    <a:pt x="2133" y="875"/>
                    <a:pt x="2748" y="1936"/>
                    <a:pt x="2748" y="281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5"/>
            <p:cNvSpPr/>
            <p:nvPr/>
          </p:nvSpPr>
          <p:spPr>
            <a:xfrm>
              <a:off x="4438575" y="2121825"/>
              <a:ext cx="59150" cy="78750"/>
            </a:xfrm>
            <a:custGeom>
              <a:avLst/>
              <a:gdLst/>
              <a:ahLst/>
              <a:cxnLst/>
              <a:rect l="l" t="t" r="r" b="b"/>
              <a:pathLst>
                <a:path w="2366" h="3150" extrusionOk="0">
                  <a:moveTo>
                    <a:pt x="1803" y="3150"/>
                  </a:moveTo>
                  <a:cubicBezTo>
                    <a:pt x="2160" y="3150"/>
                    <a:pt x="2365" y="2864"/>
                    <a:pt x="2365" y="2374"/>
                  </a:cubicBezTo>
                  <a:cubicBezTo>
                    <a:pt x="2365" y="1562"/>
                    <a:pt x="1794" y="572"/>
                    <a:pt x="1089" y="161"/>
                  </a:cubicBezTo>
                  <a:cubicBezTo>
                    <a:pt x="902" y="54"/>
                    <a:pt x="724" y="1"/>
                    <a:pt x="572" y="1"/>
                  </a:cubicBezTo>
                  <a:cubicBezTo>
                    <a:pt x="215" y="1"/>
                    <a:pt x="1" y="295"/>
                    <a:pt x="1" y="786"/>
                  </a:cubicBezTo>
                  <a:cubicBezTo>
                    <a:pt x="1" y="1589"/>
                    <a:pt x="572" y="2579"/>
                    <a:pt x="1277" y="2989"/>
                  </a:cubicBezTo>
                  <a:cubicBezTo>
                    <a:pt x="1464" y="3096"/>
                    <a:pt x="1642" y="3150"/>
                    <a:pt x="1803" y="315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5"/>
            <p:cNvSpPr/>
            <p:nvPr/>
          </p:nvSpPr>
          <p:spPr>
            <a:xfrm>
              <a:off x="4449075" y="2124725"/>
              <a:ext cx="47525" cy="74075"/>
            </a:xfrm>
            <a:custGeom>
              <a:avLst/>
              <a:gdLst/>
              <a:ahLst/>
              <a:cxnLst/>
              <a:rect l="l" t="t" r="r" b="b"/>
              <a:pathLst>
                <a:path w="1901" h="2963" extrusionOk="0">
                  <a:moveTo>
                    <a:pt x="188" y="9"/>
                  </a:moveTo>
                  <a:cubicBezTo>
                    <a:pt x="277" y="9"/>
                    <a:pt x="393" y="54"/>
                    <a:pt x="446" y="72"/>
                  </a:cubicBezTo>
                  <a:cubicBezTo>
                    <a:pt x="598" y="152"/>
                    <a:pt x="732" y="277"/>
                    <a:pt x="866" y="384"/>
                  </a:cubicBezTo>
                  <a:cubicBezTo>
                    <a:pt x="1089" y="580"/>
                    <a:pt x="1285" y="803"/>
                    <a:pt x="1445" y="1053"/>
                  </a:cubicBezTo>
                  <a:cubicBezTo>
                    <a:pt x="1588" y="1276"/>
                    <a:pt x="1704" y="1535"/>
                    <a:pt x="1776" y="1794"/>
                  </a:cubicBezTo>
                  <a:cubicBezTo>
                    <a:pt x="1838" y="2026"/>
                    <a:pt x="1900" y="2347"/>
                    <a:pt x="1847" y="2588"/>
                  </a:cubicBezTo>
                  <a:cubicBezTo>
                    <a:pt x="1829" y="2677"/>
                    <a:pt x="1704" y="2962"/>
                    <a:pt x="1633" y="2739"/>
                  </a:cubicBezTo>
                  <a:cubicBezTo>
                    <a:pt x="1561" y="2543"/>
                    <a:pt x="1544" y="2347"/>
                    <a:pt x="1490" y="2151"/>
                  </a:cubicBezTo>
                  <a:cubicBezTo>
                    <a:pt x="1419" y="1856"/>
                    <a:pt x="1294" y="1580"/>
                    <a:pt x="1151" y="1321"/>
                  </a:cubicBezTo>
                  <a:cubicBezTo>
                    <a:pt x="1026" y="1089"/>
                    <a:pt x="857" y="848"/>
                    <a:pt x="651" y="687"/>
                  </a:cubicBezTo>
                  <a:cubicBezTo>
                    <a:pt x="536" y="598"/>
                    <a:pt x="446" y="473"/>
                    <a:pt x="312" y="393"/>
                  </a:cubicBezTo>
                  <a:cubicBezTo>
                    <a:pt x="223" y="340"/>
                    <a:pt x="45" y="277"/>
                    <a:pt x="18" y="152"/>
                  </a:cubicBezTo>
                  <a:cubicBezTo>
                    <a:pt x="0" y="36"/>
                    <a:pt x="81" y="1"/>
                    <a:pt x="188" y="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5"/>
            <p:cNvSpPr/>
            <p:nvPr/>
          </p:nvSpPr>
          <p:spPr>
            <a:xfrm>
              <a:off x="4515750" y="2145475"/>
              <a:ext cx="57575" cy="41500"/>
            </a:xfrm>
            <a:custGeom>
              <a:avLst/>
              <a:gdLst/>
              <a:ahLst/>
              <a:cxnLst/>
              <a:rect l="l" t="t" r="r" b="b"/>
              <a:pathLst>
                <a:path w="2303" h="1660" extrusionOk="0">
                  <a:moveTo>
                    <a:pt x="1" y="714"/>
                  </a:moveTo>
                  <a:cubicBezTo>
                    <a:pt x="1" y="830"/>
                    <a:pt x="45" y="919"/>
                    <a:pt x="117" y="955"/>
                  </a:cubicBezTo>
                  <a:cubicBezTo>
                    <a:pt x="117" y="955"/>
                    <a:pt x="117" y="955"/>
                    <a:pt x="117" y="955"/>
                  </a:cubicBezTo>
                  <a:lnTo>
                    <a:pt x="2035" y="1660"/>
                  </a:lnTo>
                  <a:lnTo>
                    <a:pt x="2177" y="1410"/>
                  </a:lnTo>
                  <a:lnTo>
                    <a:pt x="2302" y="1178"/>
                  </a:lnTo>
                  <a:lnTo>
                    <a:pt x="643" y="36"/>
                  </a:lnTo>
                  <a:lnTo>
                    <a:pt x="643" y="36"/>
                  </a:lnTo>
                  <a:cubicBezTo>
                    <a:pt x="581" y="0"/>
                    <a:pt x="482" y="9"/>
                    <a:pt x="375" y="63"/>
                  </a:cubicBezTo>
                  <a:cubicBezTo>
                    <a:pt x="340" y="89"/>
                    <a:pt x="304" y="116"/>
                    <a:pt x="268" y="152"/>
                  </a:cubicBezTo>
                  <a:cubicBezTo>
                    <a:pt x="259" y="152"/>
                    <a:pt x="259" y="161"/>
                    <a:pt x="259" y="161"/>
                  </a:cubicBezTo>
                  <a:cubicBezTo>
                    <a:pt x="108" y="304"/>
                    <a:pt x="1" y="527"/>
                    <a:pt x="1" y="714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4515750" y="2149475"/>
              <a:ext cx="54450" cy="37500"/>
            </a:xfrm>
            <a:custGeom>
              <a:avLst/>
              <a:gdLst/>
              <a:ahLst/>
              <a:cxnLst/>
              <a:rect l="l" t="t" r="r" b="b"/>
              <a:pathLst>
                <a:path w="2178" h="1500" extrusionOk="0">
                  <a:moveTo>
                    <a:pt x="1" y="554"/>
                  </a:moveTo>
                  <a:cubicBezTo>
                    <a:pt x="1" y="670"/>
                    <a:pt x="45" y="759"/>
                    <a:pt x="117" y="795"/>
                  </a:cubicBezTo>
                  <a:cubicBezTo>
                    <a:pt x="117" y="795"/>
                    <a:pt x="117" y="795"/>
                    <a:pt x="117" y="795"/>
                  </a:cubicBezTo>
                  <a:lnTo>
                    <a:pt x="2035" y="1500"/>
                  </a:lnTo>
                  <a:lnTo>
                    <a:pt x="2177" y="1250"/>
                  </a:lnTo>
                  <a:cubicBezTo>
                    <a:pt x="2160" y="1241"/>
                    <a:pt x="2151" y="1241"/>
                    <a:pt x="2142" y="1232"/>
                  </a:cubicBezTo>
                  <a:cubicBezTo>
                    <a:pt x="1606" y="982"/>
                    <a:pt x="964" y="955"/>
                    <a:pt x="491" y="616"/>
                  </a:cubicBezTo>
                  <a:cubicBezTo>
                    <a:pt x="384" y="536"/>
                    <a:pt x="286" y="438"/>
                    <a:pt x="233" y="322"/>
                  </a:cubicBezTo>
                  <a:cubicBezTo>
                    <a:pt x="197" y="215"/>
                    <a:pt x="197" y="90"/>
                    <a:pt x="259" y="1"/>
                  </a:cubicBezTo>
                  <a:cubicBezTo>
                    <a:pt x="108" y="144"/>
                    <a:pt x="1" y="367"/>
                    <a:pt x="1" y="5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565050" y="2173800"/>
              <a:ext cx="10050" cy="14525"/>
            </a:xfrm>
            <a:custGeom>
              <a:avLst/>
              <a:gdLst/>
              <a:ahLst/>
              <a:cxnLst/>
              <a:rect l="l" t="t" r="r" b="b"/>
              <a:pathLst>
                <a:path w="402" h="581" extrusionOk="0">
                  <a:moveTo>
                    <a:pt x="0" y="402"/>
                  </a:moveTo>
                  <a:cubicBezTo>
                    <a:pt x="0" y="527"/>
                    <a:pt x="89" y="580"/>
                    <a:pt x="205" y="518"/>
                  </a:cubicBezTo>
                  <a:cubicBezTo>
                    <a:pt x="312" y="455"/>
                    <a:pt x="402" y="304"/>
                    <a:pt x="402" y="170"/>
                  </a:cubicBezTo>
                  <a:cubicBezTo>
                    <a:pt x="402" y="45"/>
                    <a:pt x="312" y="0"/>
                    <a:pt x="205" y="63"/>
                  </a:cubicBezTo>
                  <a:cubicBezTo>
                    <a:pt x="89" y="125"/>
                    <a:pt x="0" y="277"/>
                    <a:pt x="0" y="402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560575" y="2169550"/>
              <a:ext cx="16975" cy="22100"/>
            </a:xfrm>
            <a:custGeom>
              <a:avLst/>
              <a:gdLst/>
              <a:ahLst/>
              <a:cxnLst/>
              <a:rect l="l" t="t" r="r" b="b"/>
              <a:pathLst>
                <a:path w="679" h="884" extrusionOk="0">
                  <a:moveTo>
                    <a:pt x="1" y="616"/>
                  </a:moveTo>
                  <a:cubicBezTo>
                    <a:pt x="1" y="411"/>
                    <a:pt x="144" y="161"/>
                    <a:pt x="322" y="54"/>
                  </a:cubicBezTo>
                  <a:cubicBezTo>
                    <a:pt x="411" y="1"/>
                    <a:pt x="500" y="1"/>
                    <a:pt x="554" y="27"/>
                  </a:cubicBezTo>
                  <a:lnTo>
                    <a:pt x="554" y="27"/>
                  </a:lnTo>
                  <a:lnTo>
                    <a:pt x="554" y="27"/>
                  </a:lnTo>
                  <a:lnTo>
                    <a:pt x="554" y="27"/>
                  </a:lnTo>
                  <a:lnTo>
                    <a:pt x="679" y="99"/>
                  </a:lnTo>
                  <a:lnTo>
                    <a:pt x="206" y="884"/>
                  </a:lnTo>
                  <a:lnTo>
                    <a:pt x="90" y="830"/>
                  </a:lnTo>
                  <a:cubicBezTo>
                    <a:pt x="90" y="830"/>
                    <a:pt x="90" y="830"/>
                    <a:pt x="90" y="830"/>
                  </a:cubicBezTo>
                  <a:lnTo>
                    <a:pt x="90" y="830"/>
                  </a:lnTo>
                  <a:lnTo>
                    <a:pt x="90" y="830"/>
                  </a:lnTo>
                  <a:cubicBezTo>
                    <a:pt x="36" y="795"/>
                    <a:pt x="1" y="723"/>
                    <a:pt x="1" y="61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563250" y="2169775"/>
              <a:ext cx="16525" cy="23900"/>
            </a:xfrm>
            <a:custGeom>
              <a:avLst/>
              <a:gdLst/>
              <a:ahLst/>
              <a:cxnLst/>
              <a:rect l="l" t="t" r="r" b="b"/>
              <a:pathLst>
                <a:path w="661" h="956" extrusionOk="0">
                  <a:moveTo>
                    <a:pt x="1" y="670"/>
                  </a:moveTo>
                  <a:cubicBezTo>
                    <a:pt x="1" y="875"/>
                    <a:pt x="152" y="955"/>
                    <a:pt x="331" y="857"/>
                  </a:cubicBezTo>
                  <a:cubicBezTo>
                    <a:pt x="509" y="750"/>
                    <a:pt x="661" y="500"/>
                    <a:pt x="661" y="286"/>
                  </a:cubicBezTo>
                  <a:cubicBezTo>
                    <a:pt x="661" y="81"/>
                    <a:pt x="509" y="1"/>
                    <a:pt x="331" y="99"/>
                  </a:cubicBezTo>
                  <a:cubicBezTo>
                    <a:pt x="152" y="206"/>
                    <a:pt x="1" y="456"/>
                    <a:pt x="1" y="67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4565925" y="2174250"/>
              <a:ext cx="58700" cy="40600"/>
            </a:xfrm>
            <a:custGeom>
              <a:avLst/>
              <a:gdLst/>
              <a:ahLst/>
              <a:cxnLst/>
              <a:rect l="l" t="t" r="r" b="b"/>
              <a:pathLst>
                <a:path w="2348" h="1624" extrusionOk="0">
                  <a:moveTo>
                    <a:pt x="1" y="482"/>
                  </a:moveTo>
                  <a:cubicBezTo>
                    <a:pt x="1" y="321"/>
                    <a:pt x="117" y="125"/>
                    <a:pt x="260" y="45"/>
                  </a:cubicBezTo>
                  <a:cubicBezTo>
                    <a:pt x="331" y="9"/>
                    <a:pt x="393" y="0"/>
                    <a:pt x="438" y="27"/>
                  </a:cubicBezTo>
                  <a:lnTo>
                    <a:pt x="438" y="27"/>
                  </a:lnTo>
                  <a:lnTo>
                    <a:pt x="438" y="27"/>
                  </a:lnTo>
                  <a:lnTo>
                    <a:pt x="438" y="27"/>
                  </a:lnTo>
                  <a:lnTo>
                    <a:pt x="2347" y="1008"/>
                  </a:lnTo>
                  <a:lnTo>
                    <a:pt x="1981" y="1624"/>
                  </a:lnTo>
                  <a:lnTo>
                    <a:pt x="81" y="651"/>
                  </a:lnTo>
                  <a:cubicBezTo>
                    <a:pt x="81" y="651"/>
                    <a:pt x="81" y="651"/>
                    <a:pt x="81" y="651"/>
                  </a:cubicBezTo>
                  <a:lnTo>
                    <a:pt x="81" y="651"/>
                  </a:lnTo>
                  <a:lnTo>
                    <a:pt x="81" y="651"/>
                  </a:lnTo>
                  <a:cubicBezTo>
                    <a:pt x="28" y="625"/>
                    <a:pt x="1" y="562"/>
                    <a:pt x="1" y="482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4613650" y="2197875"/>
              <a:ext cx="12750" cy="18550"/>
            </a:xfrm>
            <a:custGeom>
              <a:avLst/>
              <a:gdLst/>
              <a:ahLst/>
              <a:cxnLst/>
              <a:rect l="l" t="t" r="r" b="b"/>
              <a:pathLst>
                <a:path w="510" h="742" extrusionOk="0">
                  <a:moveTo>
                    <a:pt x="1" y="518"/>
                  </a:moveTo>
                  <a:cubicBezTo>
                    <a:pt x="1" y="679"/>
                    <a:pt x="108" y="741"/>
                    <a:pt x="251" y="661"/>
                  </a:cubicBezTo>
                  <a:cubicBezTo>
                    <a:pt x="394" y="581"/>
                    <a:pt x="509" y="384"/>
                    <a:pt x="509" y="224"/>
                  </a:cubicBezTo>
                  <a:cubicBezTo>
                    <a:pt x="509" y="63"/>
                    <a:pt x="394" y="1"/>
                    <a:pt x="251" y="81"/>
                  </a:cubicBezTo>
                  <a:cubicBezTo>
                    <a:pt x="108" y="161"/>
                    <a:pt x="1" y="357"/>
                    <a:pt x="1" y="518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4624600" y="2131200"/>
              <a:ext cx="121125" cy="72500"/>
            </a:xfrm>
            <a:custGeom>
              <a:avLst/>
              <a:gdLst/>
              <a:ahLst/>
              <a:cxnLst/>
              <a:rect l="l" t="t" r="r" b="b"/>
              <a:pathLst>
                <a:path w="4845" h="2900" extrusionOk="0">
                  <a:moveTo>
                    <a:pt x="821" y="1267"/>
                  </a:moveTo>
                  <a:cubicBezTo>
                    <a:pt x="999" y="1124"/>
                    <a:pt x="1178" y="999"/>
                    <a:pt x="1303" y="901"/>
                  </a:cubicBezTo>
                  <a:cubicBezTo>
                    <a:pt x="2043" y="268"/>
                    <a:pt x="2801" y="0"/>
                    <a:pt x="3774" y="152"/>
                  </a:cubicBezTo>
                  <a:cubicBezTo>
                    <a:pt x="4086" y="197"/>
                    <a:pt x="4434" y="295"/>
                    <a:pt x="4594" y="571"/>
                  </a:cubicBezTo>
                  <a:cubicBezTo>
                    <a:pt x="4844" y="973"/>
                    <a:pt x="4612" y="1356"/>
                    <a:pt x="4309" y="1642"/>
                  </a:cubicBezTo>
                  <a:cubicBezTo>
                    <a:pt x="3925" y="1999"/>
                    <a:pt x="3435" y="2248"/>
                    <a:pt x="2971" y="2489"/>
                  </a:cubicBezTo>
                  <a:cubicBezTo>
                    <a:pt x="2587" y="2686"/>
                    <a:pt x="2114" y="2784"/>
                    <a:pt x="1686" y="2810"/>
                  </a:cubicBezTo>
                  <a:cubicBezTo>
                    <a:pt x="1276" y="2846"/>
                    <a:pt x="473" y="2900"/>
                    <a:pt x="241" y="2454"/>
                  </a:cubicBezTo>
                  <a:cubicBezTo>
                    <a:pt x="0" y="2008"/>
                    <a:pt x="419" y="1588"/>
                    <a:pt x="821" y="1267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3" name="Google Shape;883;p35"/>
          <p:cNvSpPr/>
          <p:nvPr/>
        </p:nvSpPr>
        <p:spPr>
          <a:xfrm>
            <a:off x="1034350" y="183952"/>
            <a:ext cx="5622302" cy="20403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4" name="Google Shape;884;p35"/>
          <p:cNvSpPr txBox="1">
            <a:spLocks noGrp="1"/>
          </p:cNvSpPr>
          <p:nvPr>
            <p:ph type="subTitle" idx="1"/>
          </p:nvPr>
        </p:nvSpPr>
        <p:spPr>
          <a:xfrm>
            <a:off x="1325349" y="1526018"/>
            <a:ext cx="4837800" cy="39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To make parking easy, fast, and stress-free!</a:t>
            </a:r>
            <a:endParaRPr dirty="0"/>
          </a:p>
        </p:txBody>
      </p:sp>
      <p:sp>
        <p:nvSpPr>
          <p:cNvPr id="885" name="Google Shape;885;p35"/>
          <p:cNvSpPr/>
          <p:nvPr/>
        </p:nvSpPr>
        <p:spPr>
          <a:xfrm rot="5400000">
            <a:off x="5678739" y="781763"/>
            <a:ext cx="968820" cy="457200"/>
          </a:xfrm>
          <a:prstGeom prst="triangle">
            <a:avLst>
              <a:gd name="adj" fmla="val 49524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p35"/>
          <p:cNvSpPr txBox="1">
            <a:spLocks noGrp="1"/>
          </p:cNvSpPr>
          <p:nvPr>
            <p:ph type="ctrTitle"/>
          </p:nvPr>
        </p:nvSpPr>
        <p:spPr>
          <a:xfrm>
            <a:off x="1215574" y="433011"/>
            <a:ext cx="5271936" cy="12464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 Lesi Parking </a:t>
            </a:r>
            <a:endParaRPr sz="6000" dirty="0"/>
          </a:p>
        </p:txBody>
      </p:sp>
      <p:grpSp>
        <p:nvGrpSpPr>
          <p:cNvPr id="887" name="Google Shape;887;p35"/>
          <p:cNvGrpSpPr/>
          <p:nvPr/>
        </p:nvGrpSpPr>
        <p:grpSpPr>
          <a:xfrm>
            <a:off x="249848" y="1549599"/>
            <a:ext cx="1275078" cy="3409949"/>
            <a:chOff x="611825" y="2428876"/>
            <a:chExt cx="1275078" cy="3409949"/>
          </a:xfrm>
        </p:grpSpPr>
        <p:sp>
          <p:nvSpPr>
            <p:cNvPr id="888" name="Google Shape;888;p35"/>
            <p:cNvSpPr/>
            <p:nvPr/>
          </p:nvSpPr>
          <p:spPr>
            <a:xfrm>
              <a:off x="1119200" y="4856374"/>
              <a:ext cx="233674" cy="982450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5"/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5"/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" name="Google Shape;2355;p59"/>
          <p:cNvSpPr txBox="1">
            <a:spLocks noGrp="1"/>
          </p:cNvSpPr>
          <p:nvPr>
            <p:ph type="ctrTitle"/>
          </p:nvPr>
        </p:nvSpPr>
        <p:spPr>
          <a:xfrm>
            <a:off x="1529255" y="154284"/>
            <a:ext cx="7155042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FUNCTIONAL REQUIREMENTS</a:t>
            </a:r>
            <a:endParaRPr dirty="0"/>
          </a:p>
        </p:txBody>
      </p:sp>
      <p:sp>
        <p:nvSpPr>
          <p:cNvPr id="2356" name="Google Shape;2356;p59"/>
          <p:cNvSpPr txBox="1">
            <a:spLocks noGrp="1"/>
          </p:cNvSpPr>
          <p:nvPr>
            <p:ph type="subTitle" idx="1"/>
          </p:nvPr>
        </p:nvSpPr>
        <p:spPr>
          <a:xfrm>
            <a:off x="3398046" y="1393993"/>
            <a:ext cx="3045900" cy="7909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Search Parking Spots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View Parking Details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Make Reservations</a:t>
            </a:r>
          </a:p>
        </p:txBody>
      </p:sp>
      <p:sp>
        <p:nvSpPr>
          <p:cNvPr id="2357" name="Google Shape;2357;p59"/>
          <p:cNvSpPr txBox="1">
            <a:spLocks noGrp="1"/>
          </p:cNvSpPr>
          <p:nvPr>
            <p:ph type="subTitle" idx="2"/>
          </p:nvPr>
        </p:nvSpPr>
        <p:spPr>
          <a:xfrm>
            <a:off x="1459616" y="3623943"/>
            <a:ext cx="3711174" cy="90911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User Management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Monitor Reservations and Transactions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Content Management</a:t>
            </a:r>
            <a:br>
              <a:rPr lang="en-US" dirty="0"/>
            </a:br>
            <a:endParaRPr dirty="0"/>
          </a:p>
        </p:txBody>
      </p:sp>
      <p:sp>
        <p:nvSpPr>
          <p:cNvPr id="2358" name="Google Shape;2358;p59"/>
          <p:cNvSpPr txBox="1">
            <a:spLocks noGrp="1"/>
          </p:cNvSpPr>
          <p:nvPr>
            <p:ph type="subTitle" idx="3"/>
          </p:nvPr>
        </p:nvSpPr>
        <p:spPr>
          <a:xfrm>
            <a:off x="2670308" y="2766057"/>
            <a:ext cx="3413553" cy="81164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Sign Up and Registration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en-US" dirty="0"/>
              <a:t>Provide land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br>
              <a:rPr lang="en-US" dirty="0"/>
            </a:br>
            <a:br>
              <a:rPr lang="en-US" dirty="0"/>
            </a:br>
            <a:endParaRPr dirty="0"/>
          </a:p>
        </p:txBody>
      </p:sp>
      <p:sp>
        <p:nvSpPr>
          <p:cNvPr id="2359" name="Google Shape;2359;p59"/>
          <p:cNvSpPr txBox="1">
            <a:spLocks noGrp="1"/>
          </p:cNvSpPr>
          <p:nvPr>
            <p:ph type="subTitle" idx="4"/>
          </p:nvPr>
        </p:nvSpPr>
        <p:spPr>
          <a:xfrm>
            <a:off x="181137" y="1211702"/>
            <a:ext cx="3045900" cy="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800" b="1" dirty="0">
                <a:effectLst/>
                <a:latin typeface="Hammersmith One" panose="02010703030501060504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Drivers (Users)</a:t>
            </a:r>
            <a:endParaRPr lang="en-US" sz="1800" dirty="0">
              <a:effectLst/>
              <a:latin typeface="Hammersmith One" panose="02010703030501060504" pitchFamily="2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60" name="Google Shape;2360;p59"/>
          <p:cNvSpPr txBox="1">
            <a:spLocks noGrp="1"/>
          </p:cNvSpPr>
          <p:nvPr>
            <p:ph type="subTitle" idx="5"/>
          </p:nvPr>
        </p:nvSpPr>
        <p:spPr>
          <a:xfrm>
            <a:off x="750754" y="3224162"/>
            <a:ext cx="2222363" cy="60272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800" dirty="0">
                <a:effectLst/>
                <a:latin typeface="Hammersmith One" panose="02010703030501060504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Administrators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361" name="Google Shape;2361;p59"/>
          <p:cNvSpPr txBox="1">
            <a:spLocks noGrp="1"/>
          </p:cNvSpPr>
          <p:nvPr>
            <p:ph type="subTitle" idx="6"/>
          </p:nvPr>
        </p:nvSpPr>
        <p:spPr>
          <a:xfrm>
            <a:off x="181137" y="2332408"/>
            <a:ext cx="2960201" cy="33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en-US" sz="1800" b="1" dirty="0">
                <a:effectLst/>
                <a:latin typeface="Hammersmith One" panose="02010703030501060504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Parking Facility Owners</a:t>
            </a:r>
            <a:endParaRPr lang="en-US" sz="1800" dirty="0">
              <a:effectLst/>
              <a:latin typeface="Hammersmith One" panose="02010703030501060504" pitchFamily="2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2365" name="Google Shape;2365;p59"/>
          <p:cNvSpPr/>
          <p:nvPr/>
        </p:nvSpPr>
        <p:spPr>
          <a:xfrm rot="5400000">
            <a:off x="8233868" y="348861"/>
            <a:ext cx="457800" cy="24564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6" name="Google Shape;2366;p59"/>
          <p:cNvSpPr/>
          <p:nvPr/>
        </p:nvSpPr>
        <p:spPr>
          <a:xfrm rot="-5400000" flipH="1">
            <a:off x="1508175" y="313553"/>
            <a:ext cx="457800" cy="308691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2367" name="Google Shape;2367;p59"/>
          <p:cNvGrpSpPr/>
          <p:nvPr/>
        </p:nvGrpSpPr>
        <p:grpSpPr>
          <a:xfrm>
            <a:off x="5073819" y="1211702"/>
            <a:ext cx="4709514" cy="3309452"/>
            <a:chOff x="3116925" y="2277500"/>
            <a:chExt cx="1635475" cy="1149275"/>
          </a:xfrm>
        </p:grpSpPr>
        <p:sp>
          <p:nvSpPr>
            <p:cNvPr id="2368" name="Google Shape;2368;p59"/>
            <p:cNvSpPr/>
            <p:nvPr/>
          </p:nvSpPr>
          <p:spPr>
            <a:xfrm>
              <a:off x="3127650" y="3183425"/>
              <a:ext cx="18975" cy="43525"/>
            </a:xfrm>
            <a:custGeom>
              <a:avLst/>
              <a:gdLst/>
              <a:ahLst/>
              <a:cxnLst/>
              <a:rect l="l" t="t" r="r" b="b"/>
              <a:pathLst>
                <a:path w="759" h="1741" extrusionOk="0">
                  <a:moveTo>
                    <a:pt x="758" y="1"/>
                  </a:moveTo>
                  <a:lnTo>
                    <a:pt x="758" y="1740"/>
                  </a:lnTo>
                  <a:lnTo>
                    <a:pt x="0" y="857"/>
                  </a:lnTo>
                  <a:lnTo>
                    <a:pt x="196" y="9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9"/>
            <p:cNvSpPr/>
            <p:nvPr/>
          </p:nvSpPr>
          <p:spPr>
            <a:xfrm>
              <a:off x="3121850" y="3207075"/>
              <a:ext cx="39500" cy="43950"/>
            </a:xfrm>
            <a:custGeom>
              <a:avLst/>
              <a:gdLst/>
              <a:ahLst/>
              <a:cxnLst/>
              <a:rect l="l" t="t" r="r" b="b"/>
              <a:pathLst>
                <a:path w="1580" h="1758" extrusionOk="0">
                  <a:moveTo>
                    <a:pt x="1579" y="848"/>
                  </a:moveTo>
                  <a:cubicBezTo>
                    <a:pt x="1561" y="1124"/>
                    <a:pt x="1561" y="1401"/>
                    <a:pt x="1570" y="1668"/>
                  </a:cubicBezTo>
                  <a:lnTo>
                    <a:pt x="1445" y="1758"/>
                  </a:lnTo>
                  <a:cubicBezTo>
                    <a:pt x="990" y="1472"/>
                    <a:pt x="553" y="1071"/>
                    <a:pt x="107" y="803"/>
                  </a:cubicBezTo>
                  <a:cubicBezTo>
                    <a:pt x="107" y="571"/>
                    <a:pt x="0" y="330"/>
                    <a:pt x="9" y="89"/>
                  </a:cubicBezTo>
                  <a:lnTo>
                    <a:pt x="143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9"/>
            <p:cNvSpPr/>
            <p:nvPr/>
          </p:nvSpPr>
          <p:spPr>
            <a:xfrm>
              <a:off x="3121400" y="3209300"/>
              <a:ext cx="36600" cy="41725"/>
            </a:xfrm>
            <a:custGeom>
              <a:avLst/>
              <a:gdLst/>
              <a:ahLst/>
              <a:cxnLst/>
              <a:rect l="l" t="t" r="r" b="b"/>
              <a:pathLst>
                <a:path w="1464" h="1669" extrusionOk="0">
                  <a:moveTo>
                    <a:pt x="1463" y="848"/>
                  </a:moveTo>
                  <a:cubicBezTo>
                    <a:pt x="1454" y="1124"/>
                    <a:pt x="1445" y="1401"/>
                    <a:pt x="1463" y="1669"/>
                  </a:cubicBezTo>
                  <a:cubicBezTo>
                    <a:pt x="973" y="1383"/>
                    <a:pt x="482" y="1089"/>
                    <a:pt x="0" y="803"/>
                  </a:cubicBezTo>
                  <a:cubicBezTo>
                    <a:pt x="0" y="536"/>
                    <a:pt x="9" y="268"/>
                    <a:pt x="2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9"/>
            <p:cNvSpPr/>
            <p:nvPr/>
          </p:nvSpPr>
          <p:spPr>
            <a:xfrm>
              <a:off x="3124750" y="3212875"/>
              <a:ext cx="30125" cy="34350"/>
            </a:xfrm>
            <a:custGeom>
              <a:avLst/>
              <a:gdLst/>
              <a:ahLst/>
              <a:cxnLst/>
              <a:rect l="l" t="t" r="r" b="b"/>
              <a:pathLst>
                <a:path w="1205" h="1374" extrusionOk="0">
                  <a:moveTo>
                    <a:pt x="0" y="669"/>
                  </a:moveTo>
                  <a:cubicBezTo>
                    <a:pt x="393" y="901"/>
                    <a:pt x="794" y="1142"/>
                    <a:pt x="1196" y="1374"/>
                  </a:cubicBezTo>
                  <a:lnTo>
                    <a:pt x="1196" y="1374"/>
                  </a:lnTo>
                  <a:cubicBezTo>
                    <a:pt x="1187" y="1160"/>
                    <a:pt x="1187" y="928"/>
                    <a:pt x="1204" y="705"/>
                  </a:cubicBezTo>
                  <a:lnTo>
                    <a:pt x="1204" y="705"/>
                  </a:lnTo>
                  <a:lnTo>
                    <a:pt x="27" y="0"/>
                  </a:lnTo>
                  <a:cubicBezTo>
                    <a:pt x="9" y="223"/>
                    <a:pt x="0" y="446"/>
                    <a:pt x="0" y="669"/>
                  </a:cubicBezTo>
                </a:path>
              </a:pathLst>
            </a:custGeom>
            <a:solidFill>
              <a:srgbClr val="D12E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9"/>
            <p:cNvSpPr/>
            <p:nvPr/>
          </p:nvSpPr>
          <p:spPr>
            <a:xfrm>
              <a:off x="3134325" y="3032450"/>
              <a:ext cx="51775" cy="153225"/>
            </a:xfrm>
            <a:custGeom>
              <a:avLst/>
              <a:gdLst/>
              <a:ahLst/>
              <a:cxnLst/>
              <a:rect l="l" t="t" r="r" b="b"/>
              <a:pathLst>
                <a:path w="2071" h="6129" extrusionOk="0">
                  <a:moveTo>
                    <a:pt x="2070" y="1178"/>
                  </a:moveTo>
                  <a:lnTo>
                    <a:pt x="2070" y="6129"/>
                  </a:lnTo>
                  <a:lnTo>
                    <a:pt x="1" y="49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9"/>
            <p:cNvSpPr/>
            <p:nvPr/>
          </p:nvSpPr>
          <p:spPr>
            <a:xfrm>
              <a:off x="3145250" y="3060100"/>
              <a:ext cx="43975" cy="112875"/>
            </a:xfrm>
            <a:custGeom>
              <a:avLst/>
              <a:gdLst/>
              <a:ahLst/>
              <a:cxnLst/>
              <a:rect l="l" t="t" r="r" b="b"/>
              <a:pathLst>
                <a:path w="1759" h="4515" extrusionOk="0">
                  <a:moveTo>
                    <a:pt x="1758" y="1080"/>
                  </a:moveTo>
                  <a:lnTo>
                    <a:pt x="1758" y="4327"/>
                  </a:lnTo>
                  <a:cubicBezTo>
                    <a:pt x="1758" y="4389"/>
                    <a:pt x="1732" y="4452"/>
                    <a:pt x="1669" y="4479"/>
                  </a:cubicBezTo>
                  <a:cubicBezTo>
                    <a:pt x="1616" y="4514"/>
                    <a:pt x="1553" y="4514"/>
                    <a:pt x="1500" y="4479"/>
                  </a:cubicBezTo>
                  <a:lnTo>
                    <a:pt x="179" y="3729"/>
                  </a:lnTo>
                  <a:cubicBezTo>
                    <a:pt x="63" y="3667"/>
                    <a:pt x="1" y="3551"/>
                    <a:pt x="1" y="3426"/>
                  </a:cubicBezTo>
                  <a:lnTo>
                    <a:pt x="1" y="179"/>
                  </a:lnTo>
                  <a:cubicBezTo>
                    <a:pt x="1" y="116"/>
                    <a:pt x="37" y="63"/>
                    <a:pt x="90" y="27"/>
                  </a:cubicBezTo>
                  <a:cubicBezTo>
                    <a:pt x="144" y="0"/>
                    <a:pt x="206" y="0"/>
                    <a:pt x="260" y="27"/>
                  </a:cubicBezTo>
                  <a:lnTo>
                    <a:pt x="1589" y="785"/>
                  </a:lnTo>
                  <a:cubicBezTo>
                    <a:pt x="1696" y="848"/>
                    <a:pt x="1758" y="955"/>
                    <a:pt x="1758" y="108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9"/>
            <p:cNvSpPr/>
            <p:nvPr/>
          </p:nvSpPr>
          <p:spPr>
            <a:xfrm>
              <a:off x="3150600" y="3060550"/>
              <a:ext cx="38625" cy="109300"/>
            </a:xfrm>
            <a:custGeom>
              <a:avLst/>
              <a:gdLst/>
              <a:ahLst/>
              <a:cxnLst/>
              <a:rect l="l" t="t" r="r" b="b"/>
              <a:pathLst>
                <a:path w="1545" h="4372" extrusionOk="0">
                  <a:moveTo>
                    <a:pt x="1" y="54"/>
                  </a:moveTo>
                  <a:lnTo>
                    <a:pt x="1" y="3301"/>
                  </a:lnTo>
                  <a:cubicBezTo>
                    <a:pt x="1" y="3435"/>
                    <a:pt x="63" y="3542"/>
                    <a:pt x="179" y="3604"/>
                  </a:cubicBezTo>
                  <a:lnTo>
                    <a:pt x="179" y="3604"/>
                  </a:lnTo>
                  <a:lnTo>
                    <a:pt x="1500" y="4354"/>
                  </a:lnTo>
                  <a:cubicBezTo>
                    <a:pt x="1509" y="4362"/>
                    <a:pt x="1526" y="4371"/>
                    <a:pt x="1535" y="4371"/>
                  </a:cubicBezTo>
                  <a:lnTo>
                    <a:pt x="1535" y="4371"/>
                  </a:lnTo>
                  <a:cubicBezTo>
                    <a:pt x="1544" y="4354"/>
                    <a:pt x="1544" y="4336"/>
                    <a:pt x="1544" y="4309"/>
                  </a:cubicBezTo>
                  <a:lnTo>
                    <a:pt x="1544" y="4309"/>
                  </a:lnTo>
                  <a:lnTo>
                    <a:pt x="1544" y="1062"/>
                  </a:lnTo>
                  <a:cubicBezTo>
                    <a:pt x="1544" y="937"/>
                    <a:pt x="1482" y="830"/>
                    <a:pt x="1375" y="767"/>
                  </a:cubicBezTo>
                  <a:lnTo>
                    <a:pt x="1375" y="767"/>
                  </a:lnTo>
                  <a:lnTo>
                    <a:pt x="46" y="9"/>
                  </a:lnTo>
                  <a:cubicBezTo>
                    <a:pt x="37" y="9"/>
                    <a:pt x="28" y="0"/>
                    <a:pt x="10" y="0"/>
                  </a:cubicBezTo>
                  <a:lnTo>
                    <a:pt x="10" y="0"/>
                  </a:lnTo>
                  <a:cubicBezTo>
                    <a:pt x="1" y="18"/>
                    <a:pt x="1" y="36"/>
                    <a:pt x="1" y="54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9"/>
            <p:cNvSpPr/>
            <p:nvPr/>
          </p:nvSpPr>
          <p:spPr>
            <a:xfrm>
              <a:off x="3150600" y="3106025"/>
              <a:ext cx="38625" cy="63825"/>
            </a:xfrm>
            <a:custGeom>
              <a:avLst/>
              <a:gdLst/>
              <a:ahLst/>
              <a:cxnLst/>
              <a:rect l="l" t="t" r="r" b="b"/>
              <a:pathLst>
                <a:path w="1545" h="2553" extrusionOk="0">
                  <a:moveTo>
                    <a:pt x="1" y="63"/>
                  </a:moveTo>
                  <a:lnTo>
                    <a:pt x="1" y="1482"/>
                  </a:lnTo>
                  <a:cubicBezTo>
                    <a:pt x="1" y="1616"/>
                    <a:pt x="63" y="1723"/>
                    <a:pt x="179" y="1785"/>
                  </a:cubicBezTo>
                  <a:lnTo>
                    <a:pt x="179" y="1785"/>
                  </a:lnTo>
                  <a:lnTo>
                    <a:pt x="1500" y="2535"/>
                  </a:lnTo>
                  <a:cubicBezTo>
                    <a:pt x="1509" y="2543"/>
                    <a:pt x="1526" y="2552"/>
                    <a:pt x="1535" y="2552"/>
                  </a:cubicBezTo>
                  <a:lnTo>
                    <a:pt x="1535" y="2552"/>
                  </a:lnTo>
                  <a:cubicBezTo>
                    <a:pt x="1544" y="2535"/>
                    <a:pt x="1544" y="2517"/>
                    <a:pt x="1544" y="2490"/>
                  </a:cubicBezTo>
                  <a:lnTo>
                    <a:pt x="1544" y="2490"/>
                  </a:lnTo>
                  <a:lnTo>
                    <a:pt x="1544" y="1071"/>
                  </a:lnTo>
                  <a:cubicBezTo>
                    <a:pt x="1544" y="947"/>
                    <a:pt x="1482" y="840"/>
                    <a:pt x="1375" y="777"/>
                  </a:cubicBezTo>
                  <a:lnTo>
                    <a:pt x="1375" y="777"/>
                  </a:lnTo>
                  <a:lnTo>
                    <a:pt x="46" y="19"/>
                  </a:lnTo>
                  <a:cubicBezTo>
                    <a:pt x="37" y="10"/>
                    <a:pt x="28" y="10"/>
                    <a:pt x="10" y="1"/>
                  </a:cubicBezTo>
                  <a:lnTo>
                    <a:pt x="10" y="1"/>
                  </a:lnTo>
                  <a:cubicBezTo>
                    <a:pt x="1" y="28"/>
                    <a:pt x="1" y="46"/>
                    <a:pt x="1" y="63"/>
                  </a:cubicBezTo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76" name="Google Shape;2376;p59"/>
            <p:cNvGrpSpPr/>
            <p:nvPr/>
          </p:nvGrpSpPr>
          <p:grpSpPr>
            <a:xfrm>
              <a:off x="3116925" y="2277500"/>
              <a:ext cx="1635475" cy="1149275"/>
              <a:chOff x="3116925" y="2277500"/>
              <a:chExt cx="1635475" cy="1149275"/>
            </a:xfrm>
          </p:grpSpPr>
          <p:sp>
            <p:nvSpPr>
              <p:cNvPr id="2377" name="Google Shape;2377;p59"/>
              <p:cNvSpPr/>
              <p:nvPr/>
            </p:nvSpPr>
            <p:spPr>
              <a:xfrm>
                <a:off x="3123625" y="2491825"/>
                <a:ext cx="1628775" cy="934950"/>
              </a:xfrm>
              <a:custGeom>
                <a:avLst/>
                <a:gdLst/>
                <a:ahLst/>
                <a:cxnLst/>
                <a:rect l="l" t="t" r="r" b="b"/>
                <a:pathLst>
                  <a:path w="65151" h="37398" extrusionOk="0">
                    <a:moveTo>
                      <a:pt x="32928" y="28369"/>
                    </a:moveTo>
                    <a:lnTo>
                      <a:pt x="65151" y="9965"/>
                    </a:lnTo>
                    <a:lnTo>
                      <a:pt x="48326" y="1"/>
                    </a:lnTo>
                    <a:lnTo>
                      <a:pt x="16112" y="18405"/>
                    </a:lnTo>
                    <a:lnTo>
                      <a:pt x="16567" y="18681"/>
                    </a:lnTo>
                    <a:lnTo>
                      <a:pt x="5594" y="24953"/>
                    </a:lnTo>
                    <a:lnTo>
                      <a:pt x="6905" y="25729"/>
                    </a:lnTo>
                    <a:lnTo>
                      <a:pt x="2918" y="27647"/>
                    </a:lnTo>
                    <a:cubicBezTo>
                      <a:pt x="1035" y="28548"/>
                      <a:pt x="0" y="30439"/>
                      <a:pt x="830" y="30903"/>
                    </a:cubicBezTo>
                    <a:lnTo>
                      <a:pt x="10706" y="36478"/>
                    </a:lnTo>
                    <a:cubicBezTo>
                      <a:pt x="12329" y="37397"/>
                      <a:pt x="14667" y="36907"/>
                      <a:pt x="16290" y="35988"/>
                    </a:cubicBezTo>
                    <a:lnTo>
                      <a:pt x="27183" y="29806"/>
                    </a:lnTo>
                    <a:cubicBezTo>
                      <a:pt x="27388" y="29690"/>
                      <a:pt x="27513" y="29484"/>
                      <a:pt x="27513" y="29244"/>
                    </a:cubicBezTo>
                    <a:cubicBezTo>
                      <a:pt x="27513" y="28994"/>
                      <a:pt x="27397" y="28789"/>
                      <a:pt x="27192" y="28664"/>
                    </a:cubicBezTo>
                    <a:lnTo>
                      <a:pt x="26202" y="28075"/>
                    </a:lnTo>
                    <a:lnTo>
                      <a:pt x="29369" y="26264"/>
                    </a:lnTo>
                    <a:close/>
                  </a:path>
                </a:pathLst>
              </a:custGeom>
              <a:solidFill>
                <a:srgbClr val="262162">
                  <a:alpha val="2558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8" name="Google Shape;2378;p59"/>
              <p:cNvSpPr/>
              <p:nvPr/>
            </p:nvSpPr>
            <p:spPr>
              <a:xfrm>
                <a:off x="3134325" y="2962400"/>
                <a:ext cx="132725" cy="100175"/>
              </a:xfrm>
              <a:custGeom>
                <a:avLst/>
                <a:gdLst/>
                <a:ahLst/>
                <a:cxnLst/>
                <a:rect l="l" t="t" r="r" b="b"/>
                <a:pathLst>
                  <a:path w="5309" h="4007" extrusionOk="0">
                    <a:moveTo>
                      <a:pt x="5309" y="1"/>
                    </a:moveTo>
                    <a:cubicBezTo>
                      <a:pt x="4149" y="474"/>
                      <a:pt x="2151" y="1187"/>
                      <a:pt x="1" y="2820"/>
                    </a:cubicBezTo>
                    <a:lnTo>
                      <a:pt x="2079" y="4006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9" name="Google Shape;2379;p59"/>
              <p:cNvSpPr/>
              <p:nvPr/>
            </p:nvSpPr>
            <p:spPr>
              <a:xfrm>
                <a:off x="3322575" y="2686975"/>
                <a:ext cx="889450" cy="514550"/>
              </a:xfrm>
              <a:custGeom>
                <a:avLst/>
                <a:gdLst/>
                <a:ahLst/>
                <a:cxnLst/>
                <a:rect l="l" t="t" r="r" b="b"/>
                <a:pathLst>
                  <a:path w="35578" h="20582" extrusionOk="0">
                    <a:moveTo>
                      <a:pt x="0" y="13355"/>
                    </a:moveTo>
                    <a:lnTo>
                      <a:pt x="12204" y="20581"/>
                    </a:lnTo>
                    <a:lnTo>
                      <a:pt x="35577" y="7226"/>
                    </a:lnTo>
                    <a:lnTo>
                      <a:pt x="23382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0" name="Google Shape;2380;p59"/>
              <p:cNvSpPr/>
              <p:nvPr/>
            </p:nvSpPr>
            <p:spPr>
              <a:xfrm>
                <a:off x="3627000" y="2867625"/>
                <a:ext cx="585025" cy="364000"/>
              </a:xfrm>
              <a:custGeom>
                <a:avLst/>
                <a:gdLst/>
                <a:ahLst/>
                <a:cxnLst/>
                <a:rect l="l" t="t" r="r" b="b"/>
                <a:pathLst>
                  <a:path w="23401" h="14560" extrusionOk="0">
                    <a:moveTo>
                      <a:pt x="18" y="13355"/>
                    </a:moveTo>
                    <a:lnTo>
                      <a:pt x="23400" y="0"/>
                    </a:lnTo>
                    <a:lnTo>
                      <a:pt x="23373" y="759"/>
                    </a:lnTo>
                    <a:lnTo>
                      <a:pt x="19198" y="3613"/>
                    </a:lnTo>
                    <a:lnTo>
                      <a:pt x="0" y="1455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1" name="Google Shape;2381;p59"/>
              <p:cNvSpPr/>
              <p:nvPr/>
            </p:nvSpPr>
            <p:spPr>
              <a:xfrm>
                <a:off x="4394650" y="2676725"/>
                <a:ext cx="165725" cy="18290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7316" extrusionOk="0">
                    <a:moveTo>
                      <a:pt x="4443" y="277"/>
                    </a:moveTo>
                    <a:cubicBezTo>
                      <a:pt x="1963" y="0"/>
                      <a:pt x="1" y="5174"/>
                      <a:pt x="1526" y="6307"/>
                    </a:cubicBezTo>
                    <a:lnTo>
                      <a:pt x="3275" y="7315"/>
                    </a:lnTo>
                    <a:lnTo>
                      <a:pt x="6629" y="1499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2" name="Google Shape;2382;p59"/>
              <p:cNvSpPr/>
              <p:nvPr/>
            </p:nvSpPr>
            <p:spPr>
              <a:xfrm>
                <a:off x="4449950" y="2700125"/>
                <a:ext cx="134300" cy="17132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6853" extrusionOk="0">
                    <a:moveTo>
                      <a:pt x="1366" y="6513"/>
                    </a:moveTo>
                    <a:cubicBezTo>
                      <a:pt x="2454" y="6852"/>
                      <a:pt x="3917" y="5737"/>
                      <a:pt x="4649" y="4033"/>
                    </a:cubicBezTo>
                    <a:cubicBezTo>
                      <a:pt x="5371" y="2320"/>
                      <a:pt x="5086" y="661"/>
                      <a:pt x="4006" y="331"/>
                    </a:cubicBezTo>
                    <a:cubicBezTo>
                      <a:pt x="2927" y="1"/>
                      <a:pt x="1464" y="1107"/>
                      <a:pt x="732" y="2820"/>
                    </a:cubicBezTo>
                    <a:cubicBezTo>
                      <a:pt x="1" y="4524"/>
                      <a:pt x="286" y="6183"/>
                      <a:pt x="1366" y="651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3" name="Google Shape;2383;p59"/>
              <p:cNvSpPr/>
              <p:nvPr/>
            </p:nvSpPr>
            <p:spPr>
              <a:xfrm>
                <a:off x="4471375" y="2723550"/>
                <a:ext cx="95925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5184" extrusionOk="0">
                    <a:moveTo>
                      <a:pt x="2445" y="179"/>
                    </a:moveTo>
                    <a:cubicBezTo>
                      <a:pt x="3265" y="0"/>
                      <a:pt x="3836" y="857"/>
                      <a:pt x="3355" y="2382"/>
                    </a:cubicBezTo>
                    <a:cubicBezTo>
                      <a:pt x="2873" y="3917"/>
                      <a:pt x="1981" y="4702"/>
                      <a:pt x="1240" y="4943"/>
                    </a:cubicBezTo>
                    <a:cubicBezTo>
                      <a:pt x="500" y="5184"/>
                      <a:pt x="0" y="4238"/>
                      <a:pt x="313" y="2971"/>
                    </a:cubicBezTo>
                    <a:cubicBezTo>
                      <a:pt x="625" y="1713"/>
                      <a:pt x="1624" y="357"/>
                      <a:pt x="2445" y="17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4" name="Google Shape;2384;p59"/>
              <p:cNvSpPr/>
              <p:nvPr/>
            </p:nvSpPr>
            <p:spPr>
              <a:xfrm>
                <a:off x="4476725" y="2726900"/>
                <a:ext cx="83000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3320" h="4488" extrusionOk="0">
                    <a:moveTo>
                      <a:pt x="2115" y="152"/>
                    </a:moveTo>
                    <a:cubicBezTo>
                      <a:pt x="2828" y="0"/>
                      <a:pt x="3319" y="741"/>
                      <a:pt x="2900" y="2061"/>
                    </a:cubicBezTo>
                    <a:cubicBezTo>
                      <a:pt x="2481" y="3390"/>
                      <a:pt x="1713" y="4068"/>
                      <a:pt x="1071" y="4282"/>
                    </a:cubicBezTo>
                    <a:cubicBezTo>
                      <a:pt x="438" y="4488"/>
                      <a:pt x="0" y="3667"/>
                      <a:pt x="268" y="2578"/>
                    </a:cubicBezTo>
                    <a:cubicBezTo>
                      <a:pt x="545" y="1481"/>
                      <a:pt x="1401" y="304"/>
                      <a:pt x="2115" y="15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5" name="Google Shape;2385;p59"/>
              <p:cNvSpPr/>
              <p:nvPr/>
            </p:nvSpPr>
            <p:spPr>
              <a:xfrm>
                <a:off x="4477850" y="2735600"/>
                <a:ext cx="72050" cy="97475"/>
              </a:xfrm>
              <a:custGeom>
                <a:avLst/>
                <a:gdLst/>
                <a:ahLst/>
                <a:cxnLst/>
                <a:rect l="l" t="t" r="r" b="b"/>
                <a:pathLst>
                  <a:path w="2882" h="3899" extrusionOk="0">
                    <a:moveTo>
                      <a:pt x="1838" y="134"/>
                    </a:moveTo>
                    <a:cubicBezTo>
                      <a:pt x="2462" y="0"/>
                      <a:pt x="2882" y="642"/>
                      <a:pt x="2525" y="1793"/>
                    </a:cubicBezTo>
                    <a:cubicBezTo>
                      <a:pt x="2159" y="2944"/>
                      <a:pt x="1490" y="3533"/>
                      <a:pt x="937" y="3711"/>
                    </a:cubicBezTo>
                    <a:cubicBezTo>
                      <a:pt x="384" y="3899"/>
                      <a:pt x="0" y="3185"/>
                      <a:pt x="241" y="2230"/>
                    </a:cubicBezTo>
                    <a:cubicBezTo>
                      <a:pt x="473" y="1285"/>
                      <a:pt x="1222" y="268"/>
                      <a:pt x="1838" y="134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6" name="Google Shape;2386;p59"/>
              <p:cNvSpPr/>
              <p:nvPr/>
            </p:nvSpPr>
            <p:spPr>
              <a:xfrm>
                <a:off x="4485425" y="2787100"/>
                <a:ext cx="508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616" extrusionOk="0">
                    <a:moveTo>
                      <a:pt x="2034" y="1"/>
                    </a:moveTo>
                    <a:cubicBezTo>
                      <a:pt x="1695" y="884"/>
                      <a:pt x="1133" y="1357"/>
                      <a:pt x="669" y="1509"/>
                    </a:cubicBezTo>
                    <a:cubicBezTo>
                      <a:pt x="348" y="1616"/>
                      <a:pt x="99" y="1393"/>
                      <a:pt x="0" y="1000"/>
                    </a:cubicBezTo>
                    <a:cubicBezTo>
                      <a:pt x="669" y="1509"/>
                      <a:pt x="1303" y="1250"/>
                      <a:pt x="2034" y="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7" name="Google Shape;2387;p59"/>
              <p:cNvSpPr/>
              <p:nvPr/>
            </p:nvSpPr>
            <p:spPr>
              <a:xfrm>
                <a:off x="4484300" y="2740950"/>
                <a:ext cx="5600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632" extrusionOk="0">
                    <a:moveTo>
                      <a:pt x="1544" y="63"/>
                    </a:moveTo>
                    <a:cubicBezTo>
                      <a:pt x="1865" y="0"/>
                      <a:pt x="2133" y="152"/>
                      <a:pt x="2240" y="500"/>
                    </a:cubicBezTo>
                    <a:cubicBezTo>
                      <a:pt x="2097" y="357"/>
                      <a:pt x="1892" y="304"/>
                      <a:pt x="1669" y="348"/>
                    </a:cubicBezTo>
                    <a:cubicBezTo>
                      <a:pt x="1045" y="482"/>
                      <a:pt x="286" y="1517"/>
                      <a:pt x="54" y="2471"/>
                    </a:cubicBezTo>
                    <a:cubicBezTo>
                      <a:pt x="36" y="2525"/>
                      <a:pt x="28" y="2578"/>
                      <a:pt x="19" y="2632"/>
                    </a:cubicBezTo>
                    <a:cubicBezTo>
                      <a:pt x="1" y="2445"/>
                      <a:pt x="19" y="2222"/>
                      <a:pt x="81" y="1990"/>
                    </a:cubicBezTo>
                    <a:cubicBezTo>
                      <a:pt x="295" y="1124"/>
                      <a:pt x="982" y="188"/>
                      <a:pt x="1544" y="6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8" name="Google Shape;2388;p59"/>
              <p:cNvSpPr/>
              <p:nvPr/>
            </p:nvSpPr>
            <p:spPr>
              <a:xfrm>
                <a:off x="4505275" y="2772825"/>
                <a:ext cx="209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134" extrusionOk="0">
                    <a:moveTo>
                      <a:pt x="536" y="46"/>
                    </a:moveTo>
                    <a:cubicBezTo>
                      <a:pt x="714" y="1"/>
                      <a:pt x="839" y="188"/>
                      <a:pt x="732" y="527"/>
                    </a:cubicBezTo>
                    <a:cubicBezTo>
                      <a:pt x="625" y="857"/>
                      <a:pt x="429" y="1036"/>
                      <a:pt x="268" y="1089"/>
                    </a:cubicBezTo>
                    <a:cubicBezTo>
                      <a:pt x="107" y="1134"/>
                      <a:pt x="0" y="929"/>
                      <a:pt x="72" y="652"/>
                    </a:cubicBezTo>
                    <a:cubicBezTo>
                      <a:pt x="134" y="376"/>
                      <a:pt x="357" y="81"/>
                      <a:pt x="536" y="46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9" name="Google Shape;2389;p59"/>
              <p:cNvSpPr/>
              <p:nvPr/>
            </p:nvSpPr>
            <p:spPr>
              <a:xfrm>
                <a:off x="4526450" y="2749875"/>
                <a:ext cx="96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09" extrusionOk="0">
                    <a:moveTo>
                      <a:pt x="242" y="18"/>
                    </a:moveTo>
                    <a:cubicBezTo>
                      <a:pt x="322" y="0"/>
                      <a:pt x="384" y="80"/>
                      <a:pt x="331" y="232"/>
                    </a:cubicBezTo>
                    <a:cubicBezTo>
                      <a:pt x="286" y="384"/>
                      <a:pt x="197" y="464"/>
                      <a:pt x="126" y="491"/>
                    </a:cubicBezTo>
                    <a:cubicBezTo>
                      <a:pt x="54" y="509"/>
                      <a:pt x="1" y="419"/>
                      <a:pt x="37" y="295"/>
                    </a:cubicBezTo>
                    <a:cubicBezTo>
                      <a:pt x="63" y="170"/>
                      <a:pt x="161" y="36"/>
                      <a:pt x="242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0" name="Google Shape;2390;p59"/>
              <p:cNvSpPr/>
              <p:nvPr/>
            </p:nvSpPr>
            <p:spPr>
              <a:xfrm>
                <a:off x="4493900" y="2810750"/>
                <a:ext cx="96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18" extrusionOk="0">
                    <a:moveTo>
                      <a:pt x="241" y="18"/>
                    </a:moveTo>
                    <a:cubicBezTo>
                      <a:pt x="322" y="1"/>
                      <a:pt x="384" y="81"/>
                      <a:pt x="330" y="233"/>
                    </a:cubicBezTo>
                    <a:cubicBezTo>
                      <a:pt x="286" y="393"/>
                      <a:pt x="197" y="464"/>
                      <a:pt x="125" y="491"/>
                    </a:cubicBezTo>
                    <a:cubicBezTo>
                      <a:pt x="54" y="518"/>
                      <a:pt x="0" y="420"/>
                      <a:pt x="36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59"/>
              <p:cNvSpPr/>
              <p:nvPr/>
            </p:nvSpPr>
            <p:spPr>
              <a:xfrm>
                <a:off x="4507050" y="2754100"/>
                <a:ext cx="9625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19" extrusionOk="0">
                    <a:moveTo>
                      <a:pt x="242" y="18"/>
                    </a:moveTo>
                    <a:cubicBezTo>
                      <a:pt x="331" y="1"/>
                      <a:pt x="384" y="90"/>
                      <a:pt x="340" y="241"/>
                    </a:cubicBezTo>
                    <a:cubicBezTo>
                      <a:pt x="286" y="393"/>
                      <a:pt x="197" y="473"/>
                      <a:pt x="126" y="491"/>
                    </a:cubicBezTo>
                    <a:cubicBezTo>
                      <a:pt x="54" y="518"/>
                      <a:pt x="1" y="429"/>
                      <a:pt x="36" y="304"/>
                    </a:cubicBezTo>
                    <a:cubicBezTo>
                      <a:pt x="63" y="170"/>
                      <a:pt x="161" y="36"/>
                      <a:pt x="242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59"/>
              <p:cNvSpPr/>
              <p:nvPr/>
            </p:nvSpPr>
            <p:spPr>
              <a:xfrm>
                <a:off x="4515300" y="2802725"/>
                <a:ext cx="96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18" extrusionOk="0">
                    <a:moveTo>
                      <a:pt x="242" y="18"/>
                    </a:moveTo>
                    <a:cubicBezTo>
                      <a:pt x="322" y="0"/>
                      <a:pt x="384" y="90"/>
                      <a:pt x="331" y="241"/>
                    </a:cubicBezTo>
                    <a:cubicBezTo>
                      <a:pt x="286" y="393"/>
                      <a:pt x="197" y="473"/>
                      <a:pt x="126" y="491"/>
                    </a:cubicBezTo>
                    <a:cubicBezTo>
                      <a:pt x="54" y="518"/>
                      <a:pt x="1" y="420"/>
                      <a:pt x="28" y="295"/>
                    </a:cubicBezTo>
                    <a:cubicBezTo>
                      <a:pt x="63" y="170"/>
                      <a:pt x="161" y="36"/>
                      <a:pt x="242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59"/>
              <p:cNvSpPr/>
              <p:nvPr/>
            </p:nvSpPr>
            <p:spPr>
              <a:xfrm>
                <a:off x="4529350" y="2776625"/>
                <a:ext cx="96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10" extrusionOk="0">
                    <a:moveTo>
                      <a:pt x="251" y="18"/>
                    </a:moveTo>
                    <a:cubicBezTo>
                      <a:pt x="331" y="1"/>
                      <a:pt x="384" y="81"/>
                      <a:pt x="340" y="233"/>
                    </a:cubicBezTo>
                    <a:cubicBezTo>
                      <a:pt x="286" y="384"/>
                      <a:pt x="197" y="465"/>
                      <a:pt x="126" y="491"/>
                    </a:cubicBezTo>
                    <a:cubicBezTo>
                      <a:pt x="54" y="509"/>
                      <a:pt x="1" y="420"/>
                      <a:pt x="37" y="295"/>
                    </a:cubicBezTo>
                    <a:cubicBezTo>
                      <a:pt x="63" y="170"/>
                      <a:pt x="161" y="36"/>
                      <a:pt x="25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4" name="Google Shape;2394;p59"/>
              <p:cNvSpPr/>
              <p:nvPr/>
            </p:nvSpPr>
            <p:spPr>
              <a:xfrm>
                <a:off x="4488100" y="2782200"/>
                <a:ext cx="9625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10" extrusionOk="0">
                    <a:moveTo>
                      <a:pt x="250" y="19"/>
                    </a:moveTo>
                    <a:cubicBezTo>
                      <a:pt x="331" y="1"/>
                      <a:pt x="384" y="81"/>
                      <a:pt x="339" y="233"/>
                    </a:cubicBezTo>
                    <a:cubicBezTo>
                      <a:pt x="286" y="384"/>
                      <a:pt x="197" y="465"/>
                      <a:pt x="125" y="491"/>
                    </a:cubicBezTo>
                    <a:cubicBezTo>
                      <a:pt x="54" y="509"/>
                      <a:pt x="0" y="420"/>
                      <a:pt x="36" y="295"/>
                    </a:cubicBezTo>
                    <a:cubicBezTo>
                      <a:pt x="63" y="170"/>
                      <a:pt x="161" y="36"/>
                      <a:pt x="250" y="1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5" name="Google Shape;2395;p59"/>
              <p:cNvSpPr/>
              <p:nvPr/>
            </p:nvSpPr>
            <p:spPr>
              <a:xfrm>
                <a:off x="4508625" y="2774400"/>
                <a:ext cx="1407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50" extrusionOk="0">
                    <a:moveTo>
                      <a:pt x="357" y="27"/>
                    </a:moveTo>
                    <a:cubicBezTo>
                      <a:pt x="482" y="0"/>
                      <a:pt x="562" y="125"/>
                      <a:pt x="491" y="348"/>
                    </a:cubicBezTo>
                    <a:cubicBezTo>
                      <a:pt x="419" y="571"/>
                      <a:pt x="295" y="678"/>
                      <a:pt x="188" y="714"/>
                    </a:cubicBezTo>
                    <a:cubicBezTo>
                      <a:pt x="80" y="750"/>
                      <a:pt x="0" y="616"/>
                      <a:pt x="54" y="429"/>
                    </a:cubicBezTo>
                    <a:cubicBezTo>
                      <a:pt x="98" y="250"/>
                      <a:pt x="241" y="54"/>
                      <a:pt x="357" y="2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6" name="Google Shape;2396;p59"/>
              <p:cNvSpPr/>
              <p:nvPr/>
            </p:nvSpPr>
            <p:spPr>
              <a:xfrm>
                <a:off x="4262850" y="2750750"/>
                <a:ext cx="165725" cy="1829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7317" extrusionOk="0">
                    <a:moveTo>
                      <a:pt x="4443" y="277"/>
                    </a:moveTo>
                    <a:cubicBezTo>
                      <a:pt x="1963" y="1"/>
                      <a:pt x="0" y="5175"/>
                      <a:pt x="1526" y="6308"/>
                    </a:cubicBezTo>
                    <a:lnTo>
                      <a:pt x="3265" y="7316"/>
                    </a:lnTo>
                    <a:lnTo>
                      <a:pt x="6629" y="150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7" name="Google Shape;2397;p59"/>
              <p:cNvSpPr/>
              <p:nvPr/>
            </p:nvSpPr>
            <p:spPr>
              <a:xfrm>
                <a:off x="4318150" y="2774175"/>
                <a:ext cx="134300" cy="171300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6852" extrusionOk="0">
                    <a:moveTo>
                      <a:pt x="1366" y="6522"/>
                    </a:moveTo>
                    <a:cubicBezTo>
                      <a:pt x="2445" y="6852"/>
                      <a:pt x="3917" y="5737"/>
                      <a:pt x="4640" y="4033"/>
                    </a:cubicBezTo>
                    <a:cubicBezTo>
                      <a:pt x="5371" y="2320"/>
                      <a:pt x="5086" y="670"/>
                      <a:pt x="4006" y="331"/>
                    </a:cubicBezTo>
                    <a:cubicBezTo>
                      <a:pt x="2927" y="1"/>
                      <a:pt x="1455" y="1116"/>
                      <a:pt x="732" y="2820"/>
                    </a:cubicBezTo>
                    <a:cubicBezTo>
                      <a:pt x="1" y="4532"/>
                      <a:pt x="286" y="6183"/>
                      <a:pt x="1366" y="652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59"/>
              <p:cNvSpPr/>
              <p:nvPr/>
            </p:nvSpPr>
            <p:spPr>
              <a:xfrm>
                <a:off x="4339575" y="2797600"/>
                <a:ext cx="95700" cy="129825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5193" extrusionOk="0">
                    <a:moveTo>
                      <a:pt x="2444" y="179"/>
                    </a:moveTo>
                    <a:cubicBezTo>
                      <a:pt x="3265" y="0"/>
                      <a:pt x="3827" y="857"/>
                      <a:pt x="3345" y="2391"/>
                    </a:cubicBezTo>
                    <a:cubicBezTo>
                      <a:pt x="2864" y="3917"/>
                      <a:pt x="1981" y="4711"/>
                      <a:pt x="1240" y="4951"/>
                    </a:cubicBezTo>
                    <a:cubicBezTo>
                      <a:pt x="500" y="5192"/>
                      <a:pt x="0" y="4247"/>
                      <a:pt x="312" y="2980"/>
                    </a:cubicBezTo>
                    <a:cubicBezTo>
                      <a:pt x="625" y="1713"/>
                      <a:pt x="1615" y="357"/>
                      <a:pt x="2444" y="17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59"/>
              <p:cNvSpPr/>
              <p:nvPr/>
            </p:nvSpPr>
            <p:spPr>
              <a:xfrm>
                <a:off x="4344925" y="2800950"/>
                <a:ext cx="82975" cy="112200"/>
              </a:xfrm>
              <a:custGeom>
                <a:avLst/>
                <a:gdLst/>
                <a:ahLst/>
                <a:cxnLst/>
                <a:rect l="l" t="t" r="r" b="b"/>
                <a:pathLst>
                  <a:path w="3319" h="4488" extrusionOk="0">
                    <a:moveTo>
                      <a:pt x="2114" y="152"/>
                    </a:moveTo>
                    <a:cubicBezTo>
                      <a:pt x="2828" y="0"/>
                      <a:pt x="3319" y="740"/>
                      <a:pt x="2899" y="2061"/>
                    </a:cubicBezTo>
                    <a:cubicBezTo>
                      <a:pt x="2480" y="3390"/>
                      <a:pt x="1713" y="4077"/>
                      <a:pt x="1071" y="4282"/>
                    </a:cubicBezTo>
                    <a:cubicBezTo>
                      <a:pt x="428" y="4487"/>
                      <a:pt x="0" y="3675"/>
                      <a:pt x="268" y="2578"/>
                    </a:cubicBezTo>
                    <a:cubicBezTo>
                      <a:pt x="535" y="1481"/>
                      <a:pt x="1401" y="312"/>
                      <a:pt x="2114" y="15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0" name="Google Shape;2400;p59"/>
              <p:cNvSpPr/>
              <p:nvPr/>
            </p:nvSpPr>
            <p:spPr>
              <a:xfrm>
                <a:off x="4346025" y="2809625"/>
                <a:ext cx="72075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900" extrusionOk="0">
                    <a:moveTo>
                      <a:pt x="1838" y="135"/>
                    </a:moveTo>
                    <a:cubicBezTo>
                      <a:pt x="2463" y="1"/>
                      <a:pt x="2882" y="643"/>
                      <a:pt x="2516" y="1794"/>
                    </a:cubicBezTo>
                    <a:cubicBezTo>
                      <a:pt x="2160" y="2945"/>
                      <a:pt x="1491" y="3534"/>
                      <a:pt x="937" y="3721"/>
                    </a:cubicBezTo>
                    <a:cubicBezTo>
                      <a:pt x="375" y="3899"/>
                      <a:pt x="1" y="3186"/>
                      <a:pt x="233" y="2240"/>
                    </a:cubicBezTo>
                    <a:cubicBezTo>
                      <a:pt x="474" y="1286"/>
                      <a:pt x="1223" y="269"/>
                      <a:pt x="1838" y="135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1" name="Google Shape;2401;p59"/>
              <p:cNvSpPr/>
              <p:nvPr/>
            </p:nvSpPr>
            <p:spPr>
              <a:xfrm>
                <a:off x="4353625" y="2861150"/>
                <a:ext cx="508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616" extrusionOk="0">
                    <a:moveTo>
                      <a:pt x="2034" y="1"/>
                    </a:moveTo>
                    <a:cubicBezTo>
                      <a:pt x="1686" y="893"/>
                      <a:pt x="1133" y="1357"/>
                      <a:pt x="669" y="1508"/>
                    </a:cubicBezTo>
                    <a:cubicBezTo>
                      <a:pt x="348" y="1615"/>
                      <a:pt x="89" y="1401"/>
                      <a:pt x="0" y="1009"/>
                    </a:cubicBezTo>
                    <a:cubicBezTo>
                      <a:pt x="669" y="1508"/>
                      <a:pt x="1303" y="1250"/>
                      <a:pt x="2034" y="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59"/>
              <p:cNvSpPr/>
              <p:nvPr/>
            </p:nvSpPr>
            <p:spPr>
              <a:xfrm>
                <a:off x="4352500" y="2815000"/>
                <a:ext cx="56000" cy="6580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632" extrusionOk="0">
                    <a:moveTo>
                      <a:pt x="1544" y="71"/>
                    </a:moveTo>
                    <a:cubicBezTo>
                      <a:pt x="1865" y="0"/>
                      <a:pt x="2133" y="161"/>
                      <a:pt x="2240" y="500"/>
                    </a:cubicBezTo>
                    <a:cubicBezTo>
                      <a:pt x="2088" y="357"/>
                      <a:pt x="1892" y="303"/>
                      <a:pt x="1669" y="357"/>
                    </a:cubicBezTo>
                    <a:cubicBezTo>
                      <a:pt x="1044" y="491"/>
                      <a:pt x="286" y="1517"/>
                      <a:pt x="45" y="2480"/>
                    </a:cubicBezTo>
                    <a:cubicBezTo>
                      <a:pt x="36" y="2534"/>
                      <a:pt x="27" y="2578"/>
                      <a:pt x="18" y="2632"/>
                    </a:cubicBezTo>
                    <a:cubicBezTo>
                      <a:pt x="0" y="2444"/>
                      <a:pt x="18" y="2230"/>
                      <a:pt x="72" y="1998"/>
                    </a:cubicBezTo>
                    <a:cubicBezTo>
                      <a:pt x="295" y="1124"/>
                      <a:pt x="973" y="187"/>
                      <a:pt x="1544" y="7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59"/>
              <p:cNvSpPr/>
              <p:nvPr/>
            </p:nvSpPr>
            <p:spPr>
              <a:xfrm>
                <a:off x="4373475" y="2847100"/>
                <a:ext cx="20975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839" h="1134" extrusionOk="0">
                    <a:moveTo>
                      <a:pt x="535" y="36"/>
                    </a:moveTo>
                    <a:cubicBezTo>
                      <a:pt x="714" y="1"/>
                      <a:pt x="839" y="188"/>
                      <a:pt x="732" y="518"/>
                    </a:cubicBezTo>
                    <a:cubicBezTo>
                      <a:pt x="625" y="857"/>
                      <a:pt x="428" y="1027"/>
                      <a:pt x="268" y="1080"/>
                    </a:cubicBezTo>
                    <a:cubicBezTo>
                      <a:pt x="107" y="1134"/>
                      <a:pt x="0" y="928"/>
                      <a:pt x="62" y="652"/>
                    </a:cubicBezTo>
                    <a:cubicBezTo>
                      <a:pt x="134" y="375"/>
                      <a:pt x="348" y="72"/>
                      <a:pt x="535" y="36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59"/>
              <p:cNvSpPr/>
              <p:nvPr/>
            </p:nvSpPr>
            <p:spPr>
              <a:xfrm>
                <a:off x="4394650" y="2823900"/>
                <a:ext cx="940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19" extrusionOk="0">
                    <a:moveTo>
                      <a:pt x="241" y="19"/>
                    </a:moveTo>
                    <a:cubicBezTo>
                      <a:pt x="322" y="1"/>
                      <a:pt x="375" y="90"/>
                      <a:pt x="331" y="242"/>
                    </a:cubicBezTo>
                    <a:cubicBezTo>
                      <a:pt x="286" y="393"/>
                      <a:pt x="197" y="465"/>
                      <a:pt x="125" y="492"/>
                    </a:cubicBezTo>
                    <a:cubicBezTo>
                      <a:pt x="45" y="518"/>
                      <a:pt x="1" y="420"/>
                      <a:pt x="27" y="295"/>
                    </a:cubicBezTo>
                    <a:cubicBezTo>
                      <a:pt x="63" y="170"/>
                      <a:pt x="161" y="37"/>
                      <a:pt x="241" y="1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59"/>
              <p:cNvSpPr/>
              <p:nvPr/>
            </p:nvSpPr>
            <p:spPr>
              <a:xfrm>
                <a:off x="4362100" y="2884800"/>
                <a:ext cx="937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75" h="518" extrusionOk="0">
                    <a:moveTo>
                      <a:pt x="241" y="18"/>
                    </a:moveTo>
                    <a:cubicBezTo>
                      <a:pt x="321" y="0"/>
                      <a:pt x="375" y="90"/>
                      <a:pt x="330" y="241"/>
                    </a:cubicBezTo>
                    <a:cubicBezTo>
                      <a:pt x="286" y="393"/>
                      <a:pt x="196" y="473"/>
                      <a:pt x="125" y="491"/>
                    </a:cubicBezTo>
                    <a:cubicBezTo>
                      <a:pt x="45" y="518"/>
                      <a:pt x="0" y="420"/>
                      <a:pt x="27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59"/>
              <p:cNvSpPr/>
              <p:nvPr/>
            </p:nvSpPr>
            <p:spPr>
              <a:xfrm>
                <a:off x="4375250" y="2828375"/>
                <a:ext cx="96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09" extrusionOk="0">
                    <a:moveTo>
                      <a:pt x="241" y="18"/>
                    </a:moveTo>
                    <a:cubicBezTo>
                      <a:pt x="322" y="0"/>
                      <a:pt x="384" y="81"/>
                      <a:pt x="330" y="232"/>
                    </a:cubicBezTo>
                    <a:cubicBezTo>
                      <a:pt x="286" y="384"/>
                      <a:pt x="197" y="464"/>
                      <a:pt x="125" y="491"/>
                    </a:cubicBezTo>
                    <a:cubicBezTo>
                      <a:pt x="54" y="509"/>
                      <a:pt x="0" y="420"/>
                      <a:pt x="36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59"/>
              <p:cNvSpPr/>
              <p:nvPr/>
            </p:nvSpPr>
            <p:spPr>
              <a:xfrm>
                <a:off x="4383500" y="2877000"/>
                <a:ext cx="94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09" extrusionOk="0">
                    <a:moveTo>
                      <a:pt x="241" y="18"/>
                    </a:moveTo>
                    <a:cubicBezTo>
                      <a:pt x="322" y="0"/>
                      <a:pt x="375" y="80"/>
                      <a:pt x="331" y="232"/>
                    </a:cubicBezTo>
                    <a:cubicBezTo>
                      <a:pt x="286" y="384"/>
                      <a:pt x="197" y="464"/>
                      <a:pt x="116" y="482"/>
                    </a:cubicBezTo>
                    <a:cubicBezTo>
                      <a:pt x="45" y="509"/>
                      <a:pt x="0" y="419"/>
                      <a:pt x="27" y="294"/>
                    </a:cubicBezTo>
                    <a:cubicBezTo>
                      <a:pt x="63" y="170"/>
                      <a:pt x="161" y="27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59"/>
              <p:cNvSpPr/>
              <p:nvPr/>
            </p:nvSpPr>
            <p:spPr>
              <a:xfrm>
                <a:off x="4397550" y="2850675"/>
                <a:ext cx="962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09" extrusionOk="0">
                    <a:moveTo>
                      <a:pt x="241" y="18"/>
                    </a:moveTo>
                    <a:cubicBezTo>
                      <a:pt x="322" y="0"/>
                      <a:pt x="384" y="81"/>
                      <a:pt x="331" y="232"/>
                    </a:cubicBezTo>
                    <a:cubicBezTo>
                      <a:pt x="286" y="384"/>
                      <a:pt x="197" y="464"/>
                      <a:pt x="125" y="491"/>
                    </a:cubicBezTo>
                    <a:cubicBezTo>
                      <a:pt x="54" y="509"/>
                      <a:pt x="1" y="420"/>
                      <a:pt x="36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59"/>
              <p:cNvSpPr/>
              <p:nvPr/>
            </p:nvSpPr>
            <p:spPr>
              <a:xfrm>
                <a:off x="4356300" y="2856250"/>
                <a:ext cx="9600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09" extrusionOk="0">
                    <a:moveTo>
                      <a:pt x="241" y="18"/>
                    </a:moveTo>
                    <a:cubicBezTo>
                      <a:pt x="321" y="0"/>
                      <a:pt x="384" y="81"/>
                      <a:pt x="330" y="232"/>
                    </a:cubicBezTo>
                    <a:cubicBezTo>
                      <a:pt x="286" y="384"/>
                      <a:pt x="196" y="464"/>
                      <a:pt x="125" y="491"/>
                    </a:cubicBezTo>
                    <a:cubicBezTo>
                      <a:pt x="54" y="509"/>
                      <a:pt x="0" y="420"/>
                      <a:pt x="36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59"/>
              <p:cNvSpPr/>
              <p:nvPr/>
            </p:nvSpPr>
            <p:spPr>
              <a:xfrm>
                <a:off x="4376800" y="2848450"/>
                <a:ext cx="1407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563" h="750" extrusionOk="0">
                    <a:moveTo>
                      <a:pt x="358" y="27"/>
                    </a:moveTo>
                    <a:cubicBezTo>
                      <a:pt x="474" y="0"/>
                      <a:pt x="563" y="125"/>
                      <a:pt x="492" y="348"/>
                    </a:cubicBezTo>
                    <a:cubicBezTo>
                      <a:pt x="420" y="571"/>
                      <a:pt x="286" y="687"/>
                      <a:pt x="179" y="723"/>
                    </a:cubicBezTo>
                    <a:cubicBezTo>
                      <a:pt x="72" y="750"/>
                      <a:pt x="1" y="616"/>
                      <a:pt x="45" y="437"/>
                    </a:cubicBezTo>
                    <a:cubicBezTo>
                      <a:pt x="90" y="250"/>
                      <a:pt x="242" y="54"/>
                      <a:pt x="358" y="2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59"/>
              <p:cNvSpPr/>
              <p:nvPr/>
            </p:nvSpPr>
            <p:spPr>
              <a:xfrm>
                <a:off x="4439925" y="2499400"/>
                <a:ext cx="302000" cy="207900"/>
              </a:xfrm>
              <a:custGeom>
                <a:avLst/>
                <a:gdLst/>
                <a:ahLst/>
                <a:cxnLst/>
                <a:rect l="l" t="t" r="r" b="b"/>
                <a:pathLst>
                  <a:path w="12080" h="8316" extrusionOk="0">
                    <a:moveTo>
                      <a:pt x="12080" y="6924"/>
                    </a:moveTo>
                    <a:lnTo>
                      <a:pt x="36" y="1"/>
                    </a:lnTo>
                    <a:lnTo>
                      <a:pt x="1" y="1375"/>
                    </a:lnTo>
                    <a:lnTo>
                      <a:pt x="12080" y="831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59"/>
              <p:cNvSpPr/>
              <p:nvPr/>
            </p:nvSpPr>
            <p:spPr>
              <a:xfrm>
                <a:off x="4431675" y="2504325"/>
                <a:ext cx="302000" cy="207650"/>
              </a:xfrm>
              <a:custGeom>
                <a:avLst/>
                <a:gdLst/>
                <a:ahLst/>
                <a:cxnLst/>
                <a:rect l="l" t="t" r="r" b="b"/>
                <a:pathLst>
                  <a:path w="12080" h="8306" extrusionOk="0">
                    <a:moveTo>
                      <a:pt x="12080" y="6923"/>
                    </a:moveTo>
                    <a:lnTo>
                      <a:pt x="36" y="0"/>
                    </a:lnTo>
                    <a:lnTo>
                      <a:pt x="0" y="1374"/>
                    </a:lnTo>
                    <a:lnTo>
                      <a:pt x="12080" y="830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59"/>
              <p:cNvSpPr/>
              <p:nvPr/>
            </p:nvSpPr>
            <p:spPr>
              <a:xfrm>
                <a:off x="3761025" y="2773500"/>
                <a:ext cx="457900" cy="260750"/>
              </a:xfrm>
              <a:custGeom>
                <a:avLst/>
                <a:gdLst/>
                <a:ahLst/>
                <a:cxnLst/>
                <a:rect l="l" t="t" r="r" b="b"/>
                <a:pathLst>
                  <a:path w="18316" h="10430" extrusionOk="0">
                    <a:moveTo>
                      <a:pt x="1" y="6460"/>
                    </a:moveTo>
                    <a:lnTo>
                      <a:pt x="6977" y="10429"/>
                    </a:lnTo>
                    <a:lnTo>
                      <a:pt x="18316" y="4024"/>
                    </a:lnTo>
                    <a:lnTo>
                      <a:pt x="11670" y="1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59"/>
              <p:cNvSpPr/>
              <p:nvPr/>
            </p:nvSpPr>
            <p:spPr>
              <a:xfrm>
                <a:off x="3935450" y="2874100"/>
                <a:ext cx="283475" cy="268975"/>
              </a:xfrm>
              <a:custGeom>
                <a:avLst/>
                <a:gdLst/>
                <a:ahLst/>
                <a:cxnLst/>
                <a:rect l="l" t="t" r="r" b="b"/>
                <a:pathLst>
                  <a:path w="11339" h="10759" extrusionOk="0">
                    <a:moveTo>
                      <a:pt x="0" y="6405"/>
                    </a:moveTo>
                    <a:lnTo>
                      <a:pt x="11339" y="0"/>
                    </a:lnTo>
                    <a:lnTo>
                      <a:pt x="11312" y="4362"/>
                    </a:lnTo>
                    <a:lnTo>
                      <a:pt x="0" y="10759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59"/>
              <p:cNvSpPr/>
              <p:nvPr/>
            </p:nvSpPr>
            <p:spPr>
              <a:xfrm>
                <a:off x="3755900" y="2932075"/>
                <a:ext cx="179800" cy="211225"/>
              </a:xfrm>
              <a:custGeom>
                <a:avLst/>
                <a:gdLst/>
                <a:ahLst/>
                <a:cxnLst/>
                <a:rect l="l" t="t" r="r" b="b"/>
                <a:pathLst>
                  <a:path w="7192" h="8449" extrusionOk="0">
                    <a:moveTo>
                      <a:pt x="7182" y="4086"/>
                    </a:moveTo>
                    <a:lnTo>
                      <a:pt x="1" y="1"/>
                    </a:lnTo>
                    <a:lnTo>
                      <a:pt x="27" y="4372"/>
                    </a:lnTo>
                    <a:lnTo>
                      <a:pt x="7191" y="8449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59"/>
              <p:cNvSpPr/>
              <p:nvPr/>
            </p:nvSpPr>
            <p:spPr>
              <a:xfrm>
                <a:off x="3944150" y="3021500"/>
                <a:ext cx="53975" cy="101300"/>
              </a:xfrm>
              <a:custGeom>
                <a:avLst/>
                <a:gdLst/>
                <a:ahLst/>
                <a:cxnLst/>
                <a:rect l="l" t="t" r="r" b="b"/>
                <a:pathLst>
                  <a:path w="2159" h="4052" extrusionOk="0">
                    <a:moveTo>
                      <a:pt x="2159" y="1"/>
                    </a:moveTo>
                    <a:lnTo>
                      <a:pt x="0" y="1205"/>
                    </a:lnTo>
                    <a:lnTo>
                      <a:pt x="0" y="4051"/>
                    </a:lnTo>
                    <a:lnTo>
                      <a:pt x="2159" y="2838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59"/>
              <p:cNvSpPr/>
              <p:nvPr/>
            </p:nvSpPr>
            <p:spPr>
              <a:xfrm>
                <a:off x="3943250" y="3019950"/>
                <a:ext cx="55775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4176" extrusionOk="0">
                    <a:moveTo>
                      <a:pt x="2159" y="116"/>
                    </a:moveTo>
                    <a:lnTo>
                      <a:pt x="2159" y="2882"/>
                    </a:lnTo>
                    <a:lnTo>
                      <a:pt x="72" y="4051"/>
                    </a:lnTo>
                    <a:lnTo>
                      <a:pt x="72" y="1294"/>
                    </a:lnTo>
                    <a:lnTo>
                      <a:pt x="2159" y="116"/>
                    </a:lnTo>
                    <a:close/>
                    <a:moveTo>
                      <a:pt x="2231" y="0"/>
                    </a:moveTo>
                    <a:lnTo>
                      <a:pt x="18" y="1240"/>
                    </a:lnTo>
                    <a:lnTo>
                      <a:pt x="0" y="1249"/>
                    </a:lnTo>
                    <a:lnTo>
                      <a:pt x="0" y="4175"/>
                    </a:lnTo>
                    <a:lnTo>
                      <a:pt x="2213" y="2927"/>
                    </a:lnTo>
                    <a:lnTo>
                      <a:pt x="2231" y="2918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59"/>
              <p:cNvSpPr/>
              <p:nvPr/>
            </p:nvSpPr>
            <p:spPr>
              <a:xfrm>
                <a:off x="3989625" y="3027750"/>
                <a:ext cx="4500" cy="15875"/>
              </a:xfrm>
              <a:custGeom>
                <a:avLst/>
                <a:gdLst/>
                <a:ahLst/>
                <a:cxnLst/>
                <a:rect l="l" t="t" r="r" b="b"/>
                <a:pathLst>
                  <a:path w="180" h="635" extrusionOk="0">
                    <a:moveTo>
                      <a:pt x="179" y="1"/>
                    </a:moveTo>
                    <a:lnTo>
                      <a:pt x="1" y="108"/>
                    </a:lnTo>
                    <a:lnTo>
                      <a:pt x="1" y="634"/>
                    </a:lnTo>
                    <a:lnTo>
                      <a:pt x="179" y="53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59"/>
              <p:cNvSpPr/>
              <p:nvPr/>
            </p:nvSpPr>
            <p:spPr>
              <a:xfrm>
                <a:off x="3515250" y="2737600"/>
                <a:ext cx="421550" cy="290625"/>
              </a:xfrm>
              <a:custGeom>
                <a:avLst/>
                <a:gdLst/>
                <a:ahLst/>
                <a:cxnLst/>
                <a:rect l="l" t="t" r="r" b="b"/>
                <a:pathLst>
                  <a:path w="16862" h="11625" extrusionOk="0">
                    <a:moveTo>
                      <a:pt x="45" y="0"/>
                    </a:moveTo>
                    <a:lnTo>
                      <a:pt x="16862" y="9956"/>
                    </a:lnTo>
                    <a:lnTo>
                      <a:pt x="16808" y="11625"/>
                    </a:lnTo>
                    <a:lnTo>
                      <a:pt x="1" y="16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59"/>
              <p:cNvSpPr/>
              <p:nvPr/>
            </p:nvSpPr>
            <p:spPr>
              <a:xfrm>
                <a:off x="3515700" y="2277500"/>
                <a:ext cx="1226000" cy="709250"/>
              </a:xfrm>
              <a:custGeom>
                <a:avLst/>
                <a:gdLst/>
                <a:ahLst/>
                <a:cxnLst/>
                <a:rect l="l" t="t" r="r" b="b"/>
                <a:pathLst>
                  <a:path w="49040" h="28370" extrusionOk="0">
                    <a:moveTo>
                      <a:pt x="1" y="18404"/>
                    </a:moveTo>
                    <a:lnTo>
                      <a:pt x="16817" y="28369"/>
                    </a:lnTo>
                    <a:lnTo>
                      <a:pt x="49040" y="9965"/>
                    </a:lnTo>
                    <a:lnTo>
                      <a:pt x="3222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59"/>
              <p:cNvSpPr/>
              <p:nvPr/>
            </p:nvSpPr>
            <p:spPr>
              <a:xfrm>
                <a:off x="3846675" y="2454350"/>
                <a:ext cx="735800" cy="424900"/>
              </a:xfrm>
              <a:custGeom>
                <a:avLst/>
                <a:gdLst/>
                <a:ahLst/>
                <a:cxnLst/>
                <a:rect l="l" t="t" r="r" b="b"/>
                <a:pathLst>
                  <a:path w="29432" h="16996" extrusionOk="0">
                    <a:moveTo>
                      <a:pt x="125" y="16612"/>
                    </a:moveTo>
                    <a:lnTo>
                      <a:pt x="29119" y="54"/>
                    </a:lnTo>
                    <a:cubicBezTo>
                      <a:pt x="29208" y="1"/>
                      <a:pt x="29324" y="36"/>
                      <a:pt x="29378" y="126"/>
                    </a:cubicBezTo>
                    <a:cubicBezTo>
                      <a:pt x="29431" y="215"/>
                      <a:pt x="29395" y="331"/>
                      <a:pt x="29306" y="384"/>
                    </a:cubicBezTo>
                    <a:lnTo>
                      <a:pt x="313" y="16942"/>
                    </a:lnTo>
                    <a:cubicBezTo>
                      <a:pt x="224" y="16995"/>
                      <a:pt x="108" y="16969"/>
                      <a:pt x="54" y="16870"/>
                    </a:cubicBezTo>
                    <a:cubicBezTo>
                      <a:pt x="1" y="16781"/>
                      <a:pt x="36" y="16665"/>
                      <a:pt x="125" y="1661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59"/>
              <p:cNvSpPr/>
              <p:nvPr/>
            </p:nvSpPr>
            <p:spPr>
              <a:xfrm>
                <a:off x="3848675" y="2449675"/>
                <a:ext cx="735575" cy="425100"/>
              </a:xfrm>
              <a:custGeom>
                <a:avLst/>
                <a:gdLst/>
                <a:ahLst/>
                <a:cxnLst/>
                <a:rect l="l" t="t" r="r" b="b"/>
                <a:pathLst>
                  <a:path w="29423" h="17004" extrusionOk="0">
                    <a:moveTo>
                      <a:pt x="126" y="16611"/>
                    </a:moveTo>
                    <a:lnTo>
                      <a:pt x="29110" y="54"/>
                    </a:lnTo>
                    <a:cubicBezTo>
                      <a:pt x="29208" y="0"/>
                      <a:pt x="29324" y="36"/>
                      <a:pt x="29378" y="125"/>
                    </a:cubicBezTo>
                    <a:cubicBezTo>
                      <a:pt x="29422" y="215"/>
                      <a:pt x="29396" y="339"/>
                      <a:pt x="29298" y="384"/>
                    </a:cubicBezTo>
                    <a:lnTo>
                      <a:pt x="313" y="16950"/>
                    </a:lnTo>
                    <a:cubicBezTo>
                      <a:pt x="215" y="17004"/>
                      <a:pt x="99" y="16968"/>
                      <a:pt x="45" y="16879"/>
                    </a:cubicBezTo>
                    <a:cubicBezTo>
                      <a:pt x="1" y="16781"/>
                      <a:pt x="28" y="16665"/>
                      <a:pt x="126" y="1661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59"/>
              <p:cNvSpPr/>
              <p:nvPr/>
            </p:nvSpPr>
            <p:spPr>
              <a:xfrm>
                <a:off x="3800725" y="2428275"/>
                <a:ext cx="735800" cy="425100"/>
              </a:xfrm>
              <a:custGeom>
                <a:avLst/>
                <a:gdLst/>
                <a:ahLst/>
                <a:cxnLst/>
                <a:rect l="l" t="t" r="r" b="b"/>
                <a:pathLst>
                  <a:path w="29432" h="17004" extrusionOk="0">
                    <a:moveTo>
                      <a:pt x="126" y="16620"/>
                    </a:moveTo>
                    <a:lnTo>
                      <a:pt x="29119" y="54"/>
                    </a:lnTo>
                    <a:cubicBezTo>
                      <a:pt x="29208" y="0"/>
                      <a:pt x="29324" y="36"/>
                      <a:pt x="29378" y="125"/>
                    </a:cubicBezTo>
                    <a:cubicBezTo>
                      <a:pt x="29431" y="223"/>
                      <a:pt x="29396" y="339"/>
                      <a:pt x="29306" y="393"/>
                    </a:cubicBezTo>
                    <a:lnTo>
                      <a:pt x="313" y="16950"/>
                    </a:lnTo>
                    <a:cubicBezTo>
                      <a:pt x="224" y="17003"/>
                      <a:pt x="108" y="16968"/>
                      <a:pt x="54" y="16879"/>
                    </a:cubicBezTo>
                    <a:cubicBezTo>
                      <a:pt x="1" y="16789"/>
                      <a:pt x="36" y="16664"/>
                      <a:pt x="126" y="1662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59"/>
              <p:cNvSpPr/>
              <p:nvPr/>
            </p:nvSpPr>
            <p:spPr>
              <a:xfrm>
                <a:off x="3802750" y="2423800"/>
                <a:ext cx="735550" cy="424900"/>
              </a:xfrm>
              <a:custGeom>
                <a:avLst/>
                <a:gdLst/>
                <a:ahLst/>
                <a:cxnLst/>
                <a:rect l="l" t="t" r="r" b="b"/>
                <a:pathLst>
                  <a:path w="29422" h="16996" extrusionOk="0">
                    <a:moveTo>
                      <a:pt x="116" y="16612"/>
                    </a:moveTo>
                    <a:lnTo>
                      <a:pt x="29109" y="54"/>
                    </a:lnTo>
                    <a:cubicBezTo>
                      <a:pt x="29208" y="1"/>
                      <a:pt x="29324" y="27"/>
                      <a:pt x="29377" y="126"/>
                    </a:cubicBezTo>
                    <a:cubicBezTo>
                      <a:pt x="29422" y="215"/>
                      <a:pt x="29395" y="331"/>
                      <a:pt x="29297" y="384"/>
                    </a:cubicBezTo>
                    <a:lnTo>
                      <a:pt x="312" y="16942"/>
                    </a:lnTo>
                    <a:cubicBezTo>
                      <a:pt x="214" y="16995"/>
                      <a:pt x="98" y="16959"/>
                      <a:pt x="45" y="16870"/>
                    </a:cubicBezTo>
                    <a:cubicBezTo>
                      <a:pt x="0" y="16781"/>
                      <a:pt x="27" y="16665"/>
                      <a:pt x="116" y="1661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59"/>
              <p:cNvSpPr/>
              <p:nvPr/>
            </p:nvSpPr>
            <p:spPr>
              <a:xfrm>
                <a:off x="3754800" y="2402400"/>
                <a:ext cx="735775" cy="425100"/>
              </a:xfrm>
              <a:custGeom>
                <a:avLst/>
                <a:gdLst/>
                <a:ahLst/>
                <a:cxnLst/>
                <a:rect l="l" t="t" r="r" b="b"/>
                <a:pathLst>
                  <a:path w="29431" h="17004" extrusionOk="0">
                    <a:moveTo>
                      <a:pt x="125" y="16611"/>
                    </a:moveTo>
                    <a:lnTo>
                      <a:pt x="29118" y="54"/>
                    </a:lnTo>
                    <a:cubicBezTo>
                      <a:pt x="29208" y="0"/>
                      <a:pt x="29324" y="36"/>
                      <a:pt x="29377" y="125"/>
                    </a:cubicBezTo>
                    <a:cubicBezTo>
                      <a:pt x="29431" y="214"/>
                      <a:pt x="29395" y="339"/>
                      <a:pt x="29306" y="384"/>
                    </a:cubicBezTo>
                    <a:lnTo>
                      <a:pt x="312" y="16950"/>
                    </a:lnTo>
                    <a:cubicBezTo>
                      <a:pt x="223" y="17004"/>
                      <a:pt x="107" y="16968"/>
                      <a:pt x="54" y="16879"/>
                    </a:cubicBezTo>
                    <a:cubicBezTo>
                      <a:pt x="0" y="16781"/>
                      <a:pt x="36" y="16665"/>
                      <a:pt x="125" y="1661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59"/>
              <p:cNvSpPr/>
              <p:nvPr/>
            </p:nvSpPr>
            <p:spPr>
              <a:xfrm>
                <a:off x="3756575" y="2397700"/>
                <a:ext cx="735775" cy="425125"/>
              </a:xfrm>
              <a:custGeom>
                <a:avLst/>
                <a:gdLst/>
                <a:ahLst/>
                <a:cxnLst/>
                <a:rect l="l" t="t" r="r" b="b"/>
                <a:pathLst>
                  <a:path w="29431" h="17005" extrusionOk="0">
                    <a:moveTo>
                      <a:pt x="125" y="16612"/>
                    </a:moveTo>
                    <a:lnTo>
                      <a:pt x="29119" y="54"/>
                    </a:lnTo>
                    <a:cubicBezTo>
                      <a:pt x="29208" y="1"/>
                      <a:pt x="29333" y="37"/>
                      <a:pt x="29377" y="126"/>
                    </a:cubicBezTo>
                    <a:cubicBezTo>
                      <a:pt x="29431" y="224"/>
                      <a:pt x="29404" y="340"/>
                      <a:pt x="29306" y="393"/>
                    </a:cubicBezTo>
                    <a:lnTo>
                      <a:pt x="322" y="16951"/>
                    </a:lnTo>
                    <a:cubicBezTo>
                      <a:pt x="223" y="17004"/>
                      <a:pt x="107" y="16969"/>
                      <a:pt x="54" y="16879"/>
                    </a:cubicBezTo>
                    <a:cubicBezTo>
                      <a:pt x="0" y="16781"/>
                      <a:pt x="36" y="16665"/>
                      <a:pt x="125" y="1661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59"/>
              <p:cNvSpPr/>
              <p:nvPr/>
            </p:nvSpPr>
            <p:spPr>
              <a:xfrm>
                <a:off x="3708850" y="2376525"/>
                <a:ext cx="735775" cy="424875"/>
              </a:xfrm>
              <a:custGeom>
                <a:avLst/>
                <a:gdLst/>
                <a:ahLst/>
                <a:cxnLst/>
                <a:rect l="l" t="t" r="r" b="b"/>
                <a:pathLst>
                  <a:path w="29431" h="16995" extrusionOk="0">
                    <a:moveTo>
                      <a:pt x="125" y="16611"/>
                    </a:moveTo>
                    <a:lnTo>
                      <a:pt x="29119" y="54"/>
                    </a:lnTo>
                    <a:cubicBezTo>
                      <a:pt x="29208" y="0"/>
                      <a:pt x="29324" y="27"/>
                      <a:pt x="29377" y="125"/>
                    </a:cubicBezTo>
                    <a:cubicBezTo>
                      <a:pt x="29431" y="214"/>
                      <a:pt x="29395" y="330"/>
                      <a:pt x="29306" y="384"/>
                    </a:cubicBezTo>
                    <a:lnTo>
                      <a:pt x="313" y="16941"/>
                    </a:lnTo>
                    <a:cubicBezTo>
                      <a:pt x="223" y="16995"/>
                      <a:pt x="98" y="16959"/>
                      <a:pt x="54" y="16870"/>
                    </a:cubicBezTo>
                    <a:cubicBezTo>
                      <a:pt x="0" y="16781"/>
                      <a:pt x="36" y="16665"/>
                      <a:pt x="125" y="1661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59"/>
              <p:cNvSpPr/>
              <p:nvPr/>
            </p:nvSpPr>
            <p:spPr>
              <a:xfrm>
                <a:off x="3710625" y="2371850"/>
                <a:ext cx="735800" cy="424875"/>
              </a:xfrm>
              <a:custGeom>
                <a:avLst/>
                <a:gdLst/>
                <a:ahLst/>
                <a:cxnLst/>
                <a:rect l="l" t="t" r="r" b="b"/>
                <a:pathLst>
                  <a:path w="29432" h="16995" extrusionOk="0">
                    <a:moveTo>
                      <a:pt x="126" y="16611"/>
                    </a:moveTo>
                    <a:lnTo>
                      <a:pt x="29119" y="54"/>
                    </a:lnTo>
                    <a:cubicBezTo>
                      <a:pt x="29208" y="0"/>
                      <a:pt x="29333" y="36"/>
                      <a:pt x="29378" y="125"/>
                    </a:cubicBezTo>
                    <a:cubicBezTo>
                      <a:pt x="29431" y="214"/>
                      <a:pt x="29404" y="330"/>
                      <a:pt x="29306" y="384"/>
                    </a:cubicBezTo>
                    <a:lnTo>
                      <a:pt x="322" y="16950"/>
                    </a:lnTo>
                    <a:cubicBezTo>
                      <a:pt x="224" y="16995"/>
                      <a:pt x="108" y="16968"/>
                      <a:pt x="54" y="16870"/>
                    </a:cubicBezTo>
                    <a:cubicBezTo>
                      <a:pt x="1" y="16780"/>
                      <a:pt x="36" y="16664"/>
                      <a:pt x="126" y="1661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59"/>
              <p:cNvSpPr/>
              <p:nvPr/>
            </p:nvSpPr>
            <p:spPr>
              <a:xfrm>
                <a:off x="3935450" y="2526625"/>
                <a:ext cx="806250" cy="501600"/>
              </a:xfrm>
              <a:custGeom>
                <a:avLst/>
                <a:gdLst/>
                <a:ahLst/>
                <a:cxnLst/>
                <a:rect l="l" t="t" r="r" b="b"/>
                <a:pathLst>
                  <a:path w="32250" h="20064" extrusionOk="0">
                    <a:moveTo>
                      <a:pt x="18" y="18404"/>
                    </a:moveTo>
                    <a:lnTo>
                      <a:pt x="32250" y="0"/>
                    </a:lnTo>
                    <a:lnTo>
                      <a:pt x="32214" y="1035"/>
                    </a:lnTo>
                    <a:lnTo>
                      <a:pt x="26451" y="4978"/>
                    </a:lnTo>
                    <a:lnTo>
                      <a:pt x="0" y="20064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59"/>
              <p:cNvSpPr/>
              <p:nvPr/>
            </p:nvSpPr>
            <p:spPr>
              <a:xfrm>
                <a:off x="4007700" y="2948800"/>
                <a:ext cx="120450" cy="138075"/>
              </a:xfrm>
              <a:custGeom>
                <a:avLst/>
                <a:gdLst/>
                <a:ahLst/>
                <a:cxnLst/>
                <a:rect l="l" t="t" r="r" b="b"/>
                <a:pathLst>
                  <a:path w="4818" h="5523" extrusionOk="0">
                    <a:moveTo>
                      <a:pt x="4818" y="1"/>
                    </a:moveTo>
                    <a:lnTo>
                      <a:pt x="1" y="2686"/>
                    </a:lnTo>
                    <a:lnTo>
                      <a:pt x="1" y="5523"/>
                    </a:lnTo>
                    <a:lnTo>
                      <a:pt x="4818" y="2838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59"/>
              <p:cNvSpPr/>
              <p:nvPr/>
            </p:nvSpPr>
            <p:spPr>
              <a:xfrm>
                <a:off x="4006800" y="2947250"/>
                <a:ext cx="122250" cy="141200"/>
              </a:xfrm>
              <a:custGeom>
                <a:avLst/>
                <a:gdLst/>
                <a:ahLst/>
                <a:cxnLst/>
                <a:rect l="l" t="t" r="r" b="b"/>
                <a:pathLst>
                  <a:path w="4890" h="5648" extrusionOk="0">
                    <a:moveTo>
                      <a:pt x="4818" y="125"/>
                    </a:moveTo>
                    <a:lnTo>
                      <a:pt x="4818" y="2882"/>
                    </a:lnTo>
                    <a:lnTo>
                      <a:pt x="72" y="5522"/>
                    </a:lnTo>
                    <a:lnTo>
                      <a:pt x="72" y="2766"/>
                    </a:lnTo>
                    <a:lnTo>
                      <a:pt x="4818" y="125"/>
                    </a:lnTo>
                    <a:close/>
                    <a:moveTo>
                      <a:pt x="4890" y="0"/>
                    </a:moveTo>
                    <a:lnTo>
                      <a:pt x="19" y="2712"/>
                    </a:lnTo>
                    <a:lnTo>
                      <a:pt x="1" y="2721"/>
                    </a:lnTo>
                    <a:lnTo>
                      <a:pt x="1" y="5647"/>
                    </a:lnTo>
                    <a:lnTo>
                      <a:pt x="4872" y="2935"/>
                    </a:lnTo>
                    <a:lnTo>
                      <a:pt x="4890" y="2926"/>
                    </a:lnTo>
                    <a:lnTo>
                      <a:pt x="4890" y="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59"/>
              <p:cNvSpPr/>
              <p:nvPr/>
            </p:nvSpPr>
            <p:spPr>
              <a:xfrm>
                <a:off x="4119650" y="2955275"/>
                <a:ext cx="45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634" extrusionOk="0">
                    <a:moveTo>
                      <a:pt x="179" y="0"/>
                    </a:moveTo>
                    <a:lnTo>
                      <a:pt x="1" y="98"/>
                    </a:lnTo>
                    <a:lnTo>
                      <a:pt x="1" y="634"/>
                    </a:lnTo>
                    <a:lnTo>
                      <a:pt x="179" y="53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59"/>
              <p:cNvSpPr/>
              <p:nvPr/>
            </p:nvSpPr>
            <p:spPr>
              <a:xfrm>
                <a:off x="4013950" y="3014825"/>
                <a:ext cx="4475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79" h="634" extrusionOk="0">
                    <a:moveTo>
                      <a:pt x="179" y="0"/>
                    </a:moveTo>
                    <a:lnTo>
                      <a:pt x="0" y="98"/>
                    </a:lnTo>
                    <a:lnTo>
                      <a:pt x="0" y="634"/>
                    </a:lnTo>
                    <a:lnTo>
                      <a:pt x="179" y="536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59"/>
              <p:cNvSpPr/>
              <p:nvPr/>
            </p:nvSpPr>
            <p:spPr>
              <a:xfrm>
                <a:off x="4139275" y="2912450"/>
                <a:ext cx="54000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2160" h="4060" extrusionOk="0">
                    <a:moveTo>
                      <a:pt x="2160" y="1"/>
                    </a:moveTo>
                    <a:lnTo>
                      <a:pt x="1" y="1214"/>
                    </a:lnTo>
                    <a:lnTo>
                      <a:pt x="1" y="4060"/>
                    </a:lnTo>
                    <a:lnTo>
                      <a:pt x="2160" y="2846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59"/>
              <p:cNvSpPr/>
              <p:nvPr/>
            </p:nvSpPr>
            <p:spPr>
              <a:xfrm>
                <a:off x="4138400" y="2910900"/>
                <a:ext cx="55775" cy="104400"/>
              </a:xfrm>
              <a:custGeom>
                <a:avLst/>
                <a:gdLst/>
                <a:ahLst/>
                <a:cxnLst/>
                <a:rect l="l" t="t" r="r" b="b"/>
                <a:pathLst>
                  <a:path w="2231" h="4176" extrusionOk="0">
                    <a:moveTo>
                      <a:pt x="2159" y="125"/>
                    </a:moveTo>
                    <a:lnTo>
                      <a:pt x="2159" y="2882"/>
                    </a:lnTo>
                    <a:lnTo>
                      <a:pt x="72" y="4059"/>
                    </a:lnTo>
                    <a:lnTo>
                      <a:pt x="72" y="1303"/>
                    </a:lnTo>
                    <a:lnTo>
                      <a:pt x="2159" y="125"/>
                    </a:lnTo>
                    <a:close/>
                    <a:moveTo>
                      <a:pt x="2231" y="0"/>
                    </a:moveTo>
                    <a:lnTo>
                      <a:pt x="18" y="1249"/>
                    </a:lnTo>
                    <a:lnTo>
                      <a:pt x="0" y="1258"/>
                    </a:lnTo>
                    <a:lnTo>
                      <a:pt x="0" y="4175"/>
                    </a:lnTo>
                    <a:lnTo>
                      <a:pt x="2213" y="2935"/>
                    </a:lnTo>
                    <a:lnTo>
                      <a:pt x="2231" y="2926"/>
                    </a:lnTo>
                    <a:lnTo>
                      <a:pt x="2231" y="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59"/>
              <p:cNvSpPr/>
              <p:nvPr/>
            </p:nvSpPr>
            <p:spPr>
              <a:xfrm>
                <a:off x="4184550" y="2918925"/>
                <a:ext cx="4500" cy="15850"/>
              </a:xfrm>
              <a:custGeom>
                <a:avLst/>
                <a:gdLst/>
                <a:ahLst/>
                <a:cxnLst/>
                <a:rect l="l" t="t" r="r" b="b"/>
                <a:pathLst>
                  <a:path w="180" h="634" extrusionOk="0">
                    <a:moveTo>
                      <a:pt x="179" y="0"/>
                    </a:moveTo>
                    <a:lnTo>
                      <a:pt x="1" y="98"/>
                    </a:lnTo>
                    <a:lnTo>
                      <a:pt x="1" y="634"/>
                    </a:lnTo>
                    <a:lnTo>
                      <a:pt x="179" y="53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59"/>
              <p:cNvSpPr/>
              <p:nvPr/>
            </p:nvSpPr>
            <p:spPr>
              <a:xfrm>
                <a:off x="4360300" y="2526625"/>
                <a:ext cx="381400" cy="259175"/>
              </a:xfrm>
              <a:custGeom>
                <a:avLst/>
                <a:gdLst/>
                <a:ahLst/>
                <a:cxnLst/>
                <a:rect l="l" t="t" r="r" b="b"/>
                <a:pathLst>
                  <a:path w="15256" h="10367" extrusionOk="0">
                    <a:moveTo>
                      <a:pt x="4140" y="6352"/>
                    </a:moveTo>
                    <a:lnTo>
                      <a:pt x="1" y="8716"/>
                    </a:lnTo>
                    <a:lnTo>
                      <a:pt x="10" y="10366"/>
                    </a:lnTo>
                    <a:lnTo>
                      <a:pt x="9457" y="4978"/>
                    </a:lnTo>
                    <a:lnTo>
                      <a:pt x="15220" y="1035"/>
                    </a:lnTo>
                    <a:lnTo>
                      <a:pt x="15256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59"/>
              <p:cNvSpPr/>
              <p:nvPr/>
            </p:nvSpPr>
            <p:spPr>
              <a:xfrm>
                <a:off x="4364325" y="2526850"/>
                <a:ext cx="376925" cy="256725"/>
              </a:xfrm>
              <a:custGeom>
                <a:avLst/>
                <a:gdLst/>
                <a:ahLst/>
                <a:cxnLst/>
                <a:rect l="l" t="t" r="r" b="b"/>
                <a:pathLst>
                  <a:path w="15077" h="10269" extrusionOk="0">
                    <a:moveTo>
                      <a:pt x="1909" y="9135"/>
                    </a:moveTo>
                    <a:lnTo>
                      <a:pt x="1883" y="9198"/>
                    </a:lnTo>
                    <a:lnTo>
                      <a:pt x="1909" y="9180"/>
                    </a:lnTo>
                    <a:close/>
                    <a:moveTo>
                      <a:pt x="1909" y="7574"/>
                    </a:moveTo>
                    <a:lnTo>
                      <a:pt x="946" y="9733"/>
                    </a:lnTo>
                    <a:lnTo>
                      <a:pt x="0" y="10268"/>
                    </a:lnTo>
                    <a:lnTo>
                      <a:pt x="991" y="8056"/>
                    </a:lnTo>
                    <a:lnTo>
                      <a:pt x="1909" y="7529"/>
                    </a:lnTo>
                    <a:close/>
                    <a:moveTo>
                      <a:pt x="3783" y="8056"/>
                    </a:moveTo>
                    <a:lnTo>
                      <a:pt x="3783" y="8109"/>
                    </a:lnTo>
                    <a:lnTo>
                      <a:pt x="3756" y="8127"/>
                    </a:lnTo>
                    <a:close/>
                    <a:moveTo>
                      <a:pt x="3783" y="6450"/>
                    </a:moveTo>
                    <a:lnTo>
                      <a:pt x="2873" y="6976"/>
                    </a:lnTo>
                    <a:lnTo>
                      <a:pt x="1909" y="9135"/>
                    </a:lnTo>
                    <a:lnTo>
                      <a:pt x="1909" y="9180"/>
                    </a:lnTo>
                    <a:lnTo>
                      <a:pt x="2819" y="8662"/>
                    </a:lnTo>
                    <a:lnTo>
                      <a:pt x="3783" y="6504"/>
                    </a:lnTo>
                    <a:close/>
                    <a:moveTo>
                      <a:pt x="1936" y="7512"/>
                    </a:moveTo>
                    <a:lnTo>
                      <a:pt x="1909" y="7574"/>
                    </a:lnTo>
                    <a:lnTo>
                      <a:pt x="1909" y="7529"/>
                    </a:lnTo>
                    <a:close/>
                    <a:moveTo>
                      <a:pt x="3783" y="6504"/>
                    </a:moveTo>
                    <a:lnTo>
                      <a:pt x="3818" y="6432"/>
                    </a:lnTo>
                    <a:lnTo>
                      <a:pt x="3783" y="6450"/>
                    </a:lnTo>
                    <a:close/>
                    <a:moveTo>
                      <a:pt x="5665" y="6985"/>
                    </a:moveTo>
                    <a:lnTo>
                      <a:pt x="5629" y="7057"/>
                    </a:lnTo>
                    <a:lnTo>
                      <a:pt x="5665" y="7039"/>
                    </a:lnTo>
                    <a:close/>
                    <a:moveTo>
                      <a:pt x="5665" y="5379"/>
                    </a:moveTo>
                    <a:lnTo>
                      <a:pt x="5665" y="5433"/>
                    </a:lnTo>
                    <a:lnTo>
                      <a:pt x="4702" y="7592"/>
                    </a:lnTo>
                    <a:lnTo>
                      <a:pt x="3783" y="8109"/>
                    </a:lnTo>
                    <a:lnTo>
                      <a:pt x="3783" y="8056"/>
                    </a:lnTo>
                    <a:lnTo>
                      <a:pt x="4746" y="5897"/>
                    </a:lnTo>
                    <a:close/>
                    <a:moveTo>
                      <a:pt x="5665" y="5433"/>
                    </a:moveTo>
                    <a:lnTo>
                      <a:pt x="5692" y="5362"/>
                    </a:lnTo>
                    <a:lnTo>
                      <a:pt x="5665" y="5379"/>
                    </a:lnTo>
                    <a:close/>
                    <a:moveTo>
                      <a:pt x="7539" y="5915"/>
                    </a:moveTo>
                    <a:lnTo>
                      <a:pt x="7503" y="5986"/>
                    </a:lnTo>
                    <a:lnTo>
                      <a:pt x="7539" y="5968"/>
                    </a:lnTo>
                    <a:close/>
                    <a:moveTo>
                      <a:pt x="7539" y="4309"/>
                    </a:moveTo>
                    <a:lnTo>
                      <a:pt x="7539" y="4362"/>
                    </a:lnTo>
                    <a:lnTo>
                      <a:pt x="6575" y="6521"/>
                    </a:lnTo>
                    <a:lnTo>
                      <a:pt x="5665" y="7039"/>
                    </a:lnTo>
                    <a:lnTo>
                      <a:pt x="5665" y="6985"/>
                    </a:lnTo>
                    <a:lnTo>
                      <a:pt x="6629" y="4826"/>
                    </a:lnTo>
                    <a:close/>
                    <a:moveTo>
                      <a:pt x="7539" y="4362"/>
                    </a:moveTo>
                    <a:lnTo>
                      <a:pt x="7574" y="4291"/>
                    </a:lnTo>
                    <a:lnTo>
                      <a:pt x="7539" y="4309"/>
                    </a:lnTo>
                    <a:close/>
                    <a:moveTo>
                      <a:pt x="9421" y="4835"/>
                    </a:moveTo>
                    <a:lnTo>
                      <a:pt x="9385" y="4907"/>
                    </a:lnTo>
                    <a:lnTo>
                      <a:pt x="9421" y="4880"/>
                    </a:lnTo>
                    <a:close/>
                    <a:moveTo>
                      <a:pt x="9421" y="3238"/>
                    </a:moveTo>
                    <a:lnTo>
                      <a:pt x="9421" y="3283"/>
                    </a:lnTo>
                    <a:lnTo>
                      <a:pt x="8448" y="5451"/>
                    </a:lnTo>
                    <a:lnTo>
                      <a:pt x="7539" y="5968"/>
                    </a:lnTo>
                    <a:lnTo>
                      <a:pt x="7539" y="5915"/>
                    </a:lnTo>
                    <a:lnTo>
                      <a:pt x="8502" y="3756"/>
                    </a:lnTo>
                    <a:close/>
                    <a:moveTo>
                      <a:pt x="14131" y="544"/>
                    </a:moveTo>
                    <a:lnTo>
                      <a:pt x="15077" y="0"/>
                    </a:lnTo>
                    <a:lnTo>
                      <a:pt x="14426" y="1463"/>
                    </a:lnTo>
                    <a:lnTo>
                      <a:pt x="13418" y="2150"/>
                    </a:lnTo>
                    <a:close/>
                    <a:moveTo>
                      <a:pt x="12258" y="1615"/>
                    </a:moveTo>
                    <a:lnTo>
                      <a:pt x="13203" y="1071"/>
                    </a:lnTo>
                    <a:lnTo>
                      <a:pt x="12418" y="2837"/>
                    </a:lnTo>
                    <a:lnTo>
                      <a:pt x="11401" y="3524"/>
                    </a:lnTo>
                    <a:close/>
                    <a:moveTo>
                      <a:pt x="9421" y="3283"/>
                    </a:moveTo>
                    <a:lnTo>
                      <a:pt x="9448" y="3221"/>
                    </a:lnTo>
                    <a:lnTo>
                      <a:pt x="9421" y="3238"/>
                    </a:lnTo>
                    <a:close/>
                    <a:moveTo>
                      <a:pt x="9421" y="4880"/>
                    </a:moveTo>
                    <a:lnTo>
                      <a:pt x="9421" y="4835"/>
                    </a:lnTo>
                    <a:lnTo>
                      <a:pt x="10384" y="2685"/>
                    </a:lnTo>
                    <a:lnTo>
                      <a:pt x="11321" y="2150"/>
                    </a:lnTo>
                    <a:lnTo>
                      <a:pt x="10402" y="4211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59"/>
              <p:cNvSpPr/>
              <p:nvPr/>
            </p:nvSpPr>
            <p:spPr>
              <a:xfrm>
                <a:off x="3606475" y="2676275"/>
                <a:ext cx="331000" cy="212325"/>
              </a:xfrm>
              <a:custGeom>
                <a:avLst/>
                <a:gdLst/>
                <a:ahLst/>
                <a:cxnLst/>
                <a:rect l="l" t="t" r="r" b="b"/>
                <a:pathLst>
                  <a:path w="13240" h="8493" extrusionOk="0">
                    <a:moveTo>
                      <a:pt x="45" y="0"/>
                    </a:moveTo>
                    <a:lnTo>
                      <a:pt x="13239" y="7824"/>
                    </a:lnTo>
                    <a:lnTo>
                      <a:pt x="12133" y="8493"/>
                    </a:lnTo>
                    <a:lnTo>
                      <a:pt x="1" y="1294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59"/>
              <p:cNvSpPr/>
              <p:nvPr/>
            </p:nvSpPr>
            <p:spPr>
              <a:xfrm>
                <a:off x="3904000" y="2863825"/>
                <a:ext cx="32125" cy="123575"/>
              </a:xfrm>
              <a:custGeom>
                <a:avLst/>
                <a:gdLst/>
                <a:ahLst/>
                <a:cxnLst/>
                <a:rect l="l" t="t" r="r" b="b"/>
                <a:pathLst>
                  <a:path w="1285" h="4943" extrusionOk="0">
                    <a:moveTo>
                      <a:pt x="0" y="652"/>
                    </a:moveTo>
                    <a:lnTo>
                      <a:pt x="973" y="4729"/>
                    </a:lnTo>
                    <a:lnTo>
                      <a:pt x="1285" y="4943"/>
                    </a:lnTo>
                    <a:lnTo>
                      <a:pt x="1115" y="1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59"/>
              <p:cNvSpPr/>
              <p:nvPr/>
            </p:nvSpPr>
            <p:spPr>
              <a:xfrm>
                <a:off x="3607825" y="2670025"/>
                <a:ext cx="330975" cy="212350"/>
              </a:xfrm>
              <a:custGeom>
                <a:avLst/>
                <a:gdLst/>
                <a:ahLst/>
                <a:cxnLst/>
                <a:rect l="l" t="t" r="r" b="b"/>
                <a:pathLst>
                  <a:path w="13239" h="8494" extrusionOk="0">
                    <a:moveTo>
                      <a:pt x="36" y="0"/>
                    </a:moveTo>
                    <a:lnTo>
                      <a:pt x="13239" y="7824"/>
                    </a:lnTo>
                    <a:lnTo>
                      <a:pt x="12133" y="8493"/>
                    </a:lnTo>
                    <a:lnTo>
                      <a:pt x="0" y="1294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59"/>
              <p:cNvSpPr/>
              <p:nvPr/>
            </p:nvSpPr>
            <p:spPr>
              <a:xfrm>
                <a:off x="3910900" y="2865400"/>
                <a:ext cx="120900" cy="122000"/>
              </a:xfrm>
              <a:custGeom>
                <a:avLst/>
                <a:gdLst/>
                <a:ahLst/>
                <a:cxnLst/>
                <a:rect l="l" t="t" r="r" b="b"/>
                <a:pathLst>
                  <a:path w="4836" h="4880" extrusionOk="0">
                    <a:moveTo>
                      <a:pt x="1" y="651"/>
                    </a:moveTo>
                    <a:lnTo>
                      <a:pt x="1009" y="4880"/>
                    </a:lnTo>
                    <a:lnTo>
                      <a:pt x="4836" y="2668"/>
                    </a:lnTo>
                    <a:lnTo>
                      <a:pt x="1116" y="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59"/>
              <p:cNvSpPr/>
              <p:nvPr/>
            </p:nvSpPr>
            <p:spPr>
              <a:xfrm>
                <a:off x="3968675" y="2362250"/>
                <a:ext cx="56225" cy="140075"/>
              </a:xfrm>
              <a:custGeom>
                <a:avLst/>
                <a:gdLst/>
                <a:ahLst/>
                <a:cxnLst/>
                <a:rect l="l" t="t" r="r" b="b"/>
                <a:pathLst>
                  <a:path w="2249" h="5603" extrusionOk="0">
                    <a:moveTo>
                      <a:pt x="2248" y="5603"/>
                    </a:moveTo>
                    <a:lnTo>
                      <a:pt x="2248" y="1267"/>
                    </a:lnTo>
                    <a:lnTo>
                      <a:pt x="0" y="0"/>
                    </a:lnTo>
                    <a:lnTo>
                      <a:pt x="0" y="4327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59"/>
              <p:cNvSpPr/>
              <p:nvPr/>
            </p:nvSpPr>
            <p:spPr>
              <a:xfrm>
                <a:off x="4024875" y="2363375"/>
                <a:ext cx="54225" cy="14162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5665" extrusionOk="0">
                    <a:moveTo>
                      <a:pt x="2159" y="0"/>
                    </a:moveTo>
                    <a:lnTo>
                      <a:pt x="0" y="1222"/>
                    </a:lnTo>
                    <a:lnTo>
                      <a:pt x="0" y="5558"/>
                    </a:lnTo>
                    <a:cubicBezTo>
                      <a:pt x="875" y="5665"/>
                      <a:pt x="1642" y="5406"/>
                      <a:pt x="2168" y="4318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59"/>
              <p:cNvSpPr/>
              <p:nvPr/>
            </p:nvSpPr>
            <p:spPr>
              <a:xfrm>
                <a:off x="3968675" y="2331475"/>
                <a:ext cx="110200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4408" h="2499" extrusionOk="0">
                    <a:moveTo>
                      <a:pt x="4407" y="1276"/>
                    </a:moveTo>
                    <a:lnTo>
                      <a:pt x="2248" y="2498"/>
                    </a:lnTo>
                    <a:lnTo>
                      <a:pt x="0" y="1231"/>
                    </a:lnTo>
                    <a:lnTo>
                      <a:pt x="2132" y="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59"/>
              <p:cNvSpPr/>
              <p:nvPr/>
            </p:nvSpPr>
            <p:spPr>
              <a:xfrm>
                <a:off x="3786000" y="2387900"/>
                <a:ext cx="225300" cy="130725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5229" extrusionOk="0">
                    <a:moveTo>
                      <a:pt x="1" y="4604"/>
                    </a:moveTo>
                    <a:lnTo>
                      <a:pt x="1027" y="5228"/>
                    </a:lnTo>
                    <a:lnTo>
                      <a:pt x="9011" y="625"/>
                    </a:lnTo>
                    <a:lnTo>
                      <a:pt x="9011" y="616"/>
                    </a:lnTo>
                    <a:lnTo>
                      <a:pt x="7994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59"/>
              <p:cNvSpPr/>
              <p:nvPr/>
            </p:nvSpPr>
            <p:spPr>
              <a:xfrm>
                <a:off x="3805200" y="2403275"/>
                <a:ext cx="206100" cy="161500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6460" extrusionOk="0">
                    <a:moveTo>
                      <a:pt x="0" y="4738"/>
                    </a:moveTo>
                    <a:lnTo>
                      <a:pt x="803" y="6460"/>
                    </a:lnTo>
                    <a:lnTo>
                      <a:pt x="8243" y="2187"/>
                    </a:lnTo>
                    <a:lnTo>
                      <a:pt x="8243" y="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59"/>
              <p:cNvSpPr/>
              <p:nvPr/>
            </p:nvSpPr>
            <p:spPr>
              <a:xfrm>
                <a:off x="3592200" y="2415775"/>
                <a:ext cx="363125" cy="429350"/>
              </a:xfrm>
              <a:custGeom>
                <a:avLst/>
                <a:gdLst/>
                <a:ahLst/>
                <a:cxnLst/>
                <a:rect l="l" t="t" r="r" b="b"/>
                <a:pathLst>
                  <a:path w="14525" h="17174" extrusionOk="0">
                    <a:moveTo>
                      <a:pt x="7298" y="5460"/>
                    </a:moveTo>
                    <a:lnTo>
                      <a:pt x="14524" y="1294"/>
                    </a:lnTo>
                    <a:lnTo>
                      <a:pt x="12365" y="0"/>
                    </a:lnTo>
                    <a:lnTo>
                      <a:pt x="4631" y="4470"/>
                    </a:lnTo>
                    <a:cubicBezTo>
                      <a:pt x="4247" y="4693"/>
                      <a:pt x="3721" y="5264"/>
                      <a:pt x="3284" y="6308"/>
                    </a:cubicBezTo>
                    <a:lnTo>
                      <a:pt x="1" y="15585"/>
                    </a:lnTo>
                    <a:lnTo>
                      <a:pt x="2695" y="17173"/>
                    </a:lnTo>
                    <a:lnTo>
                      <a:pt x="7735" y="5701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59"/>
              <p:cNvSpPr/>
              <p:nvPr/>
            </p:nvSpPr>
            <p:spPr>
              <a:xfrm>
                <a:off x="3646850" y="2447900"/>
                <a:ext cx="308475" cy="427550"/>
              </a:xfrm>
              <a:custGeom>
                <a:avLst/>
                <a:gdLst/>
                <a:ahLst/>
                <a:cxnLst/>
                <a:rect l="l" t="t" r="r" b="b"/>
                <a:pathLst>
                  <a:path w="12339" h="17102" extrusionOk="0">
                    <a:moveTo>
                      <a:pt x="3087" y="6182"/>
                    </a:moveTo>
                    <a:lnTo>
                      <a:pt x="0" y="15594"/>
                    </a:lnTo>
                    <a:lnTo>
                      <a:pt x="2338" y="16968"/>
                    </a:lnTo>
                    <a:cubicBezTo>
                      <a:pt x="2587" y="16638"/>
                      <a:pt x="3533" y="17102"/>
                      <a:pt x="3595" y="16638"/>
                    </a:cubicBezTo>
                    <a:lnTo>
                      <a:pt x="4835" y="7958"/>
                    </a:lnTo>
                    <a:cubicBezTo>
                      <a:pt x="4969" y="7012"/>
                      <a:pt x="5817" y="6209"/>
                      <a:pt x="6646" y="5736"/>
                    </a:cubicBezTo>
                    <a:lnTo>
                      <a:pt x="10902" y="3337"/>
                    </a:lnTo>
                    <a:cubicBezTo>
                      <a:pt x="11963" y="2748"/>
                      <a:pt x="12285" y="1356"/>
                      <a:pt x="12338" y="0"/>
                    </a:cubicBezTo>
                    <a:lnTo>
                      <a:pt x="4639" y="4425"/>
                    </a:lnTo>
                    <a:cubicBezTo>
                      <a:pt x="3943" y="4826"/>
                      <a:pt x="3381" y="5478"/>
                      <a:pt x="3087" y="61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59"/>
              <p:cNvSpPr/>
              <p:nvPr/>
            </p:nvSpPr>
            <p:spPr>
              <a:xfrm>
                <a:off x="3771525" y="2482900"/>
                <a:ext cx="6247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580" extrusionOk="0">
                    <a:moveTo>
                      <a:pt x="1249" y="1"/>
                    </a:moveTo>
                    <a:cubicBezTo>
                      <a:pt x="1936" y="1"/>
                      <a:pt x="2498" y="349"/>
                      <a:pt x="2498" y="795"/>
                    </a:cubicBezTo>
                    <a:cubicBezTo>
                      <a:pt x="2498" y="1232"/>
                      <a:pt x="1936" y="1580"/>
                      <a:pt x="1249" y="1580"/>
                    </a:cubicBezTo>
                    <a:cubicBezTo>
                      <a:pt x="562" y="1580"/>
                      <a:pt x="0" y="1232"/>
                      <a:pt x="0" y="795"/>
                    </a:cubicBezTo>
                    <a:cubicBezTo>
                      <a:pt x="0" y="349"/>
                      <a:pt x="562" y="1"/>
                      <a:pt x="1249" y="1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59"/>
              <p:cNvSpPr/>
              <p:nvPr/>
            </p:nvSpPr>
            <p:spPr>
              <a:xfrm>
                <a:off x="3771525" y="2471300"/>
                <a:ext cx="62475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2499" h="1580" extrusionOk="0">
                    <a:moveTo>
                      <a:pt x="1249" y="1"/>
                    </a:moveTo>
                    <a:cubicBezTo>
                      <a:pt x="1936" y="1"/>
                      <a:pt x="2498" y="349"/>
                      <a:pt x="2498" y="786"/>
                    </a:cubicBezTo>
                    <a:cubicBezTo>
                      <a:pt x="2498" y="1232"/>
                      <a:pt x="1936" y="1580"/>
                      <a:pt x="1249" y="1580"/>
                    </a:cubicBezTo>
                    <a:cubicBezTo>
                      <a:pt x="562" y="1580"/>
                      <a:pt x="0" y="1232"/>
                      <a:pt x="0" y="786"/>
                    </a:cubicBezTo>
                    <a:cubicBezTo>
                      <a:pt x="0" y="349"/>
                      <a:pt x="562" y="1"/>
                      <a:pt x="124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59"/>
              <p:cNvSpPr/>
              <p:nvPr/>
            </p:nvSpPr>
            <p:spPr>
              <a:xfrm>
                <a:off x="3739175" y="2965750"/>
                <a:ext cx="106850" cy="118000"/>
              </a:xfrm>
              <a:custGeom>
                <a:avLst/>
                <a:gdLst/>
                <a:ahLst/>
                <a:cxnLst/>
                <a:rect l="l" t="t" r="r" b="b"/>
                <a:pathLst>
                  <a:path w="4274" h="4720" extrusionOk="0">
                    <a:moveTo>
                      <a:pt x="1" y="1"/>
                    </a:moveTo>
                    <a:lnTo>
                      <a:pt x="4274" y="2427"/>
                    </a:lnTo>
                    <a:lnTo>
                      <a:pt x="4274" y="3863"/>
                    </a:lnTo>
                    <a:lnTo>
                      <a:pt x="2784" y="4720"/>
                    </a:lnTo>
                    <a:lnTo>
                      <a:pt x="1" y="313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59"/>
              <p:cNvSpPr/>
              <p:nvPr/>
            </p:nvSpPr>
            <p:spPr>
              <a:xfrm>
                <a:off x="3846000" y="3008800"/>
                <a:ext cx="31025" cy="70275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2811" extrusionOk="0">
                    <a:moveTo>
                      <a:pt x="1241" y="0"/>
                    </a:moveTo>
                    <a:lnTo>
                      <a:pt x="1" y="705"/>
                    </a:lnTo>
                    <a:lnTo>
                      <a:pt x="1" y="2141"/>
                    </a:lnTo>
                    <a:lnTo>
                      <a:pt x="384" y="1918"/>
                    </a:lnTo>
                    <a:lnTo>
                      <a:pt x="384" y="1008"/>
                    </a:lnTo>
                    <a:lnTo>
                      <a:pt x="929" y="696"/>
                    </a:lnTo>
                    <a:lnTo>
                      <a:pt x="929" y="2168"/>
                    </a:lnTo>
                    <a:lnTo>
                      <a:pt x="706" y="2043"/>
                    </a:lnTo>
                    <a:lnTo>
                      <a:pt x="706" y="2507"/>
                    </a:lnTo>
                    <a:lnTo>
                      <a:pt x="1241" y="2811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4" name="Google Shape;2454;p59"/>
              <p:cNvSpPr/>
              <p:nvPr/>
            </p:nvSpPr>
            <p:spPr>
              <a:xfrm>
                <a:off x="3855600" y="3029750"/>
                <a:ext cx="38600" cy="37950"/>
              </a:xfrm>
              <a:custGeom>
                <a:avLst/>
                <a:gdLst/>
                <a:ahLst/>
                <a:cxnLst/>
                <a:rect l="l" t="t" r="r" b="b"/>
                <a:pathLst>
                  <a:path w="1544" h="1518" extrusionOk="0">
                    <a:moveTo>
                      <a:pt x="268" y="1"/>
                    </a:moveTo>
                    <a:lnTo>
                      <a:pt x="1544" y="732"/>
                    </a:lnTo>
                    <a:lnTo>
                      <a:pt x="1544" y="1518"/>
                    </a:lnTo>
                    <a:lnTo>
                      <a:pt x="0" y="545"/>
                    </a:lnTo>
                    <a:lnTo>
                      <a:pt x="0" y="17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5" name="Google Shape;2455;p59"/>
              <p:cNvSpPr/>
              <p:nvPr/>
            </p:nvSpPr>
            <p:spPr>
              <a:xfrm>
                <a:off x="3830850" y="3042250"/>
                <a:ext cx="48400" cy="56450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2258" extrusionOk="0">
                    <a:moveTo>
                      <a:pt x="990" y="1"/>
                    </a:moveTo>
                    <a:lnTo>
                      <a:pt x="1936" y="536"/>
                    </a:lnTo>
                    <a:lnTo>
                      <a:pt x="1936" y="2258"/>
                    </a:lnTo>
                    <a:lnTo>
                      <a:pt x="0" y="1151"/>
                    </a:lnTo>
                    <a:lnTo>
                      <a:pt x="990" y="545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6" name="Google Shape;2456;p59"/>
              <p:cNvSpPr/>
              <p:nvPr/>
            </p:nvSpPr>
            <p:spPr>
              <a:xfrm>
                <a:off x="3738950" y="2930525"/>
                <a:ext cx="138075" cy="95925"/>
              </a:xfrm>
              <a:custGeom>
                <a:avLst/>
                <a:gdLst/>
                <a:ahLst/>
                <a:cxnLst/>
                <a:rect l="l" t="t" r="r" b="b"/>
                <a:pathLst>
                  <a:path w="5523" h="3837" extrusionOk="0">
                    <a:moveTo>
                      <a:pt x="1" y="0"/>
                    </a:moveTo>
                    <a:lnTo>
                      <a:pt x="5523" y="3131"/>
                    </a:lnTo>
                    <a:lnTo>
                      <a:pt x="4283" y="3836"/>
                    </a:lnTo>
                    <a:lnTo>
                      <a:pt x="10" y="1410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7" name="Google Shape;2457;p59"/>
              <p:cNvSpPr/>
              <p:nvPr/>
            </p:nvSpPr>
            <p:spPr>
              <a:xfrm>
                <a:off x="3866075" y="3038675"/>
                <a:ext cx="31700" cy="787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3150" extrusionOk="0">
                    <a:moveTo>
                      <a:pt x="1267" y="3150"/>
                    </a:moveTo>
                    <a:lnTo>
                      <a:pt x="1267" y="706"/>
                    </a:lnTo>
                    <a:lnTo>
                      <a:pt x="1" y="1"/>
                    </a:lnTo>
                    <a:lnTo>
                      <a:pt x="10" y="2436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8" name="Google Shape;2458;p59"/>
              <p:cNvSpPr/>
              <p:nvPr/>
            </p:nvSpPr>
            <p:spPr>
              <a:xfrm>
                <a:off x="3897750" y="3039125"/>
                <a:ext cx="30575" cy="78300"/>
              </a:xfrm>
              <a:custGeom>
                <a:avLst/>
                <a:gdLst/>
                <a:ahLst/>
                <a:cxnLst/>
                <a:rect l="l" t="t" r="r" b="b"/>
                <a:pathLst>
                  <a:path w="1223" h="3132" extrusionOk="0">
                    <a:moveTo>
                      <a:pt x="1223" y="1"/>
                    </a:moveTo>
                    <a:lnTo>
                      <a:pt x="0" y="688"/>
                    </a:lnTo>
                    <a:lnTo>
                      <a:pt x="0" y="3132"/>
                    </a:lnTo>
                    <a:lnTo>
                      <a:pt x="1223" y="2436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9" name="Google Shape;2459;p59"/>
              <p:cNvSpPr/>
              <p:nvPr/>
            </p:nvSpPr>
            <p:spPr>
              <a:xfrm>
                <a:off x="3866075" y="3021275"/>
                <a:ext cx="6225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1402" extrusionOk="0">
                    <a:moveTo>
                      <a:pt x="2490" y="715"/>
                    </a:moveTo>
                    <a:lnTo>
                      <a:pt x="1267" y="1402"/>
                    </a:lnTo>
                    <a:lnTo>
                      <a:pt x="1" y="697"/>
                    </a:lnTo>
                    <a:lnTo>
                      <a:pt x="1205" y="1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0" name="Google Shape;2460;p59"/>
              <p:cNvSpPr/>
              <p:nvPr/>
            </p:nvSpPr>
            <p:spPr>
              <a:xfrm>
                <a:off x="3615175" y="3152650"/>
                <a:ext cx="18112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7245" h="4577" extrusionOk="0">
                    <a:moveTo>
                      <a:pt x="6977" y="1544"/>
                    </a:moveTo>
                    <a:cubicBezTo>
                      <a:pt x="7182" y="1401"/>
                      <a:pt x="7244" y="1124"/>
                      <a:pt x="7200" y="750"/>
                    </a:cubicBezTo>
                    <a:lnTo>
                      <a:pt x="5835" y="0"/>
                    </a:lnTo>
                    <a:lnTo>
                      <a:pt x="224" y="3060"/>
                    </a:lnTo>
                    <a:lnTo>
                      <a:pt x="0" y="3747"/>
                    </a:lnTo>
                    <a:lnTo>
                      <a:pt x="1517" y="4488"/>
                    </a:lnTo>
                    <a:cubicBezTo>
                      <a:pt x="1704" y="4577"/>
                      <a:pt x="1901" y="4577"/>
                      <a:pt x="2070" y="447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1" name="Google Shape;2461;p59"/>
              <p:cNvSpPr/>
              <p:nvPr/>
            </p:nvSpPr>
            <p:spPr>
              <a:xfrm>
                <a:off x="3615175" y="3144400"/>
                <a:ext cx="180900" cy="114875"/>
              </a:xfrm>
              <a:custGeom>
                <a:avLst/>
                <a:gdLst/>
                <a:ahLst/>
                <a:cxnLst/>
                <a:rect l="l" t="t" r="r" b="b"/>
                <a:pathLst>
                  <a:path w="7236" h="4595" extrusionOk="0">
                    <a:moveTo>
                      <a:pt x="6923" y="562"/>
                    </a:moveTo>
                    <a:lnTo>
                      <a:pt x="5844" y="0"/>
                    </a:lnTo>
                    <a:lnTo>
                      <a:pt x="224" y="3069"/>
                    </a:lnTo>
                    <a:lnTo>
                      <a:pt x="0" y="3783"/>
                    </a:lnTo>
                    <a:lnTo>
                      <a:pt x="1499" y="4505"/>
                    </a:lnTo>
                    <a:cubicBezTo>
                      <a:pt x="1678" y="4595"/>
                      <a:pt x="1874" y="4595"/>
                      <a:pt x="2052" y="4497"/>
                    </a:cubicBezTo>
                    <a:lnTo>
                      <a:pt x="6941" y="1570"/>
                    </a:lnTo>
                    <a:cubicBezTo>
                      <a:pt x="7128" y="1463"/>
                      <a:pt x="7235" y="1276"/>
                      <a:pt x="7235" y="1062"/>
                    </a:cubicBezTo>
                    <a:cubicBezTo>
                      <a:pt x="7227" y="839"/>
                      <a:pt x="7111" y="661"/>
                      <a:pt x="6923" y="56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2" name="Google Shape;2462;p59"/>
              <p:cNvSpPr/>
              <p:nvPr/>
            </p:nvSpPr>
            <p:spPr>
              <a:xfrm>
                <a:off x="3440325" y="3118075"/>
                <a:ext cx="208775" cy="131625"/>
              </a:xfrm>
              <a:custGeom>
                <a:avLst/>
                <a:gdLst/>
                <a:ahLst/>
                <a:cxnLst/>
                <a:rect l="l" t="t" r="r" b="b"/>
                <a:pathLst>
                  <a:path w="8351" h="5265" extrusionOk="0">
                    <a:moveTo>
                      <a:pt x="7298" y="5264"/>
                    </a:moveTo>
                    <a:lnTo>
                      <a:pt x="0" y="1803"/>
                    </a:lnTo>
                    <a:lnTo>
                      <a:pt x="1116" y="1"/>
                    </a:lnTo>
                    <a:lnTo>
                      <a:pt x="8350" y="2311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3" name="Google Shape;2463;p59"/>
              <p:cNvSpPr/>
              <p:nvPr/>
            </p:nvSpPr>
            <p:spPr>
              <a:xfrm>
                <a:off x="3434975" y="3174725"/>
                <a:ext cx="165725" cy="182900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7316" extrusionOk="0">
                    <a:moveTo>
                      <a:pt x="4434" y="268"/>
                    </a:moveTo>
                    <a:cubicBezTo>
                      <a:pt x="1963" y="1"/>
                      <a:pt x="0" y="5175"/>
                      <a:pt x="1526" y="6299"/>
                    </a:cubicBezTo>
                    <a:lnTo>
                      <a:pt x="3265" y="7316"/>
                    </a:lnTo>
                    <a:lnTo>
                      <a:pt x="6629" y="1499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4" name="Google Shape;2464;p59"/>
              <p:cNvSpPr/>
              <p:nvPr/>
            </p:nvSpPr>
            <p:spPr>
              <a:xfrm>
                <a:off x="3490275" y="3197925"/>
                <a:ext cx="134300" cy="171525"/>
              </a:xfrm>
              <a:custGeom>
                <a:avLst/>
                <a:gdLst/>
                <a:ahLst/>
                <a:cxnLst/>
                <a:rect l="l" t="t" r="r" b="b"/>
                <a:pathLst>
                  <a:path w="5372" h="6861" extrusionOk="0">
                    <a:moveTo>
                      <a:pt x="1366" y="6522"/>
                    </a:moveTo>
                    <a:cubicBezTo>
                      <a:pt x="2445" y="6861"/>
                      <a:pt x="3917" y="5746"/>
                      <a:pt x="4640" y="4033"/>
                    </a:cubicBezTo>
                    <a:cubicBezTo>
                      <a:pt x="5371" y="2329"/>
                      <a:pt x="5086" y="669"/>
                      <a:pt x="4006" y="339"/>
                    </a:cubicBezTo>
                    <a:cubicBezTo>
                      <a:pt x="2927" y="0"/>
                      <a:pt x="1455" y="1116"/>
                      <a:pt x="723" y="2828"/>
                    </a:cubicBezTo>
                    <a:cubicBezTo>
                      <a:pt x="1" y="4532"/>
                      <a:pt x="286" y="6192"/>
                      <a:pt x="1366" y="6522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5" name="Google Shape;2465;p59"/>
              <p:cNvSpPr/>
              <p:nvPr/>
            </p:nvSpPr>
            <p:spPr>
              <a:xfrm>
                <a:off x="3511700" y="3221575"/>
                <a:ext cx="95700" cy="129600"/>
              </a:xfrm>
              <a:custGeom>
                <a:avLst/>
                <a:gdLst/>
                <a:ahLst/>
                <a:cxnLst/>
                <a:rect l="l" t="t" r="r" b="b"/>
                <a:pathLst>
                  <a:path w="3828" h="5184" extrusionOk="0">
                    <a:moveTo>
                      <a:pt x="2444" y="170"/>
                    </a:moveTo>
                    <a:cubicBezTo>
                      <a:pt x="3265" y="0"/>
                      <a:pt x="3827" y="848"/>
                      <a:pt x="3346" y="2382"/>
                    </a:cubicBezTo>
                    <a:cubicBezTo>
                      <a:pt x="2864" y="3916"/>
                      <a:pt x="1972" y="4701"/>
                      <a:pt x="1240" y="4942"/>
                    </a:cubicBezTo>
                    <a:cubicBezTo>
                      <a:pt x="500" y="5183"/>
                      <a:pt x="0" y="4238"/>
                      <a:pt x="312" y="2971"/>
                    </a:cubicBezTo>
                    <a:cubicBezTo>
                      <a:pt x="625" y="1704"/>
                      <a:pt x="1615" y="348"/>
                      <a:pt x="2444" y="17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6" name="Google Shape;2466;p59"/>
              <p:cNvSpPr/>
              <p:nvPr/>
            </p:nvSpPr>
            <p:spPr>
              <a:xfrm>
                <a:off x="3517050" y="3224900"/>
                <a:ext cx="82750" cy="112225"/>
              </a:xfrm>
              <a:custGeom>
                <a:avLst/>
                <a:gdLst/>
                <a:ahLst/>
                <a:cxnLst/>
                <a:rect l="l" t="t" r="r" b="b"/>
                <a:pathLst>
                  <a:path w="3310" h="4489" extrusionOk="0">
                    <a:moveTo>
                      <a:pt x="2115" y="153"/>
                    </a:moveTo>
                    <a:cubicBezTo>
                      <a:pt x="2828" y="1"/>
                      <a:pt x="3310" y="732"/>
                      <a:pt x="2900" y="2062"/>
                    </a:cubicBezTo>
                    <a:cubicBezTo>
                      <a:pt x="2480" y="3391"/>
                      <a:pt x="1704" y="4069"/>
                      <a:pt x="1071" y="4274"/>
                    </a:cubicBezTo>
                    <a:cubicBezTo>
                      <a:pt x="428" y="4488"/>
                      <a:pt x="0" y="3667"/>
                      <a:pt x="268" y="2570"/>
                    </a:cubicBezTo>
                    <a:cubicBezTo>
                      <a:pt x="535" y="1482"/>
                      <a:pt x="1401" y="304"/>
                      <a:pt x="2115" y="15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7" name="Google Shape;2467;p59"/>
              <p:cNvSpPr/>
              <p:nvPr/>
            </p:nvSpPr>
            <p:spPr>
              <a:xfrm>
                <a:off x="3518150" y="3233375"/>
                <a:ext cx="72075" cy="97500"/>
              </a:xfrm>
              <a:custGeom>
                <a:avLst/>
                <a:gdLst/>
                <a:ahLst/>
                <a:cxnLst/>
                <a:rect l="l" t="t" r="r" b="b"/>
                <a:pathLst>
                  <a:path w="2883" h="3900" extrusionOk="0">
                    <a:moveTo>
                      <a:pt x="1839" y="135"/>
                    </a:moveTo>
                    <a:cubicBezTo>
                      <a:pt x="2454" y="1"/>
                      <a:pt x="2882" y="643"/>
                      <a:pt x="2517" y="1794"/>
                    </a:cubicBezTo>
                    <a:cubicBezTo>
                      <a:pt x="2160" y="2945"/>
                      <a:pt x="1491" y="3542"/>
                      <a:pt x="929" y="3721"/>
                    </a:cubicBezTo>
                    <a:cubicBezTo>
                      <a:pt x="376" y="3899"/>
                      <a:pt x="1" y="3195"/>
                      <a:pt x="233" y="2240"/>
                    </a:cubicBezTo>
                    <a:cubicBezTo>
                      <a:pt x="474" y="1285"/>
                      <a:pt x="1214" y="268"/>
                      <a:pt x="1839" y="135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8" name="Google Shape;2468;p59"/>
              <p:cNvSpPr/>
              <p:nvPr/>
            </p:nvSpPr>
            <p:spPr>
              <a:xfrm>
                <a:off x="3525750" y="3285125"/>
                <a:ext cx="50875" cy="40400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1616" extrusionOk="0">
                    <a:moveTo>
                      <a:pt x="2034" y="1"/>
                    </a:moveTo>
                    <a:cubicBezTo>
                      <a:pt x="1686" y="884"/>
                      <a:pt x="1133" y="1357"/>
                      <a:pt x="669" y="1508"/>
                    </a:cubicBezTo>
                    <a:cubicBezTo>
                      <a:pt x="348" y="1615"/>
                      <a:pt x="89" y="1392"/>
                      <a:pt x="0" y="1000"/>
                    </a:cubicBezTo>
                    <a:cubicBezTo>
                      <a:pt x="669" y="1508"/>
                      <a:pt x="1303" y="1249"/>
                      <a:pt x="2034" y="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9" name="Google Shape;2469;p59"/>
              <p:cNvSpPr/>
              <p:nvPr/>
            </p:nvSpPr>
            <p:spPr>
              <a:xfrm>
                <a:off x="3524625" y="3238725"/>
                <a:ext cx="56000" cy="66050"/>
              </a:xfrm>
              <a:custGeom>
                <a:avLst/>
                <a:gdLst/>
                <a:ahLst/>
                <a:cxnLst/>
                <a:rect l="l" t="t" r="r" b="b"/>
                <a:pathLst>
                  <a:path w="2240" h="2642" extrusionOk="0">
                    <a:moveTo>
                      <a:pt x="1544" y="72"/>
                    </a:moveTo>
                    <a:cubicBezTo>
                      <a:pt x="1865" y="1"/>
                      <a:pt x="2133" y="162"/>
                      <a:pt x="2240" y="509"/>
                    </a:cubicBezTo>
                    <a:cubicBezTo>
                      <a:pt x="2088" y="367"/>
                      <a:pt x="1892" y="313"/>
                      <a:pt x="1669" y="358"/>
                    </a:cubicBezTo>
                    <a:cubicBezTo>
                      <a:pt x="1044" y="492"/>
                      <a:pt x="286" y="1526"/>
                      <a:pt x="45" y="2481"/>
                    </a:cubicBezTo>
                    <a:cubicBezTo>
                      <a:pt x="36" y="2535"/>
                      <a:pt x="27" y="2588"/>
                      <a:pt x="18" y="2642"/>
                    </a:cubicBezTo>
                    <a:cubicBezTo>
                      <a:pt x="1" y="2445"/>
                      <a:pt x="18" y="2231"/>
                      <a:pt x="72" y="1999"/>
                    </a:cubicBezTo>
                    <a:cubicBezTo>
                      <a:pt x="286" y="1125"/>
                      <a:pt x="973" y="197"/>
                      <a:pt x="1544" y="7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0" name="Google Shape;2470;p59"/>
              <p:cNvSpPr/>
              <p:nvPr/>
            </p:nvSpPr>
            <p:spPr>
              <a:xfrm>
                <a:off x="3545600" y="3270850"/>
                <a:ext cx="207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830" h="1134" extrusionOk="0">
                    <a:moveTo>
                      <a:pt x="526" y="45"/>
                    </a:moveTo>
                    <a:cubicBezTo>
                      <a:pt x="714" y="1"/>
                      <a:pt x="830" y="188"/>
                      <a:pt x="732" y="527"/>
                    </a:cubicBezTo>
                    <a:cubicBezTo>
                      <a:pt x="625" y="857"/>
                      <a:pt x="428" y="1026"/>
                      <a:pt x="268" y="1080"/>
                    </a:cubicBezTo>
                    <a:cubicBezTo>
                      <a:pt x="107" y="1134"/>
                      <a:pt x="0" y="928"/>
                      <a:pt x="63" y="652"/>
                    </a:cubicBezTo>
                    <a:cubicBezTo>
                      <a:pt x="134" y="375"/>
                      <a:pt x="348" y="81"/>
                      <a:pt x="526" y="45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1" name="Google Shape;2471;p59"/>
              <p:cNvSpPr/>
              <p:nvPr/>
            </p:nvSpPr>
            <p:spPr>
              <a:xfrm>
                <a:off x="3566775" y="3247875"/>
                <a:ext cx="9400" cy="127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10" extrusionOk="0">
                    <a:moveTo>
                      <a:pt x="241" y="19"/>
                    </a:moveTo>
                    <a:cubicBezTo>
                      <a:pt x="322" y="1"/>
                      <a:pt x="375" y="81"/>
                      <a:pt x="331" y="233"/>
                    </a:cubicBezTo>
                    <a:cubicBezTo>
                      <a:pt x="277" y="384"/>
                      <a:pt x="197" y="465"/>
                      <a:pt x="117" y="491"/>
                    </a:cubicBezTo>
                    <a:cubicBezTo>
                      <a:pt x="45" y="509"/>
                      <a:pt x="1" y="420"/>
                      <a:pt x="27" y="295"/>
                    </a:cubicBezTo>
                    <a:cubicBezTo>
                      <a:pt x="63" y="170"/>
                      <a:pt x="161" y="36"/>
                      <a:pt x="241" y="1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2" name="Google Shape;2472;p59"/>
              <p:cNvSpPr/>
              <p:nvPr/>
            </p:nvSpPr>
            <p:spPr>
              <a:xfrm>
                <a:off x="3534225" y="3308775"/>
                <a:ext cx="9375" cy="12725"/>
              </a:xfrm>
              <a:custGeom>
                <a:avLst/>
                <a:gdLst/>
                <a:ahLst/>
                <a:cxnLst/>
                <a:rect l="l" t="t" r="r" b="b"/>
                <a:pathLst>
                  <a:path w="375" h="509" extrusionOk="0">
                    <a:moveTo>
                      <a:pt x="241" y="18"/>
                    </a:moveTo>
                    <a:cubicBezTo>
                      <a:pt x="321" y="0"/>
                      <a:pt x="375" y="80"/>
                      <a:pt x="330" y="232"/>
                    </a:cubicBezTo>
                    <a:cubicBezTo>
                      <a:pt x="286" y="384"/>
                      <a:pt x="196" y="464"/>
                      <a:pt x="116" y="491"/>
                    </a:cubicBezTo>
                    <a:cubicBezTo>
                      <a:pt x="45" y="509"/>
                      <a:pt x="0" y="419"/>
                      <a:pt x="27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59"/>
              <p:cNvSpPr/>
              <p:nvPr/>
            </p:nvSpPr>
            <p:spPr>
              <a:xfrm>
                <a:off x="3547375" y="3252125"/>
                <a:ext cx="94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18" extrusionOk="0">
                    <a:moveTo>
                      <a:pt x="241" y="18"/>
                    </a:moveTo>
                    <a:cubicBezTo>
                      <a:pt x="322" y="0"/>
                      <a:pt x="375" y="89"/>
                      <a:pt x="331" y="241"/>
                    </a:cubicBezTo>
                    <a:cubicBezTo>
                      <a:pt x="286" y="393"/>
                      <a:pt x="197" y="473"/>
                      <a:pt x="125" y="491"/>
                    </a:cubicBezTo>
                    <a:cubicBezTo>
                      <a:pt x="45" y="518"/>
                      <a:pt x="0" y="419"/>
                      <a:pt x="27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59"/>
              <p:cNvSpPr/>
              <p:nvPr/>
            </p:nvSpPr>
            <p:spPr>
              <a:xfrm>
                <a:off x="3555625" y="3300725"/>
                <a:ext cx="9400" cy="12975"/>
              </a:xfrm>
              <a:custGeom>
                <a:avLst/>
                <a:gdLst/>
                <a:ahLst/>
                <a:cxnLst/>
                <a:rect l="l" t="t" r="r" b="b"/>
                <a:pathLst>
                  <a:path w="376" h="519" extrusionOk="0">
                    <a:moveTo>
                      <a:pt x="241" y="19"/>
                    </a:moveTo>
                    <a:cubicBezTo>
                      <a:pt x="322" y="1"/>
                      <a:pt x="375" y="90"/>
                      <a:pt x="331" y="242"/>
                    </a:cubicBezTo>
                    <a:cubicBezTo>
                      <a:pt x="277" y="394"/>
                      <a:pt x="197" y="465"/>
                      <a:pt x="117" y="492"/>
                    </a:cubicBezTo>
                    <a:cubicBezTo>
                      <a:pt x="45" y="518"/>
                      <a:pt x="1" y="420"/>
                      <a:pt x="27" y="295"/>
                    </a:cubicBezTo>
                    <a:cubicBezTo>
                      <a:pt x="54" y="170"/>
                      <a:pt x="161" y="37"/>
                      <a:pt x="241" y="1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59"/>
              <p:cNvSpPr/>
              <p:nvPr/>
            </p:nvSpPr>
            <p:spPr>
              <a:xfrm>
                <a:off x="3569675" y="3274425"/>
                <a:ext cx="9625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518" extrusionOk="0">
                    <a:moveTo>
                      <a:pt x="241" y="18"/>
                    </a:moveTo>
                    <a:cubicBezTo>
                      <a:pt x="322" y="0"/>
                      <a:pt x="384" y="90"/>
                      <a:pt x="331" y="241"/>
                    </a:cubicBezTo>
                    <a:cubicBezTo>
                      <a:pt x="286" y="393"/>
                      <a:pt x="197" y="473"/>
                      <a:pt x="125" y="491"/>
                    </a:cubicBezTo>
                    <a:cubicBezTo>
                      <a:pt x="54" y="518"/>
                      <a:pt x="1" y="420"/>
                      <a:pt x="27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59"/>
              <p:cNvSpPr/>
              <p:nvPr/>
            </p:nvSpPr>
            <p:spPr>
              <a:xfrm>
                <a:off x="3528425" y="3280000"/>
                <a:ext cx="9600" cy="12950"/>
              </a:xfrm>
              <a:custGeom>
                <a:avLst/>
                <a:gdLst/>
                <a:ahLst/>
                <a:cxnLst/>
                <a:rect l="l" t="t" r="r" b="b"/>
                <a:pathLst>
                  <a:path w="384" h="518" extrusionOk="0">
                    <a:moveTo>
                      <a:pt x="241" y="18"/>
                    </a:moveTo>
                    <a:cubicBezTo>
                      <a:pt x="321" y="0"/>
                      <a:pt x="384" y="90"/>
                      <a:pt x="330" y="241"/>
                    </a:cubicBezTo>
                    <a:cubicBezTo>
                      <a:pt x="286" y="393"/>
                      <a:pt x="196" y="473"/>
                      <a:pt x="125" y="491"/>
                    </a:cubicBezTo>
                    <a:cubicBezTo>
                      <a:pt x="54" y="518"/>
                      <a:pt x="0" y="420"/>
                      <a:pt x="27" y="295"/>
                    </a:cubicBezTo>
                    <a:cubicBezTo>
                      <a:pt x="63" y="170"/>
                      <a:pt x="161" y="36"/>
                      <a:pt x="241" y="1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59"/>
              <p:cNvSpPr/>
              <p:nvPr/>
            </p:nvSpPr>
            <p:spPr>
              <a:xfrm>
                <a:off x="3548925" y="3272425"/>
                <a:ext cx="13875" cy="18750"/>
              </a:xfrm>
              <a:custGeom>
                <a:avLst/>
                <a:gdLst/>
                <a:ahLst/>
                <a:cxnLst/>
                <a:rect l="l" t="t" r="r" b="b"/>
                <a:pathLst>
                  <a:path w="555" h="750" extrusionOk="0">
                    <a:moveTo>
                      <a:pt x="358" y="27"/>
                    </a:moveTo>
                    <a:cubicBezTo>
                      <a:pt x="474" y="0"/>
                      <a:pt x="554" y="125"/>
                      <a:pt x="483" y="339"/>
                    </a:cubicBezTo>
                    <a:cubicBezTo>
                      <a:pt x="420" y="562"/>
                      <a:pt x="286" y="678"/>
                      <a:pt x="179" y="714"/>
                    </a:cubicBezTo>
                    <a:cubicBezTo>
                      <a:pt x="72" y="749"/>
                      <a:pt x="1" y="616"/>
                      <a:pt x="46" y="428"/>
                    </a:cubicBezTo>
                    <a:cubicBezTo>
                      <a:pt x="90" y="241"/>
                      <a:pt x="233" y="45"/>
                      <a:pt x="358" y="2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59"/>
              <p:cNvSpPr/>
              <p:nvPr/>
            </p:nvSpPr>
            <p:spPr>
              <a:xfrm>
                <a:off x="3221300" y="2873650"/>
                <a:ext cx="37275" cy="94800"/>
              </a:xfrm>
              <a:custGeom>
                <a:avLst/>
                <a:gdLst/>
                <a:ahLst/>
                <a:cxnLst/>
                <a:rect l="l" t="t" r="r" b="b"/>
                <a:pathLst>
                  <a:path w="1491" h="3792" extrusionOk="0">
                    <a:moveTo>
                      <a:pt x="1116" y="446"/>
                    </a:moveTo>
                    <a:lnTo>
                      <a:pt x="492" y="116"/>
                    </a:lnTo>
                    <a:cubicBezTo>
                      <a:pt x="286" y="0"/>
                      <a:pt x="1" y="98"/>
                      <a:pt x="10" y="286"/>
                    </a:cubicBezTo>
                    <a:lnTo>
                      <a:pt x="117" y="2730"/>
                    </a:lnTo>
                    <a:cubicBezTo>
                      <a:pt x="126" y="2917"/>
                      <a:pt x="304" y="3096"/>
                      <a:pt x="492" y="3265"/>
                    </a:cubicBezTo>
                    <a:lnTo>
                      <a:pt x="964" y="3676"/>
                    </a:lnTo>
                    <a:cubicBezTo>
                      <a:pt x="1089" y="3792"/>
                      <a:pt x="1491" y="3649"/>
                      <a:pt x="1491" y="3462"/>
                    </a:cubicBezTo>
                    <a:lnTo>
                      <a:pt x="1491" y="982"/>
                    </a:lnTo>
                    <a:cubicBezTo>
                      <a:pt x="1491" y="794"/>
                      <a:pt x="1321" y="553"/>
                      <a:pt x="1116" y="446"/>
                    </a:cubicBez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59"/>
              <p:cNvSpPr/>
              <p:nvPr/>
            </p:nvSpPr>
            <p:spPr>
              <a:xfrm>
                <a:off x="3220425" y="2875650"/>
                <a:ext cx="34375" cy="92800"/>
              </a:xfrm>
              <a:custGeom>
                <a:avLst/>
                <a:gdLst/>
                <a:ahLst/>
                <a:cxnLst/>
                <a:rect l="l" t="t" r="r" b="b"/>
                <a:pathLst>
                  <a:path w="1375" h="3712" extrusionOk="0">
                    <a:moveTo>
                      <a:pt x="999" y="447"/>
                    </a:moveTo>
                    <a:lnTo>
                      <a:pt x="375" y="117"/>
                    </a:lnTo>
                    <a:cubicBezTo>
                      <a:pt x="170" y="1"/>
                      <a:pt x="0" y="63"/>
                      <a:pt x="0" y="250"/>
                    </a:cubicBezTo>
                    <a:lnTo>
                      <a:pt x="0" y="2730"/>
                    </a:lnTo>
                    <a:cubicBezTo>
                      <a:pt x="0" y="2918"/>
                      <a:pt x="170" y="3150"/>
                      <a:pt x="375" y="3266"/>
                    </a:cubicBezTo>
                    <a:lnTo>
                      <a:pt x="999" y="3596"/>
                    </a:lnTo>
                    <a:cubicBezTo>
                      <a:pt x="1205" y="3712"/>
                      <a:pt x="1374" y="3649"/>
                      <a:pt x="1374" y="3462"/>
                    </a:cubicBezTo>
                    <a:lnTo>
                      <a:pt x="1374" y="982"/>
                    </a:lnTo>
                    <a:cubicBezTo>
                      <a:pt x="1374" y="795"/>
                      <a:pt x="1205" y="554"/>
                      <a:pt x="999" y="44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59"/>
              <p:cNvSpPr/>
              <p:nvPr/>
            </p:nvSpPr>
            <p:spPr>
              <a:xfrm>
                <a:off x="3243625" y="2748300"/>
                <a:ext cx="355950" cy="385850"/>
              </a:xfrm>
              <a:custGeom>
                <a:avLst/>
                <a:gdLst/>
                <a:ahLst/>
                <a:cxnLst/>
                <a:rect l="l" t="t" r="r" b="b"/>
                <a:pathLst>
                  <a:path w="14238" h="15434" extrusionOk="0">
                    <a:moveTo>
                      <a:pt x="4407" y="857"/>
                    </a:moveTo>
                    <a:cubicBezTo>
                      <a:pt x="4050" y="563"/>
                      <a:pt x="3720" y="277"/>
                      <a:pt x="3435" y="1"/>
                    </a:cubicBezTo>
                    <a:lnTo>
                      <a:pt x="0" y="9287"/>
                    </a:lnTo>
                    <a:cubicBezTo>
                      <a:pt x="1204" y="10519"/>
                      <a:pt x="2703" y="11616"/>
                      <a:pt x="4407" y="12588"/>
                    </a:cubicBezTo>
                    <a:lnTo>
                      <a:pt x="4407" y="6593"/>
                    </a:lnTo>
                    <a:cubicBezTo>
                      <a:pt x="3292" y="7405"/>
                      <a:pt x="2730" y="7789"/>
                      <a:pt x="2641" y="7789"/>
                    </a:cubicBezTo>
                    <a:cubicBezTo>
                      <a:pt x="2489" y="7798"/>
                      <a:pt x="1517" y="7236"/>
                      <a:pt x="1534" y="7093"/>
                    </a:cubicBezTo>
                    <a:lnTo>
                      <a:pt x="3631" y="554"/>
                    </a:lnTo>
                    <a:cubicBezTo>
                      <a:pt x="3881" y="804"/>
                      <a:pt x="4139" y="1044"/>
                      <a:pt x="4407" y="1276"/>
                    </a:cubicBezTo>
                    <a:close/>
                    <a:moveTo>
                      <a:pt x="14238" y="6174"/>
                    </a:moveTo>
                    <a:cubicBezTo>
                      <a:pt x="10545" y="4943"/>
                      <a:pt x="6771" y="2775"/>
                      <a:pt x="4407" y="857"/>
                    </a:cubicBezTo>
                    <a:lnTo>
                      <a:pt x="4407" y="1276"/>
                    </a:lnTo>
                    <a:cubicBezTo>
                      <a:pt x="5246" y="1990"/>
                      <a:pt x="6209" y="2632"/>
                      <a:pt x="7289" y="3239"/>
                    </a:cubicBezTo>
                    <a:lnTo>
                      <a:pt x="7280" y="4327"/>
                    </a:lnTo>
                    <a:cubicBezTo>
                      <a:pt x="7280" y="4408"/>
                      <a:pt x="7217" y="4515"/>
                      <a:pt x="7110" y="4604"/>
                    </a:cubicBezTo>
                    <a:cubicBezTo>
                      <a:pt x="5986" y="5442"/>
                      <a:pt x="5094" y="6103"/>
                      <a:pt x="4407" y="6593"/>
                    </a:cubicBezTo>
                    <a:lnTo>
                      <a:pt x="4407" y="12588"/>
                    </a:lnTo>
                    <a:cubicBezTo>
                      <a:pt x="6370" y="13703"/>
                      <a:pt x="8600" y="14649"/>
                      <a:pt x="10991" y="15434"/>
                    </a:cubicBezTo>
                    <a:cubicBezTo>
                      <a:pt x="12124" y="12312"/>
                      <a:pt x="13096" y="9287"/>
                      <a:pt x="14238" y="6174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59"/>
              <p:cNvSpPr/>
              <p:nvPr/>
            </p:nvSpPr>
            <p:spPr>
              <a:xfrm>
                <a:off x="3329475" y="2607575"/>
                <a:ext cx="458575" cy="301325"/>
              </a:xfrm>
              <a:custGeom>
                <a:avLst/>
                <a:gdLst/>
                <a:ahLst/>
                <a:cxnLst/>
                <a:rect l="l" t="t" r="r" b="b"/>
                <a:pathLst>
                  <a:path w="18343" h="12053" extrusionOk="0">
                    <a:moveTo>
                      <a:pt x="17736" y="5398"/>
                    </a:moveTo>
                    <a:lnTo>
                      <a:pt x="9038" y="518"/>
                    </a:lnTo>
                    <a:cubicBezTo>
                      <a:pt x="8119" y="1"/>
                      <a:pt x="7066" y="134"/>
                      <a:pt x="6388" y="509"/>
                    </a:cubicBezTo>
                    <a:lnTo>
                      <a:pt x="5068" y="1348"/>
                    </a:lnTo>
                    <a:cubicBezTo>
                      <a:pt x="2757" y="2811"/>
                      <a:pt x="714" y="4229"/>
                      <a:pt x="1" y="5630"/>
                    </a:cubicBezTo>
                    <a:cubicBezTo>
                      <a:pt x="3078" y="8324"/>
                      <a:pt x="6932" y="10608"/>
                      <a:pt x="11241" y="12053"/>
                    </a:cubicBezTo>
                    <a:lnTo>
                      <a:pt x="17343" y="8725"/>
                    </a:lnTo>
                    <a:cubicBezTo>
                      <a:pt x="18012" y="7164"/>
                      <a:pt x="18342" y="5888"/>
                      <a:pt x="17736" y="5398"/>
                    </a:cubicBez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59"/>
              <p:cNvSpPr/>
              <p:nvPr/>
            </p:nvSpPr>
            <p:spPr>
              <a:xfrm>
                <a:off x="3180725" y="2928050"/>
                <a:ext cx="358875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14355" h="9493" extrusionOk="0">
                    <a:moveTo>
                      <a:pt x="0" y="4961"/>
                    </a:moveTo>
                    <a:cubicBezTo>
                      <a:pt x="1642" y="9341"/>
                      <a:pt x="6557" y="9493"/>
                      <a:pt x="7405" y="9181"/>
                    </a:cubicBezTo>
                    <a:lnTo>
                      <a:pt x="14354" y="5996"/>
                    </a:lnTo>
                    <a:cubicBezTo>
                      <a:pt x="9796" y="4247"/>
                      <a:pt x="6076" y="2097"/>
                      <a:pt x="3328" y="1"/>
                    </a:cubicBez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59"/>
              <p:cNvSpPr/>
              <p:nvPr/>
            </p:nvSpPr>
            <p:spPr>
              <a:xfrm>
                <a:off x="3180725" y="2935875"/>
                <a:ext cx="178675" cy="219700"/>
              </a:xfrm>
              <a:custGeom>
                <a:avLst/>
                <a:gdLst/>
                <a:ahLst/>
                <a:cxnLst/>
                <a:rect l="l" t="t" r="r" b="b"/>
                <a:pathLst>
                  <a:path w="7147" h="8788" extrusionOk="0">
                    <a:moveTo>
                      <a:pt x="0" y="4648"/>
                    </a:moveTo>
                    <a:cubicBezTo>
                      <a:pt x="553" y="6129"/>
                      <a:pt x="982" y="7949"/>
                      <a:pt x="2436" y="8787"/>
                    </a:cubicBezTo>
                    <a:cubicBezTo>
                      <a:pt x="3872" y="6191"/>
                      <a:pt x="5255" y="4479"/>
                      <a:pt x="7146" y="2819"/>
                    </a:cubicBezTo>
                    <a:cubicBezTo>
                      <a:pt x="5612" y="1927"/>
                      <a:pt x="4309" y="910"/>
                      <a:pt x="31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59"/>
              <p:cNvSpPr/>
              <p:nvPr/>
            </p:nvSpPr>
            <p:spPr>
              <a:xfrm>
                <a:off x="3180725" y="3052075"/>
                <a:ext cx="185125" cy="270775"/>
              </a:xfrm>
              <a:custGeom>
                <a:avLst/>
                <a:gdLst/>
                <a:ahLst/>
                <a:cxnLst/>
                <a:rect l="l" t="t" r="r" b="b"/>
                <a:pathLst>
                  <a:path w="7405" h="10831" extrusionOk="0">
                    <a:moveTo>
                      <a:pt x="7405" y="4220"/>
                    </a:moveTo>
                    <a:lnTo>
                      <a:pt x="7405" y="10830"/>
                    </a:lnTo>
                    <a:lnTo>
                      <a:pt x="0" y="661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59"/>
              <p:cNvSpPr/>
              <p:nvPr/>
            </p:nvSpPr>
            <p:spPr>
              <a:xfrm>
                <a:off x="3188300" y="3084400"/>
                <a:ext cx="159925" cy="203200"/>
              </a:xfrm>
              <a:custGeom>
                <a:avLst/>
                <a:gdLst/>
                <a:ahLst/>
                <a:cxnLst/>
                <a:rect l="l" t="t" r="r" b="b"/>
                <a:pathLst>
                  <a:path w="6397" h="8128" extrusionOk="0">
                    <a:moveTo>
                      <a:pt x="6397" y="3631"/>
                    </a:moveTo>
                    <a:lnTo>
                      <a:pt x="6397" y="7851"/>
                    </a:lnTo>
                    <a:cubicBezTo>
                      <a:pt x="6397" y="7905"/>
                      <a:pt x="6370" y="7949"/>
                      <a:pt x="6326" y="7976"/>
                    </a:cubicBezTo>
                    <a:cubicBezTo>
                      <a:pt x="6272" y="8003"/>
                      <a:pt x="5987" y="8128"/>
                      <a:pt x="5942" y="8101"/>
                    </a:cubicBezTo>
                    <a:lnTo>
                      <a:pt x="295" y="4657"/>
                    </a:lnTo>
                    <a:cubicBezTo>
                      <a:pt x="197" y="4595"/>
                      <a:pt x="143" y="4506"/>
                      <a:pt x="143" y="4390"/>
                    </a:cubicBezTo>
                    <a:lnTo>
                      <a:pt x="1" y="179"/>
                    </a:lnTo>
                    <a:cubicBezTo>
                      <a:pt x="1" y="99"/>
                      <a:pt x="286" y="1"/>
                      <a:pt x="366" y="45"/>
                    </a:cubicBezTo>
                    <a:lnTo>
                      <a:pt x="6245" y="3373"/>
                    </a:lnTo>
                    <a:cubicBezTo>
                      <a:pt x="6343" y="3426"/>
                      <a:pt x="6397" y="3524"/>
                      <a:pt x="6397" y="3631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59"/>
              <p:cNvSpPr/>
              <p:nvPr/>
            </p:nvSpPr>
            <p:spPr>
              <a:xfrm>
                <a:off x="3364725" y="2740725"/>
                <a:ext cx="417075" cy="611100"/>
              </a:xfrm>
              <a:custGeom>
                <a:avLst/>
                <a:gdLst/>
                <a:ahLst/>
                <a:cxnLst/>
                <a:rect l="l" t="t" r="r" b="b"/>
                <a:pathLst>
                  <a:path w="16683" h="24444" extrusionOk="0">
                    <a:moveTo>
                      <a:pt x="16682" y="1187"/>
                    </a:moveTo>
                    <a:cubicBezTo>
                      <a:pt x="16674" y="536"/>
                      <a:pt x="16584" y="143"/>
                      <a:pt x="16201" y="0"/>
                    </a:cubicBezTo>
                    <a:cubicBezTo>
                      <a:pt x="16513" y="170"/>
                      <a:pt x="16103" y="473"/>
                      <a:pt x="15915" y="589"/>
                    </a:cubicBezTo>
                    <a:cubicBezTo>
                      <a:pt x="13730" y="1963"/>
                      <a:pt x="10786" y="4452"/>
                      <a:pt x="9795" y="5772"/>
                    </a:cubicBezTo>
                    <a:cubicBezTo>
                      <a:pt x="9564" y="6084"/>
                      <a:pt x="9180" y="6852"/>
                      <a:pt x="8993" y="7396"/>
                    </a:cubicBezTo>
                    <a:lnTo>
                      <a:pt x="6950" y="13471"/>
                    </a:lnTo>
                    <a:lnTo>
                      <a:pt x="45" y="16674"/>
                    </a:lnTo>
                    <a:lnTo>
                      <a:pt x="0" y="24444"/>
                    </a:lnTo>
                    <a:lnTo>
                      <a:pt x="4755" y="23347"/>
                    </a:lnTo>
                    <a:cubicBezTo>
                      <a:pt x="4710" y="18039"/>
                      <a:pt x="10063" y="15585"/>
                      <a:pt x="10313" y="20287"/>
                    </a:cubicBezTo>
                    <a:lnTo>
                      <a:pt x="10313" y="20287"/>
                    </a:lnTo>
                    <a:lnTo>
                      <a:pt x="10322" y="20358"/>
                    </a:lnTo>
                    <a:lnTo>
                      <a:pt x="16682" y="16620"/>
                    </a:lnTo>
                    <a:lnTo>
                      <a:pt x="16682" y="1001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59"/>
              <p:cNvSpPr/>
              <p:nvPr/>
            </p:nvSpPr>
            <p:spPr>
              <a:xfrm>
                <a:off x="3546025" y="2840425"/>
                <a:ext cx="180025" cy="385850"/>
              </a:xfrm>
              <a:custGeom>
                <a:avLst/>
                <a:gdLst/>
                <a:ahLst/>
                <a:cxnLst/>
                <a:rect l="l" t="t" r="r" b="b"/>
                <a:pathLst>
                  <a:path w="7201" h="15434" extrusionOk="0">
                    <a:moveTo>
                      <a:pt x="7129" y="125"/>
                    </a:moveTo>
                    <a:lnTo>
                      <a:pt x="7129" y="13301"/>
                    </a:lnTo>
                    <a:lnTo>
                      <a:pt x="3605" y="15326"/>
                    </a:lnTo>
                    <a:cubicBezTo>
                      <a:pt x="3302" y="13970"/>
                      <a:pt x="2508" y="13159"/>
                      <a:pt x="1473" y="13159"/>
                    </a:cubicBezTo>
                    <a:cubicBezTo>
                      <a:pt x="1036" y="13159"/>
                      <a:pt x="581" y="13301"/>
                      <a:pt x="117" y="13578"/>
                    </a:cubicBezTo>
                    <a:lnTo>
                      <a:pt x="72" y="10045"/>
                    </a:lnTo>
                    <a:lnTo>
                      <a:pt x="2356" y="3185"/>
                    </a:lnTo>
                    <a:cubicBezTo>
                      <a:pt x="2445" y="2908"/>
                      <a:pt x="2615" y="2712"/>
                      <a:pt x="2865" y="2569"/>
                    </a:cubicBezTo>
                    <a:lnTo>
                      <a:pt x="7129" y="125"/>
                    </a:lnTo>
                    <a:close/>
                    <a:moveTo>
                      <a:pt x="7200" y="0"/>
                    </a:moveTo>
                    <a:lnTo>
                      <a:pt x="2829" y="2507"/>
                    </a:lnTo>
                    <a:cubicBezTo>
                      <a:pt x="2561" y="2659"/>
                      <a:pt x="2383" y="2873"/>
                      <a:pt x="2285" y="3158"/>
                    </a:cubicBezTo>
                    <a:lnTo>
                      <a:pt x="1" y="10027"/>
                    </a:lnTo>
                    <a:lnTo>
                      <a:pt x="1" y="10036"/>
                    </a:lnTo>
                    <a:lnTo>
                      <a:pt x="46" y="13703"/>
                    </a:lnTo>
                    <a:lnTo>
                      <a:pt x="99" y="13667"/>
                    </a:lnTo>
                    <a:cubicBezTo>
                      <a:pt x="572" y="13382"/>
                      <a:pt x="1027" y="13230"/>
                      <a:pt x="1473" y="13230"/>
                    </a:cubicBezTo>
                    <a:cubicBezTo>
                      <a:pt x="2490" y="13230"/>
                      <a:pt x="3257" y="14042"/>
                      <a:pt x="3543" y="15389"/>
                    </a:cubicBezTo>
                    <a:lnTo>
                      <a:pt x="3552" y="15433"/>
                    </a:lnTo>
                    <a:lnTo>
                      <a:pt x="7182" y="13355"/>
                    </a:lnTo>
                    <a:lnTo>
                      <a:pt x="7200" y="13346"/>
                    </a:lnTo>
                    <a:lnTo>
                      <a:pt x="720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59"/>
              <p:cNvSpPr/>
              <p:nvPr/>
            </p:nvSpPr>
            <p:spPr>
              <a:xfrm>
                <a:off x="3554725" y="2861825"/>
                <a:ext cx="156150" cy="237325"/>
              </a:xfrm>
              <a:custGeom>
                <a:avLst/>
                <a:gdLst/>
                <a:ahLst/>
                <a:cxnLst/>
                <a:rect l="l" t="t" r="r" b="b"/>
                <a:pathLst>
                  <a:path w="6246" h="9493" extrusionOk="0">
                    <a:moveTo>
                      <a:pt x="2713" y="1981"/>
                    </a:moveTo>
                    <a:lnTo>
                      <a:pt x="5987" y="63"/>
                    </a:lnTo>
                    <a:cubicBezTo>
                      <a:pt x="6058" y="18"/>
                      <a:pt x="6121" y="0"/>
                      <a:pt x="6165" y="9"/>
                    </a:cubicBezTo>
                    <a:cubicBezTo>
                      <a:pt x="6219" y="18"/>
                      <a:pt x="6246" y="54"/>
                      <a:pt x="6246" y="108"/>
                    </a:cubicBezTo>
                    <a:lnTo>
                      <a:pt x="6246" y="4978"/>
                    </a:lnTo>
                    <a:cubicBezTo>
                      <a:pt x="6246" y="5059"/>
                      <a:pt x="6183" y="5166"/>
                      <a:pt x="6076" y="5255"/>
                    </a:cubicBezTo>
                    <a:lnTo>
                      <a:pt x="723" y="9252"/>
                    </a:lnTo>
                    <a:cubicBezTo>
                      <a:pt x="545" y="9385"/>
                      <a:pt x="376" y="9483"/>
                      <a:pt x="224" y="9483"/>
                    </a:cubicBezTo>
                    <a:cubicBezTo>
                      <a:pt x="72" y="9492"/>
                      <a:pt x="1" y="9412"/>
                      <a:pt x="10" y="9269"/>
                    </a:cubicBezTo>
                    <a:lnTo>
                      <a:pt x="2187" y="2650"/>
                    </a:lnTo>
                    <a:cubicBezTo>
                      <a:pt x="2267" y="2409"/>
                      <a:pt x="2436" y="2142"/>
                      <a:pt x="2713" y="1981"/>
                    </a:cubicBezTo>
                    <a:close/>
                  </a:path>
                </a:pathLst>
              </a:custGeom>
              <a:solidFill>
                <a:srgbClr val="0076B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59"/>
              <p:cNvSpPr/>
              <p:nvPr/>
            </p:nvSpPr>
            <p:spPr>
              <a:xfrm>
                <a:off x="3554950" y="2863150"/>
                <a:ext cx="149450" cy="232875"/>
              </a:xfrm>
              <a:custGeom>
                <a:avLst/>
                <a:gdLst/>
                <a:ahLst/>
                <a:cxnLst/>
                <a:rect l="l" t="t" r="r" b="b"/>
                <a:pathLst>
                  <a:path w="5978" h="9315" extrusionOk="0">
                    <a:moveTo>
                      <a:pt x="2704" y="1928"/>
                    </a:moveTo>
                    <a:lnTo>
                      <a:pt x="5978" y="10"/>
                    </a:lnTo>
                    <a:lnTo>
                      <a:pt x="5978" y="1"/>
                    </a:lnTo>
                    <a:lnTo>
                      <a:pt x="5978" y="4809"/>
                    </a:lnTo>
                    <a:cubicBezTo>
                      <a:pt x="5978" y="4890"/>
                      <a:pt x="5915" y="4997"/>
                      <a:pt x="5817" y="5086"/>
                    </a:cubicBezTo>
                    <a:lnTo>
                      <a:pt x="465" y="9074"/>
                    </a:lnTo>
                    <a:cubicBezTo>
                      <a:pt x="295" y="9199"/>
                      <a:pt x="144" y="9288"/>
                      <a:pt x="10" y="9315"/>
                    </a:cubicBezTo>
                    <a:cubicBezTo>
                      <a:pt x="1" y="9288"/>
                      <a:pt x="1" y="9252"/>
                      <a:pt x="1" y="9216"/>
                    </a:cubicBezTo>
                    <a:lnTo>
                      <a:pt x="2178" y="2597"/>
                    </a:lnTo>
                    <a:cubicBezTo>
                      <a:pt x="2258" y="2356"/>
                      <a:pt x="2427" y="2089"/>
                      <a:pt x="2704" y="192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59"/>
              <p:cNvSpPr/>
              <p:nvPr/>
            </p:nvSpPr>
            <p:spPr>
              <a:xfrm>
                <a:off x="3683650" y="3021275"/>
                <a:ext cx="34575" cy="36625"/>
              </a:xfrm>
              <a:custGeom>
                <a:avLst/>
                <a:gdLst/>
                <a:ahLst/>
                <a:cxnLst/>
                <a:rect l="l" t="t" r="r" b="b"/>
                <a:pathLst>
                  <a:path w="1383" h="1465" extrusionOk="0">
                    <a:moveTo>
                      <a:pt x="1160" y="90"/>
                    </a:moveTo>
                    <a:cubicBezTo>
                      <a:pt x="990" y="1"/>
                      <a:pt x="420" y="393"/>
                      <a:pt x="214" y="652"/>
                    </a:cubicBezTo>
                    <a:cubicBezTo>
                      <a:pt x="0" y="920"/>
                      <a:pt x="179" y="1303"/>
                      <a:pt x="411" y="1384"/>
                    </a:cubicBezTo>
                    <a:cubicBezTo>
                      <a:pt x="643" y="1464"/>
                      <a:pt x="1080" y="1152"/>
                      <a:pt x="1231" y="893"/>
                    </a:cubicBezTo>
                    <a:cubicBezTo>
                      <a:pt x="1383" y="634"/>
                      <a:pt x="1338" y="179"/>
                      <a:pt x="1160" y="90"/>
                    </a:cubicBez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59"/>
              <p:cNvSpPr/>
              <p:nvPr/>
            </p:nvSpPr>
            <p:spPr>
              <a:xfrm>
                <a:off x="3676275" y="3023975"/>
                <a:ext cx="426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1330" extrusionOk="0">
                    <a:moveTo>
                      <a:pt x="161" y="848"/>
                    </a:moveTo>
                    <a:cubicBezTo>
                      <a:pt x="599" y="687"/>
                      <a:pt x="1259" y="285"/>
                      <a:pt x="1580" y="0"/>
                    </a:cubicBezTo>
                    <a:cubicBezTo>
                      <a:pt x="1705" y="80"/>
                      <a:pt x="1687" y="250"/>
                      <a:pt x="1535" y="500"/>
                    </a:cubicBezTo>
                    <a:cubicBezTo>
                      <a:pt x="1294" y="758"/>
                      <a:pt x="866" y="1088"/>
                      <a:pt x="242" y="1329"/>
                    </a:cubicBezTo>
                    <a:cubicBezTo>
                      <a:pt x="28" y="1195"/>
                      <a:pt x="1" y="1035"/>
                      <a:pt x="161" y="84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59"/>
              <p:cNvSpPr/>
              <p:nvPr/>
            </p:nvSpPr>
            <p:spPr>
              <a:xfrm>
                <a:off x="3679850" y="3028425"/>
                <a:ext cx="37500" cy="22100"/>
              </a:xfrm>
              <a:custGeom>
                <a:avLst/>
                <a:gdLst/>
                <a:ahLst/>
                <a:cxnLst/>
                <a:rect l="l" t="t" r="r" b="b"/>
                <a:pathLst>
                  <a:path w="1500" h="884" extrusionOk="0">
                    <a:moveTo>
                      <a:pt x="206" y="652"/>
                    </a:moveTo>
                    <a:cubicBezTo>
                      <a:pt x="45" y="696"/>
                      <a:pt x="1" y="777"/>
                      <a:pt x="170" y="884"/>
                    </a:cubicBezTo>
                    <a:lnTo>
                      <a:pt x="170" y="884"/>
                    </a:lnTo>
                    <a:cubicBezTo>
                      <a:pt x="375" y="803"/>
                      <a:pt x="1499" y="134"/>
                      <a:pt x="1294" y="0"/>
                    </a:cubicBezTo>
                    <a:lnTo>
                      <a:pt x="1294" y="0"/>
                    </a:lnTo>
                    <a:cubicBezTo>
                      <a:pt x="1044" y="223"/>
                      <a:pt x="536" y="527"/>
                      <a:pt x="206" y="652"/>
                    </a:cubicBezTo>
                    <a:close/>
                  </a:path>
                </a:pathLst>
              </a:custGeom>
              <a:solidFill>
                <a:srgbClr val="A1A1A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59"/>
              <p:cNvSpPr/>
              <p:nvPr/>
            </p:nvSpPr>
            <p:spPr>
              <a:xfrm>
                <a:off x="3377200" y="3101350"/>
                <a:ext cx="148575" cy="101500"/>
              </a:xfrm>
              <a:custGeom>
                <a:avLst/>
                <a:gdLst/>
                <a:ahLst/>
                <a:cxnLst/>
                <a:rect l="l" t="t" r="r" b="b"/>
                <a:pathLst>
                  <a:path w="5943" h="4060" extrusionOk="0">
                    <a:moveTo>
                      <a:pt x="5612" y="1"/>
                    </a:moveTo>
                    <a:lnTo>
                      <a:pt x="1" y="2757"/>
                    </a:lnTo>
                    <a:lnTo>
                      <a:pt x="2285" y="4060"/>
                    </a:lnTo>
                    <a:cubicBezTo>
                      <a:pt x="4836" y="2525"/>
                      <a:pt x="5942" y="1178"/>
                      <a:pt x="5612" y="1"/>
                    </a:cubicBez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59"/>
              <p:cNvSpPr/>
              <p:nvPr/>
            </p:nvSpPr>
            <p:spPr>
              <a:xfrm>
                <a:off x="3378100" y="3169825"/>
                <a:ext cx="57350" cy="156350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6254" extrusionOk="0">
                    <a:moveTo>
                      <a:pt x="2293" y="1303"/>
                    </a:moveTo>
                    <a:lnTo>
                      <a:pt x="2293" y="6254"/>
                    </a:lnTo>
                    <a:lnTo>
                      <a:pt x="0" y="495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AF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59"/>
              <p:cNvSpPr/>
              <p:nvPr/>
            </p:nvSpPr>
            <p:spPr>
              <a:xfrm>
                <a:off x="3726475" y="2613600"/>
                <a:ext cx="281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651" extrusionOk="0">
                    <a:moveTo>
                      <a:pt x="562" y="179"/>
                    </a:moveTo>
                    <a:cubicBezTo>
                      <a:pt x="874" y="0"/>
                      <a:pt x="1124" y="134"/>
                      <a:pt x="1124" y="491"/>
                    </a:cubicBezTo>
                    <a:cubicBezTo>
                      <a:pt x="1124" y="848"/>
                      <a:pt x="874" y="1285"/>
                      <a:pt x="562" y="1472"/>
                    </a:cubicBezTo>
                    <a:cubicBezTo>
                      <a:pt x="250" y="1651"/>
                      <a:pt x="0" y="1508"/>
                      <a:pt x="0" y="1151"/>
                    </a:cubicBezTo>
                    <a:cubicBezTo>
                      <a:pt x="0" y="794"/>
                      <a:pt x="250" y="366"/>
                      <a:pt x="562" y="179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59"/>
              <p:cNvSpPr/>
              <p:nvPr/>
            </p:nvSpPr>
            <p:spPr>
              <a:xfrm>
                <a:off x="3731150" y="2615825"/>
                <a:ext cx="2812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1125" h="1651" extrusionOk="0">
                    <a:moveTo>
                      <a:pt x="562" y="179"/>
                    </a:moveTo>
                    <a:cubicBezTo>
                      <a:pt x="875" y="1"/>
                      <a:pt x="1124" y="134"/>
                      <a:pt x="1124" y="491"/>
                    </a:cubicBezTo>
                    <a:cubicBezTo>
                      <a:pt x="1124" y="848"/>
                      <a:pt x="875" y="1285"/>
                      <a:pt x="562" y="1473"/>
                    </a:cubicBezTo>
                    <a:cubicBezTo>
                      <a:pt x="250" y="1651"/>
                      <a:pt x="0" y="1508"/>
                      <a:pt x="0" y="1151"/>
                    </a:cubicBezTo>
                    <a:cubicBezTo>
                      <a:pt x="0" y="803"/>
                      <a:pt x="250" y="366"/>
                      <a:pt x="562" y="179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59"/>
              <p:cNvSpPr/>
              <p:nvPr/>
            </p:nvSpPr>
            <p:spPr>
              <a:xfrm>
                <a:off x="3788025" y="2549800"/>
                <a:ext cx="2342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937" h="1375" extrusionOk="0">
                    <a:moveTo>
                      <a:pt x="473" y="153"/>
                    </a:moveTo>
                    <a:cubicBezTo>
                      <a:pt x="732" y="1"/>
                      <a:pt x="937" y="117"/>
                      <a:pt x="937" y="420"/>
                    </a:cubicBezTo>
                    <a:cubicBezTo>
                      <a:pt x="937" y="715"/>
                      <a:pt x="732" y="1072"/>
                      <a:pt x="473" y="1223"/>
                    </a:cubicBezTo>
                    <a:cubicBezTo>
                      <a:pt x="214" y="1375"/>
                      <a:pt x="0" y="1259"/>
                      <a:pt x="0" y="964"/>
                    </a:cubicBezTo>
                    <a:cubicBezTo>
                      <a:pt x="0" y="670"/>
                      <a:pt x="214" y="304"/>
                      <a:pt x="473" y="153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59"/>
              <p:cNvSpPr/>
              <p:nvPr/>
            </p:nvSpPr>
            <p:spPr>
              <a:xfrm>
                <a:off x="3792025" y="2551825"/>
                <a:ext cx="23450" cy="34150"/>
              </a:xfrm>
              <a:custGeom>
                <a:avLst/>
                <a:gdLst/>
                <a:ahLst/>
                <a:cxnLst/>
                <a:rect l="l" t="t" r="r" b="b"/>
                <a:pathLst>
                  <a:path w="938" h="1366" extrusionOk="0">
                    <a:moveTo>
                      <a:pt x="465" y="152"/>
                    </a:moveTo>
                    <a:cubicBezTo>
                      <a:pt x="723" y="0"/>
                      <a:pt x="938" y="116"/>
                      <a:pt x="938" y="411"/>
                    </a:cubicBezTo>
                    <a:cubicBezTo>
                      <a:pt x="938" y="705"/>
                      <a:pt x="723" y="1062"/>
                      <a:pt x="465" y="1214"/>
                    </a:cubicBezTo>
                    <a:cubicBezTo>
                      <a:pt x="206" y="1365"/>
                      <a:pt x="1" y="1249"/>
                      <a:pt x="1" y="955"/>
                    </a:cubicBezTo>
                    <a:cubicBezTo>
                      <a:pt x="1" y="660"/>
                      <a:pt x="206" y="304"/>
                      <a:pt x="465" y="152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59"/>
              <p:cNvSpPr/>
              <p:nvPr/>
            </p:nvSpPr>
            <p:spPr>
              <a:xfrm>
                <a:off x="3918925" y="2471525"/>
                <a:ext cx="19000" cy="27675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107" extrusionOk="0">
                    <a:moveTo>
                      <a:pt x="385" y="117"/>
                    </a:moveTo>
                    <a:cubicBezTo>
                      <a:pt x="590" y="1"/>
                      <a:pt x="759" y="90"/>
                      <a:pt x="759" y="331"/>
                    </a:cubicBezTo>
                    <a:cubicBezTo>
                      <a:pt x="759" y="572"/>
                      <a:pt x="590" y="866"/>
                      <a:pt x="385" y="991"/>
                    </a:cubicBezTo>
                    <a:cubicBezTo>
                      <a:pt x="170" y="1107"/>
                      <a:pt x="1" y="1018"/>
                      <a:pt x="1" y="777"/>
                    </a:cubicBezTo>
                    <a:cubicBezTo>
                      <a:pt x="1" y="536"/>
                      <a:pt x="170" y="242"/>
                      <a:pt x="385" y="117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59"/>
              <p:cNvSpPr/>
              <p:nvPr/>
            </p:nvSpPr>
            <p:spPr>
              <a:xfrm>
                <a:off x="3922275" y="2472875"/>
                <a:ext cx="19000" cy="27900"/>
              </a:xfrm>
              <a:custGeom>
                <a:avLst/>
                <a:gdLst/>
                <a:ahLst/>
                <a:cxnLst/>
                <a:rect l="l" t="t" r="r" b="b"/>
                <a:pathLst>
                  <a:path w="760" h="1116" extrusionOk="0">
                    <a:moveTo>
                      <a:pt x="375" y="125"/>
                    </a:moveTo>
                    <a:cubicBezTo>
                      <a:pt x="590" y="0"/>
                      <a:pt x="759" y="98"/>
                      <a:pt x="759" y="339"/>
                    </a:cubicBezTo>
                    <a:cubicBezTo>
                      <a:pt x="759" y="580"/>
                      <a:pt x="590" y="875"/>
                      <a:pt x="375" y="990"/>
                    </a:cubicBezTo>
                    <a:cubicBezTo>
                      <a:pt x="170" y="1115"/>
                      <a:pt x="1" y="1017"/>
                      <a:pt x="1" y="785"/>
                    </a:cubicBezTo>
                    <a:cubicBezTo>
                      <a:pt x="1" y="544"/>
                      <a:pt x="170" y="250"/>
                      <a:pt x="375" y="125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59"/>
              <p:cNvSpPr/>
              <p:nvPr/>
            </p:nvSpPr>
            <p:spPr>
              <a:xfrm>
                <a:off x="3435425" y="3014150"/>
                <a:ext cx="346375" cy="245800"/>
              </a:xfrm>
              <a:custGeom>
                <a:avLst/>
                <a:gdLst/>
                <a:ahLst/>
                <a:cxnLst/>
                <a:rect l="l" t="t" r="r" b="b"/>
                <a:pathLst>
                  <a:path w="13855" h="9832" extrusionOk="0">
                    <a:moveTo>
                      <a:pt x="0" y="9831"/>
                    </a:moveTo>
                    <a:lnTo>
                      <a:pt x="4247" y="7396"/>
                    </a:lnTo>
                    <a:cubicBezTo>
                      <a:pt x="4478" y="7218"/>
                      <a:pt x="4719" y="7084"/>
                      <a:pt x="4960" y="6986"/>
                    </a:cubicBezTo>
                    <a:lnTo>
                      <a:pt x="13854" y="1883"/>
                    </a:lnTo>
                    <a:lnTo>
                      <a:pt x="13854" y="1"/>
                    </a:lnTo>
                    <a:lnTo>
                      <a:pt x="0" y="794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59"/>
              <p:cNvSpPr/>
              <p:nvPr/>
            </p:nvSpPr>
            <p:spPr>
              <a:xfrm>
                <a:off x="3435425" y="3014150"/>
                <a:ext cx="346375" cy="245800"/>
              </a:xfrm>
              <a:custGeom>
                <a:avLst/>
                <a:gdLst/>
                <a:ahLst/>
                <a:cxnLst/>
                <a:rect l="l" t="t" r="r" b="b"/>
                <a:pathLst>
                  <a:path w="13855" h="9832" extrusionOk="0">
                    <a:moveTo>
                      <a:pt x="1303" y="8921"/>
                    </a:moveTo>
                    <a:lnTo>
                      <a:pt x="1196" y="9145"/>
                    </a:lnTo>
                    <a:lnTo>
                      <a:pt x="1303" y="9082"/>
                    </a:lnTo>
                    <a:close/>
                    <a:moveTo>
                      <a:pt x="1303" y="7369"/>
                    </a:moveTo>
                    <a:lnTo>
                      <a:pt x="268" y="9680"/>
                    </a:lnTo>
                    <a:lnTo>
                      <a:pt x="0" y="9831"/>
                    </a:lnTo>
                    <a:lnTo>
                      <a:pt x="0" y="8707"/>
                    </a:lnTo>
                    <a:lnTo>
                      <a:pt x="455" y="7681"/>
                    </a:lnTo>
                    <a:lnTo>
                      <a:pt x="1303" y="7200"/>
                    </a:lnTo>
                    <a:close/>
                    <a:moveTo>
                      <a:pt x="3176" y="7842"/>
                    </a:moveTo>
                    <a:lnTo>
                      <a:pt x="3176" y="8012"/>
                    </a:lnTo>
                    <a:lnTo>
                      <a:pt x="3078" y="8065"/>
                    </a:lnTo>
                    <a:close/>
                    <a:moveTo>
                      <a:pt x="3176" y="6120"/>
                    </a:moveTo>
                    <a:lnTo>
                      <a:pt x="2337" y="6602"/>
                    </a:lnTo>
                    <a:lnTo>
                      <a:pt x="1303" y="8921"/>
                    </a:lnTo>
                    <a:lnTo>
                      <a:pt x="1303" y="9082"/>
                    </a:lnTo>
                    <a:lnTo>
                      <a:pt x="2141" y="8600"/>
                    </a:lnTo>
                    <a:lnTo>
                      <a:pt x="3176" y="6290"/>
                    </a:lnTo>
                    <a:close/>
                    <a:moveTo>
                      <a:pt x="1401" y="7137"/>
                    </a:moveTo>
                    <a:lnTo>
                      <a:pt x="1303" y="7369"/>
                    </a:lnTo>
                    <a:lnTo>
                      <a:pt x="1303" y="7200"/>
                    </a:lnTo>
                    <a:close/>
                    <a:moveTo>
                      <a:pt x="3176" y="6290"/>
                    </a:moveTo>
                    <a:lnTo>
                      <a:pt x="3274" y="6067"/>
                    </a:lnTo>
                    <a:lnTo>
                      <a:pt x="3176" y="6120"/>
                    </a:lnTo>
                    <a:close/>
                    <a:moveTo>
                      <a:pt x="5058" y="6763"/>
                    </a:moveTo>
                    <a:lnTo>
                      <a:pt x="4960" y="6986"/>
                    </a:lnTo>
                    <a:lnTo>
                      <a:pt x="4960" y="6986"/>
                    </a:lnTo>
                    <a:lnTo>
                      <a:pt x="5058" y="6932"/>
                    </a:lnTo>
                    <a:close/>
                    <a:moveTo>
                      <a:pt x="5058" y="5041"/>
                    </a:moveTo>
                    <a:lnTo>
                      <a:pt x="5058" y="5210"/>
                    </a:lnTo>
                    <a:lnTo>
                      <a:pt x="4024" y="7521"/>
                    </a:lnTo>
                    <a:lnTo>
                      <a:pt x="3176" y="8012"/>
                    </a:lnTo>
                    <a:lnTo>
                      <a:pt x="3176" y="7842"/>
                    </a:lnTo>
                    <a:lnTo>
                      <a:pt x="4211" y="5532"/>
                    </a:lnTo>
                    <a:close/>
                    <a:moveTo>
                      <a:pt x="5058" y="5210"/>
                    </a:moveTo>
                    <a:lnTo>
                      <a:pt x="5156" y="4987"/>
                    </a:lnTo>
                    <a:lnTo>
                      <a:pt x="5058" y="5041"/>
                    </a:lnTo>
                    <a:close/>
                    <a:moveTo>
                      <a:pt x="6941" y="5683"/>
                    </a:moveTo>
                    <a:lnTo>
                      <a:pt x="6834" y="5906"/>
                    </a:lnTo>
                    <a:lnTo>
                      <a:pt x="6941" y="5853"/>
                    </a:lnTo>
                    <a:close/>
                    <a:moveTo>
                      <a:pt x="6941" y="3961"/>
                    </a:moveTo>
                    <a:lnTo>
                      <a:pt x="6941" y="4131"/>
                    </a:lnTo>
                    <a:lnTo>
                      <a:pt x="5906" y="6441"/>
                    </a:lnTo>
                    <a:lnTo>
                      <a:pt x="5058" y="6932"/>
                    </a:lnTo>
                    <a:lnTo>
                      <a:pt x="5058" y="6763"/>
                    </a:lnTo>
                    <a:lnTo>
                      <a:pt x="6093" y="4452"/>
                    </a:lnTo>
                    <a:close/>
                    <a:moveTo>
                      <a:pt x="6941" y="4131"/>
                    </a:moveTo>
                    <a:lnTo>
                      <a:pt x="7039" y="3908"/>
                    </a:lnTo>
                    <a:lnTo>
                      <a:pt x="6941" y="3961"/>
                    </a:lnTo>
                    <a:close/>
                    <a:moveTo>
                      <a:pt x="8814" y="4604"/>
                    </a:moveTo>
                    <a:lnTo>
                      <a:pt x="8716" y="4827"/>
                    </a:lnTo>
                    <a:lnTo>
                      <a:pt x="8814" y="4773"/>
                    </a:lnTo>
                    <a:close/>
                    <a:moveTo>
                      <a:pt x="8814" y="2891"/>
                    </a:moveTo>
                    <a:lnTo>
                      <a:pt x="8814" y="3051"/>
                    </a:lnTo>
                    <a:lnTo>
                      <a:pt x="7788" y="5362"/>
                    </a:lnTo>
                    <a:lnTo>
                      <a:pt x="6941" y="5853"/>
                    </a:lnTo>
                    <a:lnTo>
                      <a:pt x="6941" y="5683"/>
                    </a:lnTo>
                    <a:lnTo>
                      <a:pt x="7967" y="3373"/>
                    </a:lnTo>
                    <a:close/>
                    <a:moveTo>
                      <a:pt x="8814" y="3051"/>
                    </a:moveTo>
                    <a:lnTo>
                      <a:pt x="8912" y="2828"/>
                    </a:lnTo>
                    <a:lnTo>
                      <a:pt x="8814" y="2891"/>
                    </a:lnTo>
                    <a:close/>
                    <a:moveTo>
                      <a:pt x="10696" y="3533"/>
                    </a:moveTo>
                    <a:lnTo>
                      <a:pt x="10598" y="3747"/>
                    </a:lnTo>
                    <a:lnTo>
                      <a:pt x="10696" y="3694"/>
                    </a:lnTo>
                    <a:close/>
                    <a:moveTo>
                      <a:pt x="10696" y="1811"/>
                    </a:moveTo>
                    <a:lnTo>
                      <a:pt x="10696" y="1972"/>
                    </a:lnTo>
                    <a:lnTo>
                      <a:pt x="9662" y="4283"/>
                    </a:lnTo>
                    <a:lnTo>
                      <a:pt x="8814" y="4773"/>
                    </a:lnTo>
                    <a:lnTo>
                      <a:pt x="8814" y="4604"/>
                    </a:lnTo>
                    <a:lnTo>
                      <a:pt x="9849" y="2293"/>
                    </a:lnTo>
                    <a:close/>
                    <a:moveTo>
                      <a:pt x="10696" y="1972"/>
                    </a:moveTo>
                    <a:lnTo>
                      <a:pt x="10795" y="1758"/>
                    </a:lnTo>
                    <a:lnTo>
                      <a:pt x="10696" y="1811"/>
                    </a:lnTo>
                    <a:close/>
                    <a:moveTo>
                      <a:pt x="12579" y="2454"/>
                    </a:moveTo>
                    <a:lnTo>
                      <a:pt x="12481" y="2677"/>
                    </a:lnTo>
                    <a:lnTo>
                      <a:pt x="12579" y="2614"/>
                    </a:lnTo>
                    <a:close/>
                    <a:moveTo>
                      <a:pt x="12579" y="732"/>
                    </a:moveTo>
                    <a:lnTo>
                      <a:pt x="12579" y="893"/>
                    </a:lnTo>
                    <a:lnTo>
                      <a:pt x="11544" y="3212"/>
                    </a:lnTo>
                    <a:lnTo>
                      <a:pt x="10696" y="3694"/>
                    </a:lnTo>
                    <a:lnTo>
                      <a:pt x="10696" y="3533"/>
                    </a:lnTo>
                    <a:lnTo>
                      <a:pt x="11731" y="1223"/>
                    </a:lnTo>
                    <a:close/>
                    <a:moveTo>
                      <a:pt x="12579" y="893"/>
                    </a:moveTo>
                    <a:lnTo>
                      <a:pt x="12677" y="678"/>
                    </a:lnTo>
                    <a:lnTo>
                      <a:pt x="12579" y="732"/>
                    </a:lnTo>
                    <a:close/>
                    <a:moveTo>
                      <a:pt x="12579" y="2614"/>
                    </a:moveTo>
                    <a:lnTo>
                      <a:pt x="12579" y="2454"/>
                    </a:lnTo>
                    <a:lnTo>
                      <a:pt x="13605" y="143"/>
                    </a:lnTo>
                    <a:lnTo>
                      <a:pt x="13854" y="1"/>
                    </a:lnTo>
                    <a:lnTo>
                      <a:pt x="13854" y="1169"/>
                    </a:lnTo>
                    <a:lnTo>
                      <a:pt x="13426" y="2133"/>
                    </a:lnTo>
                    <a:close/>
                  </a:path>
                </a:pathLst>
              </a:custGeom>
              <a:solidFill>
                <a:srgbClr val="1D1D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59"/>
              <p:cNvSpPr/>
              <p:nvPr/>
            </p:nvSpPr>
            <p:spPr>
              <a:xfrm>
                <a:off x="3447225" y="3188550"/>
                <a:ext cx="21225" cy="53775"/>
              </a:xfrm>
              <a:custGeom>
                <a:avLst/>
                <a:gdLst/>
                <a:ahLst/>
                <a:cxnLst/>
                <a:rect l="l" t="t" r="r" b="b"/>
                <a:pathLst>
                  <a:path w="849" h="2151" extrusionOk="0">
                    <a:moveTo>
                      <a:pt x="1" y="411"/>
                    </a:moveTo>
                    <a:cubicBezTo>
                      <a:pt x="251" y="286"/>
                      <a:pt x="483" y="152"/>
                      <a:pt x="715" y="1"/>
                    </a:cubicBezTo>
                    <a:lnTo>
                      <a:pt x="848" y="63"/>
                    </a:lnTo>
                    <a:cubicBezTo>
                      <a:pt x="831" y="598"/>
                      <a:pt x="715" y="1178"/>
                      <a:pt x="715" y="1696"/>
                    </a:cubicBezTo>
                    <a:cubicBezTo>
                      <a:pt x="509" y="1821"/>
                      <a:pt x="358" y="2044"/>
                      <a:pt x="144" y="2151"/>
                    </a:cubicBezTo>
                    <a:lnTo>
                      <a:pt x="1" y="2079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59"/>
              <p:cNvSpPr/>
              <p:nvPr/>
            </p:nvSpPr>
            <p:spPr>
              <a:xfrm>
                <a:off x="3450800" y="3190125"/>
                <a:ext cx="17650" cy="52200"/>
              </a:xfrm>
              <a:custGeom>
                <a:avLst/>
                <a:gdLst/>
                <a:ahLst/>
                <a:cxnLst/>
                <a:rect l="l" t="t" r="r" b="b"/>
                <a:pathLst>
                  <a:path w="706" h="2088" extrusionOk="0">
                    <a:moveTo>
                      <a:pt x="1" y="419"/>
                    </a:moveTo>
                    <a:cubicBezTo>
                      <a:pt x="242" y="286"/>
                      <a:pt x="482" y="152"/>
                      <a:pt x="705" y="0"/>
                    </a:cubicBezTo>
                    <a:lnTo>
                      <a:pt x="705" y="1704"/>
                    </a:lnTo>
                    <a:cubicBezTo>
                      <a:pt x="482" y="1838"/>
                      <a:pt x="242" y="1963"/>
                      <a:pt x="1" y="2088"/>
                    </a:cubicBez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59"/>
              <p:cNvSpPr/>
              <p:nvPr/>
            </p:nvSpPr>
            <p:spPr>
              <a:xfrm>
                <a:off x="3452375" y="3194800"/>
                <a:ext cx="14500" cy="42850"/>
              </a:xfrm>
              <a:custGeom>
                <a:avLst/>
                <a:gdLst/>
                <a:ahLst/>
                <a:cxnLst/>
                <a:rect l="l" t="t" r="r" b="b"/>
                <a:pathLst>
                  <a:path w="580" h="1714" extrusionOk="0">
                    <a:moveTo>
                      <a:pt x="0" y="340"/>
                    </a:moveTo>
                    <a:lnTo>
                      <a:pt x="0" y="1713"/>
                    </a:lnTo>
                    <a:cubicBezTo>
                      <a:pt x="196" y="1615"/>
                      <a:pt x="393" y="1508"/>
                      <a:pt x="580" y="1401"/>
                    </a:cubicBezTo>
                    <a:lnTo>
                      <a:pt x="580" y="1401"/>
                    </a:lnTo>
                    <a:lnTo>
                      <a:pt x="580" y="1"/>
                    </a:lnTo>
                    <a:cubicBezTo>
                      <a:pt x="393" y="125"/>
                      <a:pt x="205" y="241"/>
                      <a:pt x="0" y="340"/>
                    </a:cubicBezTo>
                    <a:close/>
                  </a:path>
                </a:pathLst>
              </a:custGeom>
              <a:solidFill>
                <a:srgbClr val="D12E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59"/>
              <p:cNvSpPr/>
              <p:nvPr/>
            </p:nvSpPr>
            <p:spPr>
              <a:xfrm>
                <a:off x="3122725" y="3192575"/>
                <a:ext cx="299775" cy="195825"/>
              </a:xfrm>
              <a:custGeom>
                <a:avLst/>
                <a:gdLst/>
                <a:ahLst/>
                <a:cxnLst/>
                <a:rect l="l" t="t" r="r" b="b"/>
                <a:pathLst>
                  <a:path w="11991" h="7833" extrusionOk="0">
                    <a:moveTo>
                      <a:pt x="11991" y="7244"/>
                    </a:moveTo>
                    <a:lnTo>
                      <a:pt x="11491" y="7521"/>
                    </a:lnTo>
                    <a:cubicBezTo>
                      <a:pt x="10947" y="7833"/>
                      <a:pt x="9493" y="7387"/>
                      <a:pt x="8859" y="7021"/>
                    </a:cubicBezTo>
                    <a:lnTo>
                      <a:pt x="331" y="2132"/>
                    </a:lnTo>
                    <a:cubicBezTo>
                      <a:pt x="331" y="2132"/>
                      <a:pt x="1" y="1927"/>
                      <a:pt x="36" y="1695"/>
                    </a:cubicBezTo>
                    <a:lnTo>
                      <a:pt x="36" y="0"/>
                    </a:lnTo>
                    <a:cubicBezTo>
                      <a:pt x="3837" y="1437"/>
                      <a:pt x="6861" y="3649"/>
                      <a:pt x="10456" y="5692"/>
                    </a:cubicBezTo>
                    <a:cubicBezTo>
                      <a:pt x="10786" y="5870"/>
                      <a:pt x="11054" y="5826"/>
                      <a:pt x="11384" y="5647"/>
                    </a:cubicBezTo>
                    <a:cubicBezTo>
                      <a:pt x="11545" y="5567"/>
                      <a:pt x="11696" y="5487"/>
                      <a:pt x="11848" y="5398"/>
                    </a:cubicBezTo>
                    <a:lnTo>
                      <a:pt x="11991" y="5478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59"/>
              <p:cNvSpPr/>
              <p:nvPr/>
            </p:nvSpPr>
            <p:spPr>
              <a:xfrm>
                <a:off x="3116925" y="3178525"/>
                <a:ext cx="305575" cy="166400"/>
              </a:xfrm>
              <a:custGeom>
                <a:avLst/>
                <a:gdLst/>
                <a:ahLst/>
                <a:cxnLst/>
                <a:rect l="l" t="t" r="r" b="b"/>
                <a:pathLst>
                  <a:path w="12223" h="6656" extrusionOk="0">
                    <a:moveTo>
                      <a:pt x="1187" y="197"/>
                    </a:moveTo>
                    <a:lnTo>
                      <a:pt x="902" y="509"/>
                    </a:lnTo>
                    <a:lnTo>
                      <a:pt x="9769" y="5531"/>
                    </a:lnTo>
                    <a:cubicBezTo>
                      <a:pt x="10769" y="6093"/>
                      <a:pt x="11304" y="5897"/>
                      <a:pt x="11643" y="5719"/>
                    </a:cubicBezTo>
                    <a:lnTo>
                      <a:pt x="11652" y="5719"/>
                    </a:lnTo>
                    <a:lnTo>
                      <a:pt x="12223" y="6040"/>
                    </a:lnTo>
                    <a:lnTo>
                      <a:pt x="11723" y="6316"/>
                    </a:lnTo>
                    <a:cubicBezTo>
                      <a:pt x="11125" y="6655"/>
                      <a:pt x="9814" y="6236"/>
                      <a:pt x="9181" y="5870"/>
                    </a:cubicBezTo>
                    <a:lnTo>
                      <a:pt x="563" y="928"/>
                    </a:lnTo>
                    <a:cubicBezTo>
                      <a:pt x="563" y="928"/>
                      <a:pt x="1" y="580"/>
                      <a:pt x="429" y="268"/>
                    </a:cubicBezTo>
                    <a:lnTo>
                      <a:pt x="8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59"/>
              <p:cNvSpPr/>
              <p:nvPr/>
            </p:nvSpPr>
            <p:spPr>
              <a:xfrm>
                <a:off x="3123400" y="3178525"/>
                <a:ext cx="299100" cy="160825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6433" extrusionOk="0">
                    <a:moveTo>
                      <a:pt x="928" y="197"/>
                    </a:moveTo>
                    <a:lnTo>
                      <a:pt x="643" y="509"/>
                    </a:lnTo>
                    <a:lnTo>
                      <a:pt x="9510" y="5531"/>
                    </a:lnTo>
                    <a:cubicBezTo>
                      <a:pt x="10510" y="6093"/>
                      <a:pt x="11045" y="5897"/>
                      <a:pt x="11384" y="5719"/>
                    </a:cubicBezTo>
                    <a:lnTo>
                      <a:pt x="11393" y="5719"/>
                    </a:lnTo>
                    <a:lnTo>
                      <a:pt x="11964" y="6040"/>
                    </a:lnTo>
                    <a:lnTo>
                      <a:pt x="11464" y="6316"/>
                    </a:lnTo>
                    <a:cubicBezTo>
                      <a:pt x="11357" y="6388"/>
                      <a:pt x="11214" y="6423"/>
                      <a:pt x="11063" y="6432"/>
                    </a:cubicBezTo>
                    <a:cubicBezTo>
                      <a:pt x="10411" y="6370"/>
                      <a:pt x="9662" y="6093"/>
                      <a:pt x="9216" y="5835"/>
                    </a:cubicBezTo>
                    <a:lnTo>
                      <a:pt x="9" y="562"/>
                    </a:lnTo>
                    <a:cubicBezTo>
                      <a:pt x="1" y="464"/>
                      <a:pt x="36" y="366"/>
                      <a:pt x="170" y="268"/>
                    </a:cubicBezTo>
                    <a:lnTo>
                      <a:pt x="554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59"/>
              <p:cNvSpPr/>
              <p:nvPr/>
            </p:nvSpPr>
            <p:spPr>
              <a:xfrm>
                <a:off x="3123400" y="3181425"/>
                <a:ext cx="299100" cy="157925"/>
              </a:xfrm>
              <a:custGeom>
                <a:avLst/>
                <a:gdLst/>
                <a:ahLst/>
                <a:cxnLst/>
                <a:rect l="l" t="t" r="r" b="b"/>
                <a:pathLst>
                  <a:path w="11964" h="6317" extrusionOk="0">
                    <a:moveTo>
                      <a:pt x="795" y="223"/>
                    </a:moveTo>
                    <a:lnTo>
                      <a:pt x="643" y="393"/>
                    </a:lnTo>
                    <a:lnTo>
                      <a:pt x="9510" y="5415"/>
                    </a:lnTo>
                    <a:cubicBezTo>
                      <a:pt x="10206" y="5808"/>
                      <a:pt x="10670" y="5826"/>
                      <a:pt x="11009" y="5745"/>
                    </a:cubicBezTo>
                    <a:cubicBezTo>
                      <a:pt x="11214" y="5763"/>
                      <a:pt x="11393" y="5736"/>
                      <a:pt x="11544" y="5683"/>
                    </a:cubicBezTo>
                    <a:lnTo>
                      <a:pt x="11964" y="5924"/>
                    </a:lnTo>
                    <a:lnTo>
                      <a:pt x="11464" y="6200"/>
                    </a:lnTo>
                    <a:cubicBezTo>
                      <a:pt x="11357" y="6272"/>
                      <a:pt x="11214" y="6307"/>
                      <a:pt x="11063" y="6316"/>
                    </a:cubicBezTo>
                    <a:cubicBezTo>
                      <a:pt x="10411" y="6254"/>
                      <a:pt x="9662" y="5977"/>
                      <a:pt x="9216" y="5719"/>
                    </a:cubicBezTo>
                    <a:lnTo>
                      <a:pt x="9" y="446"/>
                    </a:lnTo>
                    <a:cubicBezTo>
                      <a:pt x="1" y="348"/>
                      <a:pt x="36" y="250"/>
                      <a:pt x="170" y="152"/>
                    </a:cubicBezTo>
                    <a:lnTo>
                      <a:pt x="393" y="0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59"/>
              <p:cNvSpPr/>
              <p:nvPr/>
            </p:nvSpPr>
            <p:spPr>
              <a:xfrm>
                <a:off x="3380325" y="3189900"/>
                <a:ext cx="43750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1750" h="4515" extrusionOk="0">
                    <a:moveTo>
                      <a:pt x="1749" y="1080"/>
                    </a:moveTo>
                    <a:lnTo>
                      <a:pt x="1749" y="4327"/>
                    </a:lnTo>
                    <a:cubicBezTo>
                      <a:pt x="1749" y="4398"/>
                      <a:pt x="1722" y="4452"/>
                      <a:pt x="1669" y="4479"/>
                    </a:cubicBezTo>
                    <a:cubicBezTo>
                      <a:pt x="1615" y="4514"/>
                      <a:pt x="1553" y="4514"/>
                      <a:pt x="1499" y="4479"/>
                    </a:cubicBezTo>
                    <a:lnTo>
                      <a:pt x="170" y="3729"/>
                    </a:lnTo>
                    <a:cubicBezTo>
                      <a:pt x="63" y="3667"/>
                      <a:pt x="1" y="3551"/>
                      <a:pt x="1" y="3426"/>
                    </a:cubicBezTo>
                    <a:lnTo>
                      <a:pt x="1" y="179"/>
                    </a:lnTo>
                    <a:cubicBezTo>
                      <a:pt x="1" y="116"/>
                      <a:pt x="27" y="63"/>
                      <a:pt x="81" y="27"/>
                    </a:cubicBezTo>
                    <a:cubicBezTo>
                      <a:pt x="134" y="0"/>
                      <a:pt x="197" y="0"/>
                      <a:pt x="259" y="27"/>
                    </a:cubicBezTo>
                    <a:lnTo>
                      <a:pt x="1580" y="785"/>
                    </a:lnTo>
                    <a:cubicBezTo>
                      <a:pt x="1687" y="848"/>
                      <a:pt x="1749" y="955"/>
                      <a:pt x="1749" y="1080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59"/>
              <p:cNvSpPr/>
              <p:nvPr/>
            </p:nvSpPr>
            <p:spPr>
              <a:xfrm>
                <a:off x="3385450" y="3190350"/>
                <a:ext cx="38625" cy="1093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4372" extrusionOk="0">
                    <a:moveTo>
                      <a:pt x="1" y="54"/>
                    </a:moveTo>
                    <a:lnTo>
                      <a:pt x="10" y="3301"/>
                    </a:lnTo>
                    <a:cubicBezTo>
                      <a:pt x="10" y="3435"/>
                      <a:pt x="72" y="3542"/>
                      <a:pt x="179" y="3604"/>
                    </a:cubicBezTo>
                    <a:lnTo>
                      <a:pt x="179" y="3604"/>
                    </a:lnTo>
                    <a:lnTo>
                      <a:pt x="1500" y="4354"/>
                    </a:lnTo>
                    <a:cubicBezTo>
                      <a:pt x="1517" y="4362"/>
                      <a:pt x="1526" y="4371"/>
                      <a:pt x="1535" y="4371"/>
                    </a:cubicBezTo>
                    <a:lnTo>
                      <a:pt x="1535" y="4371"/>
                    </a:lnTo>
                    <a:cubicBezTo>
                      <a:pt x="1544" y="4354"/>
                      <a:pt x="1544" y="4336"/>
                      <a:pt x="1544" y="4309"/>
                    </a:cubicBezTo>
                    <a:lnTo>
                      <a:pt x="1544" y="4309"/>
                    </a:lnTo>
                    <a:lnTo>
                      <a:pt x="1544" y="1062"/>
                    </a:lnTo>
                    <a:cubicBezTo>
                      <a:pt x="1544" y="937"/>
                      <a:pt x="1482" y="830"/>
                      <a:pt x="1375" y="767"/>
                    </a:cubicBezTo>
                    <a:lnTo>
                      <a:pt x="1375" y="767"/>
                    </a:lnTo>
                    <a:lnTo>
                      <a:pt x="54" y="9"/>
                    </a:lnTo>
                    <a:cubicBezTo>
                      <a:pt x="36" y="9"/>
                      <a:pt x="28" y="0"/>
                      <a:pt x="19" y="0"/>
                    </a:cubicBezTo>
                    <a:lnTo>
                      <a:pt x="19" y="0"/>
                    </a:lnTo>
                    <a:cubicBezTo>
                      <a:pt x="10" y="18"/>
                      <a:pt x="1" y="36"/>
                      <a:pt x="1" y="54"/>
                    </a:cubicBez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59"/>
              <p:cNvSpPr/>
              <p:nvPr/>
            </p:nvSpPr>
            <p:spPr>
              <a:xfrm>
                <a:off x="3385450" y="3236050"/>
                <a:ext cx="38625" cy="63600"/>
              </a:xfrm>
              <a:custGeom>
                <a:avLst/>
                <a:gdLst/>
                <a:ahLst/>
                <a:cxnLst/>
                <a:rect l="l" t="t" r="r" b="b"/>
                <a:pathLst>
                  <a:path w="1545" h="2544" extrusionOk="0">
                    <a:moveTo>
                      <a:pt x="1" y="54"/>
                    </a:moveTo>
                    <a:lnTo>
                      <a:pt x="10" y="1473"/>
                    </a:lnTo>
                    <a:cubicBezTo>
                      <a:pt x="10" y="1607"/>
                      <a:pt x="72" y="1714"/>
                      <a:pt x="179" y="1776"/>
                    </a:cubicBezTo>
                    <a:lnTo>
                      <a:pt x="179" y="1776"/>
                    </a:lnTo>
                    <a:lnTo>
                      <a:pt x="1500" y="2526"/>
                    </a:lnTo>
                    <a:cubicBezTo>
                      <a:pt x="1517" y="2534"/>
                      <a:pt x="1526" y="2543"/>
                      <a:pt x="1535" y="2543"/>
                    </a:cubicBezTo>
                    <a:lnTo>
                      <a:pt x="1535" y="2543"/>
                    </a:lnTo>
                    <a:cubicBezTo>
                      <a:pt x="1544" y="2526"/>
                      <a:pt x="1544" y="2508"/>
                      <a:pt x="1544" y="2481"/>
                    </a:cubicBezTo>
                    <a:lnTo>
                      <a:pt x="1544" y="2481"/>
                    </a:lnTo>
                    <a:lnTo>
                      <a:pt x="1544" y="1062"/>
                    </a:lnTo>
                    <a:cubicBezTo>
                      <a:pt x="1544" y="938"/>
                      <a:pt x="1482" y="831"/>
                      <a:pt x="1375" y="768"/>
                    </a:cubicBezTo>
                    <a:lnTo>
                      <a:pt x="1375" y="768"/>
                    </a:lnTo>
                    <a:lnTo>
                      <a:pt x="54" y="10"/>
                    </a:lnTo>
                    <a:cubicBezTo>
                      <a:pt x="36" y="1"/>
                      <a:pt x="28" y="1"/>
                      <a:pt x="19" y="1"/>
                    </a:cubicBezTo>
                    <a:lnTo>
                      <a:pt x="19" y="1"/>
                    </a:lnTo>
                    <a:cubicBezTo>
                      <a:pt x="10" y="19"/>
                      <a:pt x="1" y="37"/>
                      <a:pt x="1" y="54"/>
                    </a:cubicBezTo>
                    <a:close/>
                  </a:path>
                </a:pathLst>
              </a:custGeom>
              <a:solidFill>
                <a:srgbClr val="D0D0D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59"/>
              <p:cNvSpPr/>
              <p:nvPr/>
            </p:nvSpPr>
            <p:spPr>
              <a:xfrm>
                <a:off x="3316775" y="3320800"/>
                <a:ext cx="39500" cy="43975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1759" extrusionOk="0">
                    <a:moveTo>
                      <a:pt x="1579" y="848"/>
                    </a:moveTo>
                    <a:cubicBezTo>
                      <a:pt x="1561" y="1134"/>
                      <a:pt x="1561" y="1401"/>
                      <a:pt x="1570" y="1678"/>
                    </a:cubicBezTo>
                    <a:lnTo>
                      <a:pt x="1445" y="1758"/>
                    </a:lnTo>
                    <a:cubicBezTo>
                      <a:pt x="990" y="1473"/>
                      <a:pt x="562" y="1071"/>
                      <a:pt x="107" y="813"/>
                    </a:cubicBezTo>
                    <a:cubicBezTo>
                      <a:pt x="107" y="572"/>
                      <a:pt x="0" y="331"/>
                      <a:pt x="9" y="90"/>
                    </a:cubicBezTo>
                    <a:lnTo>
                      <a:pt x="143" y="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59"/>
              <p:cNvSpPr/>
              <p:nvPr/>
            </p:nvSpPr>
            <p:spPr>
              <a:xfrm>
                <a:off x="3316325" y="3323050"/>
                <a:ext cx="366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669" extrusionOk="0">
                    <a:moveTo>
                      <a:pt x="1463" y="848"/>
                    </a:moveTo>
                    <a:cubicBezTo>
                      <a:pt x="1454" y="1124"/>
                      <a:pt x="1445" y="1401"/>
                      <a:pt x="1463" y="1668"/>
                    </a:cubicBezTo>
                    <a:cubicBezTo>
                      <a:pt x="973" y="1383"/>
                      <a:pt x="482" y="1097"/>
                      <a:pt x="0" y="803"/>
                    </a:cubicBezTo>
                    <a:cubicBezTo>
                      <a:pt x="0" y="544"/>
                      <a:pt x="9" y="268"/>
                      <a:pt x="27" y="0"/>
                    </a:cubicBez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59"/>
              <p:cNvSpPr/>
              <p:nvPr/>
            </p:nvSpPr>
            <p:spPr>
              <a:xfrm>
                <a:off x="3319675" y="3326825"/>
                <a:ext cx="30125" cy="34375"/>
              </a:xfrm>
              <a:custGeom>
                <a:avLst/>
                <a:gdLst/>
                <a:ahLst/>
                <a:cxnLst/>
                <a:rect l="l" t="t" r="r" b="b"/>
                <a:pathLst>
                  <a:path w="1205" h="1375" extrusionOk="0">
                    <a:moveTo>
                      <a:pt x="0" y="661"/>
                    </a:moveTo>
                    <a:cubicBezTo>
                      <a:pt x="402" y="893"/>
                      <a:pt x="794" y="1134"/>
                      <a:pt x="1196" y="1375"/>
                    </a:cubicBezTo>
                    <a:lnTo>
                      <a:pt x="1196" y="1375"/>
                    </a:lnTo>
                    <a:cubicBezTo>
                      <a:pt x="1187" y="1152"/>
                      <a:pt x="1196" y="920"/>
                      <a:pt x="1204" y="697"/>
                    </a:cubicBezTo>
                    <a:lnTo>
                      <a:pt x="1204" y="697"/>
                    </a:lnTo>
                    <a:lnTo>
                      <a:pt x="27" y="1"/>
                    </a:lnTo>
                    <a:cubicBezTo>
                      <a:pt x="9" y="224"/>
                      <a:pt x="0" y="438"/>
                      <a:pt x="0" y="661"/>
                    </a:cubicBezTo>
                  </a:path>
                </a:pathLst>
              </a:custGeom>
              <a:solidFill>
                <a:srgbClr val="D12E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59"/>
              <p:cNvSpPr/>
              <p:nvPr/>
            </p:nvSpPr>
            <p:spPr>
              <a:xfrm>
                <a:off x="3565675" y="3041125"/>
                <a:ext cx="47750" cy="90575"/>
              </a:xfrm>
              <a:custGeom>
                <a:avLst/>
                <a:gdLst/>
                <a:ahLst/>
                <a:cxnLst/>
                <a:rect l="l" t="t" r="r" b="b"/>
                <a:pathLst>
                  <a:path w="1910" h="3623" extrusionOk="0">
                    <a:moveTo>
                      <a:pt x="1427" y="277"/>
                    </a:moveTo>
                    <a:lnTo>
                      <a:pt x="624" y="72"/>
                    </a:lnTo>
                    <a:cubicBezTo>
                      <a:pt x="357" y="1"/>
                      <a:pt x="0" y="162"/>
                      <a:pt x="9" y="340"/>
                    </a:cubicBezTo>
                    <a:lnTo>
                      <a:pt x="143" y="2766"/>
                    </a:lnTo>
                    <a:cubicBezTo>
                      <a:pt x="152" y="2945"/>
                      <a:pt x="384" y="3097"/>
                      <a:pt x="624" y="3221"/>
                    </a:cubicBezTo>
                    <a:lnTo>
                      <a:pt x="1231" y="3534"/>
                    </a:lnTo>
                    <a:cubicBezTo>
                      <a:pt x="1392" y="3623"/>
                      <a:pt x="1909" y="3400"/>
                      <a:pt x="1909" y="3213"/>
                    </a:cubicBezTo>
                    <a:lnTo>
                      <a:pt x="1909" y="732"/>
                    </a:lnTo>
                    <a:cubicBezTo>
                      <a:pt x="1909" y="545"/>
                      <a:pt x="1695" y="340"/>
                      <a:pt x="1427" y="277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59"/>
              <p:cNvSpPr/>
              <p:nvPr/>
            </p:nvSpPr>
            <p:spPr>
              <a:xfrm>
                <a:off x="3546925" y="3090650"/>
                <a:ext cx="22100" cy="23875"/>
              </a:xfrm>
              <a:custGeom>
                <a:avLst/>
                <a:gdLst/>
                <a:ahLst/>
                <a:cxnLst/>
                <a:rect l="l" t="t" r="r" b="b"/>
                <a:pathLst>
                  <a:path w="884" h="955" extrusionOk="0">
                    <a:moveTo>
                      <a:pt x="696" y="0"/>
                    </a:moveTo>
                    <a:cubicBezTo>
                      <a:pt x="509" y="54"/>
                      <a:pt x="545" y="36"/>
                      <a:pt x="349" y="99"/>
                    </a:cubicBezTo>
                    <a:cubicBezTo>
                      <a:pt x="1" y="215"/>
                      <a:pt x="126" y="955"/>
                      <a:pt x="357" y="839"/>
                    </a:cubicBezTo>
                    <a:lnTo>
                      <a:pt x="884" y="554"/>
                    </a:ln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59"/>
              <p:cNvSpPr/>
              <p:nvPr/>
            </p:nvSpPr>
            <p:spPr>
              <a:xfrm>
                <a:off x="3564325" y="3044025"/>
                <a:ext cx="44175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1767" h="3490" extrusionOk="0">
                    <a:moveTo>
                      <a:pt x="1285" y="269"/>
                    </a:moveTo>
                    <a:lnTo>
                      <a:pt x="482" y="63"/>
                    </a:lnTo>
                    <a:cubicBezTo>
                      <a:pt x="215" y="1"/>
                      <a:pt x="0" y="99"/>
                      <a:pt x="0" y="277"/>
                    </a:cubicBezTo>
                    <a:lnTo>
                      <a:pt x="0" y="2766"/>
                    </a:lnTo>
                    <a:cubicBezTo>
                      <a:pt x="0" y="2945"/>
                      <a:pt x="215" y="3150"/>
                      <a:pt x="482" y="3221"/>
                    </a:cubicBezTo>
                    <a:lnTo>
                      <a:pt x="1285" y="3418"/>
                    </a:lnTo>
                    <a:cubicBezTo>
                      <a:pt x="1553" y="3489"/>
                      <a:pt x="1767" y="3391"/>
                      <a:pt x="1767" y="3212"/>
                    </a:cubicBezTo>
                    <a:lnTo>
                      <a:pt x="1767" y="724"/>
                    </a:lnTo>
                    <a:cubicBezTo>
                      <a:pt x="1767" y="545"/>
                      <a:pt x="1553" y="340"/>
                      <a:pt x="1285" y="26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59"/>
              <p:cNvSpPr/>
              <p:nvPr/>
            </p:nvSpPr>
            <p:spPr>
              <a:xfrm>
                <a:off x="3347100" y="2679400"/>
                <a:ext cx="409275" cy="207425"/>
              </a:xfrm>
              <a:custGeom>
                <a:avLst/>
                <a:gdLst/>
                <a:ahLst/>
                <a:cxnLst/>
                <a:rect l="l" t="t" r="r" b="b"/>
                <a:pathLst>
                  <a:path w="16371" h="8297" extrusionOk="0">
                    <a:moveTo>
                      <a:pt x="0" y="2721"/>
                    </a:moveTo>
                    <a:cubicBezTo>
                      <a:pt x="2730" y="5103"/>
                      <a:pt x="5612" y="6958"/>
                      <a:pt x="9394" y="8297"/>
                    </a:cubicBezTo>
                    <a:cubicBezTo>
                      <a:pt x="10483" y="6272"/>
                      <a:pt x="13632" y="4559"/>
                      <a:pt x="15559" y="3354"/>
                    </a:cubicBezTo>
                    <a:cubicBezTo>
                      <a:pt x="16370" y="2837"/>
                      <a:pt x="15416" y="2436"/>
                      <a:pt x="15023" y="2275"/>
                    </a:cubicBezTo>
                    <a:cubicBezTo>
                      <a:pt x="9510" y="0"/>
                      <a:pt x="5746" y="187"/>
                      <a:pt x="0" y="272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59"/>
              <p:cNvSpPr/>
              <p:nvPr/>
            </p:nvSpPr>
            <p:spPr>
              <a:xfrm>
                <a:off x="3469975" y="2611825"/>
                <a:ext cx="217925" cy="160600"/>
              </a:xfrm>
              <a:custGeom>
                <a:avLst/>
                <a:gdLst/>
                <a:ahLst/>
                <a:cxnLst/>
                <a:rect l="l" t="t" r="r" b="b"/>
                <a:pathLst>
                  <a:path w="8717" h="6424" extrusionOk="0">
                    <a:moveTo>
                      <a:pt x="8226" y="6423"/>
                    </a:moveTo>
                    <a:lnTo>
                      <a:pt x="8663" y="4675"/>
                    </a:lnTo>
                    <a:cubicBezTo>
                      <a:pt x="8717" y="4434"/>
                      <a:pt x="8583" y="4193"/>
                      <a:pt x="8360" y="4077"/>
                    </a:cubicBezTo>
                    <a:lnTo>
                      <a:pt x="1312" y="62"/>
                    </a:lnTo>
                    <a:cubicBezTo>
                      <a:pt x="1214" y="0"/>
                      <a:pt x="1098" y="0"/>
                      <a:pt x="991" y="54"/>
                    </a:cubicBezTo>
                    <a:cubicBezTo>
                      <a:pt x="982" y="54"/>
                      <a:pt x="973" y="62"/>
                      <a:pt x="973" y="62"/>
                    </a:cubicBezTo>
                    <a:lnTo>
                      <a:pt x="973" y="62"/>
                    </a:lnTo>
                    <a:lnTo>
                      <a:pt x="1" y="624"/>
                    </a:lnTo>
                    <a:lnTo>
                      <a:pt x="706" y="1026"/>
                    </a:lnTo>
                    <a:lnTo>
                      <a:pt x="572" y="2061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59"/>
              <p:cNvSpPr/>
              <p:nvPr/>
            </p:nvSpPr>
            <p:spPr>
              <a:xfrm>
                <a:off x="3459950" y="2625650"/>
                <a:ext cx="203200" cy="163275"/>
              </a:xfrm>
              <a:custGeom>
                <a:avLst/>
                <a:gdLst/>
                <a:ahLst/>
                <a:cxnLst/>
                <a:rect l="l" t="t" r="r" b="b"/>
                <a:pathLst>
                  <a:path w="8128" h="6531" extrusionOk="0">
                    <a:moveTo>
                      <a:pt x="7842" y="6530"/>
                    </a:moveTo>
                    <a:lnTo>
                      <a:pt x="8092" y="4675"/>
                    </a:lnTo>
                    <a:cubicBezTo>
                      <a:pt x="8127" y="4425"/>
                      <a:pt x="8012" y="4202"/>
                      <a:pt x="7797" y="4077"/>
                    </a:cubicBezTo>
                    <a:lnTo>
                      <a:pt x="750" y="63"/>
                    </a:lnTo>
                    <a:cubicBezTo>
                      <a:pt x="643" y="9"/>
                      <a:pt x="527" y="0"/>
                      <a:pt x="429" y="54"/>
                    </a:cubicBezTo>
                    <a:cubicBezTo>
                      <a:pt x="322" y="107"/>
                      <a:pt x="250" y="196"/>
                      <a:pt x="241" y="312"/>
                    </a:cubicBezTo>
                    <a:lnTo>
                      <a:pt x="0" y="207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59"/>
              <p:cNvSpPr/>
              <p:nvPr/>
            </p:nvSpPr>
            <p:spPr>
              <a:xfrm>
                <a:off x="3656000" y="2722650"/>
                <a:ext cx="41500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651" extrusionOk="0">
                    <a:moveTo>
                      <a:pt x="1213" y="1"/>
                    </a:moveTo>
                    <a:lnTo>
                      <a:pt x="250" y="607"/>
                    </a:lnTo>
                    <a:lnTo>
                      <a:pt x="0" y="2650"/>
                    </a:lnTo>
                    <a:lnTo>
                      <a:pt x="1659" y="1499"/>
                    </a:ln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59"/>
              <p:cNvSpPr/>
              <p:nvPr/>
            </p:nvSpPr>
            <p:spPr>
              <a:xfrm>
                <a:off x="3467750" y="2638350"/>
                <a:ext cx="184250" cy="145000"/>
              </a:xfrm>
              <a:custGeom>
                <a:avLst/>
                <a:gdLst/>
                <a:ahLst/>
                <a:cxnLst/>
                <a:rect l="l" t="t" r="r" b="b"/>
                <a:pathLst>
                  <a:path w="7370" h="5800" extrusionOk="0">
                    <a:moveTo>
                      <a:pt x="7138" y="5799"/>
                    </a:moveTo>
                    <a:lnTo>
                      <a:pt x="7343" y="4247"/>
                    </a:lnTo>
                    <a:cubicBezTo>
                      <a:pt x="7369" y="4024"/>
                      <a:pt x="7271" y="3819"/>
                      <a:pt x="7075" y="3703"/>
                    </a:cubicBezTo>
                    <a:lnTo>
                      <a:pt x="661" y="54"/>
                    </a:lnTo>
                    <a:cubicBezTo>
                      <a:pt x="572" y="1"/>
                      <a:pt x="465" y="1"/>
                      <a:pt x="366" y="45"/>
                    </a:cubicBezTo>
                    <a:cubicBezTo>
                      <a:pt x="277" y="90"/>
                      <a:pt x="215" y="179"/>
                      <a:pt x="197" y="286"/>
                    </a:cubicBezTo>
                    <a:lnTo>
                      <a:pt x="1" y="1740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59"/>
              <p:cNvSpPr/>
              <p:nvPr/>
            </p:nvSpPr>
            <p:spPr>
              <a:xfrm>
                <a:off x="3490500" y="2655075"/>
                <a:ext cx="134725" cy="113100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4524" extrusionOk="0">
                    <a:moveTo>
                      <a:pt x="5175" y="4524"/>
                    </a:moveTo>
                    <a:lnTo>
                      <a:pt x="5362" y="3132"/>
                    </a:lnTo>
                    <a:cubicBezTo>
                      <a:pt x="5389" y="2909"/>
                      <a:pt x="5282" y="2704"/>
                      <a:pt x="5086" y="2588"/>
                    </a:cubicBezTo>
                    <a:lnTo>
                      <a:pt x="643" y="54"/>
                    </a:lnTo>
                    <a:cubicBezTo>
                      <a:pt x="545" y="10"/>
                      <a:pt x="447" y="1"/>
                      <a:pt x="349" y="45"/>
                    </a:cubicBezTo>
                    <a:cubicBezTo>
                      <a:pt x="250" y="99"/>
                      <a:pt x="188" y="179"/>
                      <a:pt x="179" y="286"/>
                    </a:cubicBezTo>
                    <a:lnTo>
                      <a:pt x="1" y="1589"/>
                    </a:lnTo>
                    <a:close/>
                  </a:path>
                </a:pathLst>
              </a:custGeom>
              <a:solidFill>
                <a:srgbClr val="D7461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59"/>
              <p:cNvSpPr/>
              <p:nvPr/>
            </p:nvSpPr>
            <p:spPr>
              <a:xfrm>
                <a:off x="3661575" y="2717975"/>
                <a:ext cx="22550" cy="160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643" extrusionOk="0">
                    <a:moveTo>
                      <a:pt x="464" y="179"/>
                    </a:moveTo>
                    <a:cubicBezTo>
                      <a:pt x="223" y="304"/>
                      <a:pt x="18" y="482"/>
                      <a:pt x="9" y="562"/>
                    </a:cubicBezTo>
                    <a:cubicBezTo>
                      <a:pt x="0" y="643"/>
                      <a:pt x="196" y="598"/>
                      <a:pt x="437" y="464"/>
                    </a:cubicBezTo>
                    <a:cubicBezTo>
                      <a:pt x="678" y="330"/>
                      <a:pt x="883" y="161"/>
                      <a:pt x="892" y="81"/>
                    </a:cubicBezTo>
                    <a:cubicBezTo>
                      <a:pt x="901" y="0"/>
                      <a:pt x="714" y="45"/>
                      <a:pt x="464" y="17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59"/>
              <p:cNvSpPr/>
              <p:nvPr/>
            </p:nvSpPr>
            <p:spPr>
              <a:xfrm>
                <a:off x="3495625" y="2673375"/>
                <a:ext cx="2457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428" extrusionOk="0">
                    <a:moveTo>
                      <a:pt x="581" y="89"/>
                    </a:moveTo>
                    <a:lnTo>
                      <a:pt x="581" y="89"/>
                    </a:lnTo>
                    <a:cubicBezTo>
                      <a:pt x="822" y="170"/>
                      <a:pt x="982" y="464"/>
                      <a:pt x="938" y="732"/>
                    </a:cubicBezTo>
                    <a:lnTo>
                      <a:pt x="839" y="1428"/>
                    </a:lnTo>
                    <a:lnTo>
                      <a:pt x="830" y="1428"/>
                    </a:lnTo>
                    <a:lnTo>
                      <a:pt x="1" y="955"/>
                    </a:lnTo>
                    <a:lnTo>
                      <a:pt x="81" y="411"/>
                    </a:lnTo>
                    <a:cubicBezTo>
                      <a:pt x="117" y="143"/>
                      <a:pt x="349" y="0"/>
                      <a:pt x="581" y="89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59"/>
              <p:cNvSpPr/>
              <p:nvPr/>
            </p:nvSpPr>
            <p:spPr>
              <a:xfrm>
                <a:off x="3519950" y="2687200"/>
                <a:ext cx="2455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437" extrusionOk="0">
                    <a:moveTo>
                      <a:pt x="589" y="90"/>
                    </a:moveTo>
                    <a:lnTo>
                      <a:pt x="589" y="90"/>
                    </a:lnTo>
                    <a:cubicBezTo>
                      <a:pt x="821" y="179"/>
                      <a:pt x="982" y="464"/>
                      <a:pt x="946" y="732"/>
                    </a:cubicBezTo>
                    <a:lnTo>
                      <a:pt x="839" y="1428"/>
                    </a:lnTo>
                    <a:lnTo>
                      <a:pt x="839" y="1437"/>
                    </a:lnTo>
                    <a:lnTo>
                      <a:pt x="0" y="964"/>
                    </a:lnTo>
                    <a:lnTo>
                      <a:pt x="80" y="420"/>
                    </a:lnTo>
                    <a:cubicBezTo>
                      <a:pt x="125" y="152"/>
                      <a:pt x="348" y="0"/>
                      <a:pt x="589" y="90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59"/>
              <p:cNvSpPr/>
              <p:nvPr/>
            </p:nvSpPr>
            <p:spPr>
              <a:xfrm>
                <a:off x="3544475" y="2701250"/>
                <a:ext cx="24325" cy="35700"/>
              </a:xfrm>
              <a:custGeom>
                <a:avLst/>
                <a:gdLst/>
                <a:ahLst/>
                <a:cxnLst/>
                <a:rect l="l" t="t" r="r" b="b"/>
                <a:pathLst>
                  <a:path w="973" h="1428" extrusionOk="0">
                    <a:moveTo>
                      <a:pt x="580" y="81"/>
                    </a:moveTo>
                    <a:lnTo>
                      <a:pt x="580" y="81"/>
                    </a:lnTo>
                    <a:cubicBezTo>
                      <a:pt x="821" y="170"/>
                      <a:pt x="973" y="455"/>
                      <a:pt x="937" y="723"/>
                    </a:cubicBezTo>
                    <a:lnTo>
                      <a:pt x="830" y="1428"/>
                    </a:lnTo>
                    <a:lnTo>
                      <a:pt x="830" y="1428"/>
                    </a:lnTo>
                    <a:lnTo>
                      <a:pt x="1" y="955"/>
                    </a:lnTo>
                    <a:lnTo>
                      <a:pt x="81" y="411"/>
                    </a:lnTo>
                    <a:cubicBezTo>
                      <a:pt x="116" y="143"/>
                      <a:pt x="348" y="0"/>
                      <a:pt x="580" y="81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59"/>
              <p:cNvSpPr/>
              <p:nvPr/>
            </p:nvSpPr>
            <p:spPr>
              <a:xfrm>
                <a:off x="3568775" y="2715075"/>
                <a:ext cx="24575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983" h="1437" extrusionOk="0">
                    <a:moveTo>
                      <a:pt x="590" y="90"/>
                    </a:moveTo>
                    <a:lnTo>
                      <a:pt x="590" y="90"/>
                    </a:lnTo>
                    <a:cubicBezTo>
                      <a:pt x="822" y="170"/>
                      <a:pt x="982" y="464"/>
                      <a:pt x="947" y="732"/>
                    </a:cubicBezTo>
                    <a:lnTo>
                      <a:pt x="839" y="1428"/>
                    </a:lnTo>
                    <a:lnTo>
                      <a:pt x="839" y="1437"/>
                    </a:lnTo>
                    <a:lnTo>
                      <a:pt x="1" y="955"/>
                    </a:lnTo>
                    <a:lnTo>
                      <a:pt x="81" y="420"/>
                    </a:lnTo>
                    <a:cubicBezTo>
                      <a:pt x="126" y="152"/>
                      <a:pt x="349" y="0"/>
                      <a:pt x="590" y="90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59"/>
              <p:cNvSpPr/>
              <p:nvPr/>
            </p:nvSpPr>
            <p:spPr>
              <a:xfrm>
                <a:off x="3593325" y="2728900"/>
                <a:ext cx="24550" cy="35925"/>
              </a:xfrm>
              <a:custGeom>
                <a:avLst/>
                <a:gdLst/>
                <a:ahLst/>
                <a:cxnLst/>
                <a:rect l="l" t="t" r="r" b="b"/>
                <a:pathLst>
                  <a:path w="982" h="1437" extrusionOk="0">
                    <a:moveTo>
                      <a:pt x="580" y="90"/>
                    </a:moveTo>
                    <a:lnTo>
                      <a:pt x="580" y="90"/>
                    </a:lnTo>
                    <a:cubicBezTo>
                      <a:pt x="821" y="179"/>
                      <a:pt x="982" y="464"/>
                      <a:pt x="937" y="732"/>
                    </a:cubicBezTo>
                    <a:lnTo>
                      <a:pt x="830" y="1428"/>
                    </a:lnTo>
                    <a:lnTo>
                      <a:pt x="830" y="1437"/>
                    </a:lnTo>
                    <a:lnTo>
                      <a:pt x="0" y="964"/>
                    </a:lnTo>
                    <a:lnTo>
                      <a:pt x="81" y="420"/>
                    </a:lnTo>
                    <a:cubicBezTo>
                      <a:pt x="116" y="152"/>
                      <a:pt x="348" y="1"/>
                      <a:pt x="580" y="90"/>
                    </a:cubicBezTo>
                    <a:close/>
                  </a:path>
                </a:pathLst>
              </a:custGeom>
              <a:solidFill>
                <a:srgbClr val="CC17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59"/>
              <p:cNvSpPr/>
              <p:nvPr/>
            </p:nvSpPr>
            <p:spPr>
              <a:xfrm>
                <a:off x="3186525" y="3088200"/>
                <a:ext cx="153675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6147" h="7958" extrusionOk="0">
                    <a:moveTo>
                      <a:pt x="6147" y="3542"/>
                    </a:moveTo>
                    <a:lnTo>
                      <a:pt x="6147" y="7806"/>
                    </a:lnTo>
                    <a:cubicBezTo>
                      <a:pt x="6147" y="7860"/>
                      <a:pt x="6129" y="7904"/>
                      <a:pt x="6075" y="7931"/>
                    </a:cubicBezTo>
                    <a:cubicBezTo>
                      <a:pt x="6031" y="7958"/>
                      <a:pt x="5986" y="7958"/>
                      <a:pt x="5933" y="7931"/>
                    </a:cubicBezTo>
                    <a:lnTo>
                      <a:pt x="143" y="4666"/>
                    </a:lnTo>
                    <a:cubicBezTo>
                      <a:pt x="54" y="4612"/>
                      <a:pt x="0" y="4523"/>
                      <a:pt x="0" y="4416"/>
                    </a:cubicBezTo>
                    <a:lnTo>
                      <a:pt x="0" y="152"/>
                    </a:lnTo>
                    <a:cubicBezTo>
                      <a:pt x="0" y="98"/>
                      <a:pt x="27" y="54"/>
                      <a:pt x="72" y="27"/>
                    </a:cubicBezTo>
                    <a:cubicBezTo>
                      <a:pt x="116" y="0"/>
                      <a:pt x="170" y="0"/>
                      <a:pt x="214" y="27"/>
                    </a:cubicBezTo>
                    <a:lnTo>
                      <a:pt x="6004" y="3292"/>
                    </a:lnTo>
                    <a:cubicBezTo>
                      <a:pt x="6102" y="3337"/>
                      <a:pt x="6147" y="3435"/>
                      <a:pt x="6147" y="3542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59"/>
              <p:cNvSpPr/>
              <p:nvPr/>
            </p:nvSpPr>
            <p:spPr>
              <a:xfrm>
                <a:off x="3192975" y="3096450"/>
                <a:ext cx="141000" cy="182450"/>
              </a:xfrm>
              <a:custGeom>
                <a:avLst/>
                <a:gdLst/>
                <a:ahLst/>
                <a:cxnLst/>
                <a:rect l="l" t="t" r="r" b="b"/>
                <a:pathLst>
                  <a:path w="5640" h="7298" extrusionOk="0">
                    <a:moveTo>
                      <a:pt x="5639" y="3248"/>
                    </a:moveTo>
                    <a:lnTo>
                      <a:pt x="5639" y="7155"/>
                    </a:lnTo>
                    <a:cubicBezTo>
                      <a:pt x="5639" y="7209"/>
                      <a:pt x="5612" y="7253"/>
                      <a:pt x="5577" y="7271"/>
                    </a:cubicBezTo>
                    <a:cubicBezTo>
                      <a:pt x="5532" y="7298"/>
                      <a:pt x="5487" y="7298"/>
                      <a:pt x="5443" y="7271"/>
                    </a:cubicBezTo>
                    <a:lnTo>
                      <a:pt x="126" y="4274"/>
                    </a:lnTo>
                    <a:cubicBezTo>
                      <a:pt x="46" y="4229"/>
                      <a:pt x="1" y="4149"/>
                      <a:pt x="1" y="4050"/>
                    </a:cubicBezTo>
                    <a:lnTo>
                      <a:pt x="1" y="134"/>
                    </a:lnTo>
                    <a:cubicBezTo>
                      <a:pt x="1" y="90"/>
                      <a:pt x="19" y="45"/>
                      <a:pt x="63" y="18"/>
                    </a:cubicBezTo>
                    <a:cubicBezTo>
                      <a:pt x="108" y="0"/>
                      <a:pt x="153" y="0"/>
                      <a:pt x="197" y="18"/>
                    </a:cubicBezTo>
                    <a:lnTo>
                      <a:pt x="5505" y="3016"/>
                    </a:lnTo>
                    <a:cubicBezTo>
                      <a:pt x="5594" y="3060"/>
                      <a:pt x="5639" y="3149"/>
                      <a:pt x="5639" y="3248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59"/>
              <p:cNvSpPr/>
              <p:nvPr/>
            </p:nvSpPr>
            <p:spPr>
              <a:xfrm>
                <a:off x="3202575" y="3099575"/>
                <a:ext cx="131400" cy="171075"/>
              </a:xfrm>
              <a:custGeom>
                <a:avLst/>
                <a:gdLst/>
                <a:ahLst/>
                <a:cxnLst/>
                <a:rect l="l" t="t" r="r" b="b"/>
                <a:pathLst>
                  <a:path w="5256" h="6843" extrusionOk="0">
                    <a:moveTo>
                      <a:pt x="5255" y="6843"/>
                    </a:moveTo>
                    <a:lnTo>
                      <a:pt x="134" y="3952"/>
                    </a:lnTo>
                    <a:cubicBezTo>
                      <a:pt x="45" y="3899"/>
                      <a:pt x="1" y="3818"/>
                      <a:pt x="1" y="3720"/>
                    </a:cubicBezTo>
                    <a:lnTo>
                      <a:pt x="1" y="0"/>
                    </a:lnTo>
                    <a:lnTo>
                      <a:pt x="5121" y="2891"/>
                    </a:lnTo>
                    <a:cubicBezTo>
                      <a:pt x="5210" y="2935"/>
                      <a:pt x="5255" y="3024"/>
                      <a:pt x="5255" y="3123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59"/>
              <p:cNvSpPr/>
              <p:nvPr/>
            </p:nvSpPr>
            <p:spPr>
              <a:xfrm>
                <a:off x="3186075" y="3104275"/>
                <a:ext cx="153250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6130" h="6293" extrusionOk="0">
                    <a:moveTo>
                      <a:pt x="181" y="0"/>
                    </a:moveTo>
                    <a:cubicBezTo>
                      <a:pt x="135" y="0"/>
                      <a:pt x="89" y="18"/>
                      <a:pt x="54" y="53"/>
                    </a:cubicBezTo>
                    <a:cubicBezTo>
                      <a:pt x="0" y="124"/>
                      <a:pt x="9" y="232"/>
                      <a:pt x="72" y="285"/>
                    </a:cubicBezTo>
                    <a:cubicBezTo>
                      <a:pt x="830" y="927"/>
                      <a:pt x="1713" y="1507"/>
                      <a:pt x="2703" y="2060"/>
                    </a:cubicBezTo>
                    <a:cubicBezTo>
                      <a:pt x="2819" y="2123"/>
                      <a:pt x="2944" y="2194"/>
                      <a:pt x="3060" y="2257"/>
                    </a:cubicBezTo>
                    <a:cubicBezTo>
                      <a:pt x="3943" y="2729"/>
                      <a:pt x="4889" y="3167"/>
                      <a:pt x="5879" y="3595"/>
                    </a:cubicBezTo>
                    <a:cubicBezTo>
                      <a:pt x="5900" y="3604"/>
                      <a:pt x="5922" y="3608"/>
                      <a:pt x="5944" y="3608"/>
                    </a:cubicBezTo>
                    <a:cubicBezTo>
                      <a:pt x="6006" y="3608"/>
                      <a:pt x="6067" y="3572"/>
                      <a:pt x="6093" y="3506"/>
                    </a:cubicBezTo>
                    <a:cubicBezTo>
                      <a:pt x="6129" y="3425"/>
                      <a:pt x="6093" y="3327"/>
                      <a:pt x="6004" y="3291"/>
                    </a:cubicBezTo>
                    <a:cubicBezTo>
                      <a:pt x="4969" y="2845"/>
                      <a:pt x="3970" y="2381"/>
                      <a:pt x="3060" y="1882"/>
                    </a:cubicBezTo>
                    <a:cubicBezTo>
                      <a:pt x="2998" y="1846"/>
                      <a:pt x="2926" y="1811"/>
                      <a:pt x="2855" y="1775"/>
                    </a:cubicBezTo>
                    <a:cubicBezTo>
                      <a:pt x="1892" y="1240"/>
                      <a:pt x="1026" y="660"/>
                      <a:pt x="286" y="35"/>
                    </a:cubicBezTo>
                    <a:cubicBezTo>
                      <a:pt x="254" y="12"/>
                      <a:pt x="217" y="0"/>
                      <a:pt x="181" y="0"/>
                    </a:cubicBezTo>
                    <a:close/>
                    <a:moveTo>
                      <a:pt x="184" y="670"/>
                    </a:moveTo>
                    <a:cubicBezTo>
                      <a:pt x="137" y="670"/>
                      <a:pt x="90" y="690"/>
                      <a:pt x="54" y="731"/>
                    </a:cubicBezTo>
                    <a:cubicBezTo>
                      <a:pt x="0" y="794"/>
                      <a:pt x="9" y="901"/>
                      <a:pt x="72" y="954"/>
                    </a:cubicBezTo>
                    <a:cubicBezTo>
                      <a:pt x="830" y="1596"/>
                      <a:pt x="1713" y="2185"/>
                      <a:pt x="2703" y="2729"/>
                    </a:cubicBezTo>
                    <a:cubicBezTo>
                      <a:pt x="2819" y="2792"/>
                      <a:pt x="2944" y="2863"/>
                      <a:pt x="3060" y="2926"/>
                    </a:cubicBezTo>
                    <a:cubicBezTo>
                      <a:pt x="3943" y="3398"/>
                      <a:pt x="4889" y="3845"/>
                      <a:pt x="5879" y="4264"/>
                    </a:cubicBezTo>
                    <a:cubicBezTo>
                      <a:pt x="5900" y="4273"/>
                      <a:pt x="5923" y="4278"/>
                      <a:pt x="5945" y="4278"/>
                    </a:cubicBezTo>
                    <a:cubicBezTo>
                      <a:pt x="6007" y="4278"/>
                      <a:pt x="6067" y="4243"/>
                      <a:pt x="6093" y="4184"/>
                    </a:cubicBezTo>
                    <a:cubicBezTo>
                      <a:pt x="6129" y="4094"/>
                      <a:pt x="6093" y="4005"/>
                      <a:pt x="6004" y="3969"/>
                    </a:cubicBezTo>
                    <a:cubicBezTo>
                      <a:pt x="4969" y="3514"/>
                      <a:pt x="3970" y="3051"/>
                      <a:pt x="3060" y="2560"/>
                    </a:cubicBezTo>
                    <a:cubicBezTo>
                      <a:pt x="2998" y="2515"/>
                      <a:pt x="2926" y="2480"/>
                      <a:pt x="2855" y="2444"/>
                    </a:cubicBezTo>
                    <a:cubicBezTo>
                      <a:pt x="1892" y="1909"/>
                      <a:pt x="1026" y="1338"/>
                      <a:pt x="286" y="704"/>
                    </a:cubicBezTo>
                    <a:cubicBezTo>
                      <a:pt x="255" y="681"/>
                      <a:pt x="220" y="670"/>
                      <a:pt x="184" y="670"/>
                    </a:cubicBezTo>
                    <a:close/>
                    <a:moveTo>
                      <a:pt x="184" y="1339"/>
                    </a:moveTo>
                    <a:cubicBezTo>
                      <a:pt x="137" y="1339"/>
                      <a:pt x="90" y="1359"/>
                      <a:pt x="54" y="1400"/>
                    </a:cubicBezTo>
                    <a:cubicBezTo>
                      <a:pt x="0" y="1463"/>
                      <a:pt x="0" y="1570"/>
                      <a:pt x="72" y="1623"/>
                    </a:cubicBezTo>
                    <a:cubicBezTo>
                      <a:pt x="830" y="2266"/>
                      <a:pt x="1713" y="2854"/>
                      <a:pt x="2703" y="3398"/>
                    </a:cubicBezTo>
                    <a:cubicBezTo>
                      <a:pt x="2819" y="3461"/>
                      <a:pt x="2935" y="3532"/>
                      <a:pt x="3060" y="3595"/>
                    </a:cubicBezTo>
                    <a:cubicBezTo>
                      <a:pt x="3943" y="4068"/>
                      <a:pt x="4889" y="4514"/>
                      <a:pt x="5879" y="4933"/>
                    </a:cubicBezTo>
                    <a:cubicBezTo>
                      <a:pt x="5900" y="4942"/>
                      <a:pt x="5923" y="4947"/>
                      <a:pt x="5945" y="4947"/>
                    </a:cubicBezTo>
                    <a:cubicBezTo>
                      <a:pt x="6007" y="4947"/>
                      <a:pt x="6067" y="4912"/>
                      <a:pt x="6093" y="4853"/>
                    </a:cubicBezTo>
                    <a:cubicBezTo>
                      <a:pt x="6129" y="4763"/>
                      <a:pt x="6093" y="4674"/>
                      <a:pt x="6004" y="4639"/>
                    </a:cubicBezTo>
                    <a:cubicBezTo>
                      <a:pt x="4969" y="4184"/>
                      <a:pt x="3970" y="3720"/>
                      <a:pt x="3060" y="3229"/>
                    </a:cubicBezTo>
                    <a:cubicBezTo>
                      <a:pt x="2998" y="3184"/>
                      <a:pt x="2926" y="3149"/>
                      <a:pt x="2855" y="3113"/>
                    </a:cubicBezTo>
                    <a:cubicBezTo>
                      <a:pt x="1892" y="2578"/>
                      <a:pt x="1026" y="2007"/>
                      <a:pt x="286" y="1373"/>
                    </a:cubicBezTo>
                    <a:cubicBezTo>
                      <a:pt x="255" y="1350"/>
                      <a:pt x="220" y="1339"/>
                      <a:pt x="184" y="1339"/>
                    </a:cubicBezTo>
                    <a:close/>
                    <a:moveTo>
                      <a:pt x="179" y="2010"/>
                    </a:moveTo>
                    <a:cubicBezTo>
                      <a:pt x="133" y="2010"/>
                      <a:pt x="88" y="2030"/>
                      <a:pt x="54" y="2069"/>
                    </a:cubicBezTo>
                    <a:cubicBezTo>
                      <a:pt x="0" y="2132"/>
                      <a:pt x="0" y="2239"/>
                      <a:pt x="72" y="2292"/>
                    </a:cubicBezTo>
                    <a:cubicBezTo>
                      <a:pt x="830" y="2935"/>
                      <a:pt x="1713" y="3523"/>
                      <a:pt x="2703" y="4068"/>
                    </a:cubicBezTo>
                    <a:cubicBezTo>
                      <a:pt x="2819" y="4139"/>
                      <a:pt x="2935" y="4201"/>
                      <a:pt x="3060" y="4264"/>
                    </a:cubicBezTo>
                    <a:cubicBezTo>
                      <a:pt x="3943" y="4737"/>
                      <a:pt x="4889" y="5183"/>
                      <a:pt x="5879" y="5602"/>
                    </a:cubicBezTo>
                    <a:cubicBezTo>
                      <a:pt x="5900" y="5611"/>
                      <a:pt x="5923" y="5616"/>
                      <a:pt x="5945" y="5616"/>
                    </a:cubicBezTo>
                    <a:cubicBezTo>
                      <a:pt x="6007" y="5616"/>
                      <a:pt x="6067" y="5581"/>
                      <a:pt x="6093" y="5522"/>
                    </a:cubicBezTo>
                    <a:cubicBezTo>
                      <a:pt x="6129" y="5441"/>
                      <a:pt x="6093" y="5343"/>
                      <a:pt x="6004" y="5308"/>
                    </a:cubicBezTo>
                    <a:cubicBezTo>
                      <a:pt x="4969" y="4862"/>
                      <a:pt x="3970" y="4389"/>
                      <a:pt x="3060" y="3898"/>
                    </a:cubicBezTo>
                    <a:cubicBezTo>
                      <a:pt x="2998" y="3862"/>
                      <a:pt x="2926" y="3818"/>
                      <a:pt x="2855" y="3782"/>
                    </a:cubicBezTo>
                    <a:cubicBezTo>
                      <a:pt x="1892" y="3247"/>
                      <a:pt x="1026" y="2676"/>
                      <a:pt x="286" y="2051"/>
                    </a:cubicBezTo>
                    <a:cubicBezTo>
                      <a:pt x="254" y="2023"/>
                      <a:pt x="216" y="2010"/>
                      <a:pt x="179" y="2010"/>
                    </a:cubicBezTo>
                    <a:close/>
                    <a:moveTo>
                      <a:pt x="179" y="2679"/>
                    </a:moveTo>
                    <a:cubicBezTo>
                      <a:pt x="133" y="2679"/>
                      <a:pt x="88" y="2699"/>
                      <a:pt x="54" y="2738"/>
                    </a:cubicBezTo>
                    <a:cubicBezTo>
                      <a:pt x="0" y="2810"/>
                      <a:pt x="0" y="2908"/>
                      <a:pt x="72" y="2970"/>
                    </a:cubicBezTo>
                    <a:cubicBezTo>
                      <a:pt x="830" y="3604"/>
                      <a:pt x="1713" y="4192"/>
                      <a:pt x="2703" y="4737"/>
                    </a:cubicBezTo>
                    <a:cubicBezTo>
                      <a:pt x="2819" y="4808"/>
                      <a:pt x="2935" y="4870"/>
                      <a:pt x="3060" y="4933"/>
                    </a:cubicBezTo>
                    <a:cubicBezTo>
                      <a:pt x="3943" y="5406"/>
                      <a:pt x="4889" y="5852"/>
                      <a:pt x="5879" y="6280"/>
                    </a:cubicBezTo>
                    <a:cubicBezTo>
                      <a:pt x="5898" y="6288"/>
                      <a:pt x="5919" y="6292"/>
                      <a:pt x="5939" y="6292"/>
                    </a:cubicBezTo>
                    <a:cubicBezTo>
                      <a:pt x="6003" y="6292"/>
                      <a:pt x="6066" y="6252"/>
                      <a:pt x="6093" y="6191"/>
                    </a:cubicBezTo>
                    <a:cubicBezTo>
                      <a:pt x="6129" y="6110"/>
                      <a:pt x="6093" y="6012"/>
                      <a:pt x="6004" y="5977"/>
                    </a:cubicBezTo>
                    <a:cubicBezTo>
                      <a:pt x="4969" y="5531"/>
                      <a:pt x="3970" y="5067"/>
                      <a:pt x="3060" y="4567"/>
                    </a:cubicBezTo>
                    <a:cubicBezTo>
                      <a:pt x="2998" y="4531"/>
                      <a:pt x="2926" y="4496"/>
                      <a:pt x="2855" y="4451"/>
                    </a:cubicBezTo>
                    <a:cubicBezTo>
                      <a:pt x="1892" y="3916"/>
                      <a:pt x="1026" y="3345"/>
                      <a:pt x="286" y="2720"/>
                    </a:cubicBezTo>
                    <a:cubicBezTo>
                      <a:pt x="254" y="2692"/>
                      <a:pt x="216" y="2679"/>
                      <a:pt x="179" y="2679"/>
                    </a:cubicBezTo>
                    <a:close/>
                  </a:path>
                </a:pathLst>
              </a:custGeom>
              <a:solidFill>
                <a:srgbClr val="85858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59"/>
              <p:cNvSpPr/>
              <p:nvPr/>
            </p:nvSpPr>
            <p:spPr>
              <a:xfrm>
                <a:off x="3186300" y="3102750"/>
                <a:ext cx="153450" cy="157325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6293" extrusionOk="0">
                    <a:moveTo>
                      <a:pt x="188" y="1"/>
                    </a:moveTo>
                    <a:cubicBezTo>
                      <a:pt x="142" y="1"/>
                      <a:pt x="97" y="21"/>
                      <a:pt x="63" y="61"/>
                    </a:cubicBezTo>
                    <a:cubicBezTo>
                      <a:pt x="9" y="123"/>
                      <a:pt x="18" y="230"/>
                      <a:pt x="81" y="284"/>
                    </a:cubicBezTo>
                    <a:cubicBezTo>
                      <a:pt x="839" y="926"/>
                      <a:pt x="1722" y="1515"/>
                      <a:pt x="2712" y="2059"/>
                    </a:cubicBezTo>
                    <a:cubicBezTo>
                      <a:pt x="2828" y="2130"/>
                      <a:pt x="2944" y="2193"/>
                      <a:pt x="3069" y="2255"/>
                    </a:cubicBezTo>
                    <a:cubicBezTo>
                      <a:pt x="3952" y="2728"/>
                      <a:pt x="4898" y="3174"/>
                      <a:pt x="5888" y="3593"/>
                    </a:cubicBezTo>
                    <a:cubicBezTo>
                      <a:pt x="5909" y="3603"/>
                      <a:pt x="5932" y="3607"/>
                      <a:pt x="5954" y="3607"/>
                    </a:cubicBezTo>
                    <a:cubicBezTo>
                      <a:pt x="6016" y="3607"/>
                      <a:pt x="6076" y="3572"/>
                      <a:pt x="6102" y="3513"/>
                    </a:cubicBezTo>
                    <a:cubicBezTo>
                      <a:pt x="6138" y="3433"/>
                      <a:pt x="6102" y="3335"/>
                      <a:pt x="6013" y="3299"/>
                    </a:cubicBezTo>
                    <a:cubicBezTo>
                      <a:pt x="4978" y="2853"/>
                      <a:pt x="3979" y="2380"/>
                      <a:pt x="3069" y="1889"/>
                    </a:cubicBezTo>
                    <a:cubicBezTo>
                      <a:pt x="2998" y="1854"/>
                      <a:pt x="2935" y="1809"/>
                      <a:pt x="2864" y="1773"/>
                    </a:cubicBezTo>
                    <a:cubicBezTo>
                      <a:pt x="1900" y="1238"/>
                      <a:pt x="1035" y="667"/>
                      <a:pt x="295" y="43"/>
                    </a:cubicBezTo>
                    <a:cubicBezTo>
                      <a:pt x="263" y="15"/>
                      <a:pt x="225" y="1"/>
                      <a:pt x="188" y="1"/>
                    </a:cubicBezTo>
                    <a:close/>
                    <a:moveTo>
                      <a:pt x="188" y="670"/>
                    </a:moveTo>
                    <a:cubicBezTo>
                      <a:pt x="142" y="670"/>
                      <a:pt x="97" y="690"/>
                      <a:pt x="63" y="730"/>
                    </a:cubicBezTo>
                    <a:cubicBezTo>
                      <a:pt x="9" y="801"/>
                      <a:pt x="9" y="899"/>
                      <a:pt x="81" y="962"/>
                    </a:cubicBezTo>
                    <a:cubicBezTo>
                      <a:pt x="839" y="1595"/>
                      <a:pt x="1722" y="2184"/>
                      <a:pt x="2712" y="2728"/>
                    </a:cubicBezTo>
                    <a:cubicBezTo>
                      <a:pt x="2828" y="2799"/>
                      <a:pt x="2944" y="2862"/>
                      <a:pt x="3069" y="2924"/>
                    </a:cubicBezTo>
                    <a:cubicBezTo>
                      <a:pt x="3952" y="3397"/>
                      <a:pt x="4898" y="3843"/>
                      <a:pt x="5888" y="4271"/>
                    </a:cubicBezTo>
                    <a:cubicBezTo>
                      <a:pt x="5907" y="4280"/>
                      <a:pt x="5927" y="4284"/>
                      <a:pt x="5947" y="4284"/>
                    </a:cubicBezTo>
                    <a:cubicBezTo>
                      <a:pt x="6012" y="4284"/>
                      <a:pt x="6075" y="4243"/>
                      <a:pt x="6102" y="4182"/>
                    </a:cubicBezTo>
                    <a:cubicBezTo>
                      <a:pt x="6138" y="4102"/>
                      <a:pt x="6102" y="4004"/>
                      <a:pt x="6013" y="3968"/>
                    </a:cubicBezTo>
                    <a:cubicBezTo>
                      <a:pt x="4978" y="3522"/>
                      <a:pt x="3979" y="3049"/>
                      <a:pt x="3069" y="2558"/>
                    </a:cubicBezTo>
                    <a:cubicBezTo>
                      <a:pt x="2998" y="2523"/>
                      <a:pt x="2935" y="2487"/>
                      <a:pt x="2864" y="2442"/>
                    </a:cubicBezTo>
                    <a:cubicBezTo>
                      <a:pt x="1900" y="1907"/>
                      <a:pt x="1035" y="1336"/>
                      <a:pt x="295" y="712"/>
                    </a:cubicBezTo>
                    <a:cubicBezTo>
                      <a:pt x="263" y="684"/>
                      <a:pt x="225" y="670"/>
                      <a:pt x="188" y="670"/>
                    </a:cubicBezTo>
                    <a:close/>
                    <a:moveTo>
                      <a:pt x="185" y="1339"/>
                    </a:moveTo>
                    <a:cubicBezTo>
                      <a:pt x="138" y="1339"/>
                      <a:pt x="92" y="1359"/>
                      <a:pt x="63" y="1399"/>
                    </a:cubicBezTo>
                    <a:cubicBezTo>
                      <a:pt x="0" y="1470"/>
                      <a:pt x="9" y="1568"/>
                      <a:pt x="81" y="1631"/>
                    </a:cubicBezTo>
                    <a:cubicBezTo>
                      <a:pt x="839" y="2264"/>
                      <a:pt x="1722" y="2853"/>
                      <a:pt x="2703" y="3397"/>
                    </a:cubicBezTo>
                    <a:cubicBezTo>
                      <a:pt x="2828" y="3468"/>
                      <a:pt x="2944" y="3531"/>
                      <a:pt x="3069" y="3602"/>
                    </a:cubicBezTo>
                    <a:cubicBezTo>
                      <a:pt x="3952" y="4066"/>
                      <a:pt x="4898" y="4512"/>
                      <a:pt x="5888" y="4940"/>
                    </a:cubicBezTo>
                    <a:cubicBezTo>
                      <a:pt x="5907" y="4949"/>
                      <a:pt x="5927" y="4953"/>
                      <a:pt x="5947" y="4953"/>
                    </a:cubicBezTo>
                    <a:cubicBezTo>
                      <a:pt x="6012" y="4953"/>
                      <a:pt x="6075" y="4912"/>
                      <a:pt x="6102" y="4851"/>
                    </a:cubicBezTo>
                    <a:cubicBezTo>
                      <a:pt x="6138" y="4771"/>
                      <a:pt x="6093" y="4673"/>
                      <a:pt x="6013" y="4637"/>
                    </a:cubicBezTo>
                    <a:cubicBezTo>
                      <a:pt x="4969" y="4191"/>
                      <a:pt x="3979" y="3727"/>
                      <a:pt x="3069" y="3228"/>
                    </a:cubicBezTo>
                    <a:cubicBezTo>
                      <a:pt x="2998" y="3192"/>
                      <a:pt x="2935" y="3156"/>
                      <a:pt x="2864" y="3112"/>
                    </a:cubicBezTo>
                    <a:cubicBezTo>
                      <a:pt x="1900" y="2576"/>
                      <a:pt x="1026" y="2005"/>
                      <a:pt x="295" y="1381"/>
                    </a:cubicBezTo>
                    <a:cubicBezTo>
                      <a:pt x="263" y="1353"/>
                      <a:pt x="223" y="1339"/>
                      <a:pt x="185" y="1339"/>
                    </a:cubicBezTo>
                    <a:close/>
                    <a:moveTo>
                      <a:pt x="185" y="2008"/>
                    </a:moveTo>
                    <a:cubicBezTo>
                      <a:pt x="138" y="2008"/>
                      <a:pt x="92" y="2029"/>
                      <a:pt x="63" y="2068"/>
                    </a:cubicBezTo>
                    <a:cubicBezTo>
                      <a:pt x="0" y="2139"/>
                      <a:pt x="9" y="2237"/>
                      <a:pt x="81" y="2300"/>
                    </a:cubicBezTo>
                    <a:cubicBezTo>
                      <a:pt x="839" y="2942"/>
                      <a:pt x="1722" y="3522"/>
                      <a:pt x="2703" y="4075"/>
                    </a:cubicBezTo>
                    <a:cubicBezTo>
                      <a:pt x="2828" y="4137"/>
                      <a:pt x="2944" y="4200"/>
                      <a:pt x="3069" y="4271"/>
                    </a:cubicBezTo>
                    <a:cubicBezTo>
                      <a:pt x="3952" y="4744"/>
                      <a:pt x="4898" y="5181"/>
                      <a:pt x="5888" y="5609"/>
                    </a:cubicBezTo>
                    <a:cubicBezTo>
                      <a:pt x="5907" y="5618"/>
                      <a:pt x="5927" y="5622"/>
                      <a:pt x="5947" y="5622"/>
                    </a:cubicBezTo>
                    <a:cubicBezTo>
                      <a:pt x="6012" y="5622"/>
                      <a:pt x="6075" y="5581"/>
                      <a:pt x="6102" y="5520"/>
                    </a:cubicBezTo>
                    <a:cubicBezTo>
                      <a:pt x="6138" y="5440"/>
                      <a:pt x="6093" y="5342"/>
                      <a:pt x="6013" y="5306"/>
                    </a:cubicBezTo>
                    <a:cubicBezTo>
                      <a:pt x="4969" y="4860"/>
                      <a:pt x="3979" y="4396"/>
                      <a:pt x="3069" y="3897"/>
                    </a:cubicBezTo>
                    <a:cubicBezTo>
                      <a:pt x="2998" y="3861"/>
                      <a:pt x="2935" y="3825"/>
                      <a:pt x="2864" y="3790"/>
                    </a:cubicBezTo>
                    <a:cubicBezTo>
                      <a:pt x="1900" y="3245"/>
                      <a:pt x="1026" y="2674"/>
                      <a:pt x="295" y="2050"/>
                    </a:cubicBezTo>
                    <a:cubicBezTo>
                      <a:pt x="263" y="2022"/>
                      <a:pt x="223" y="2008"/>
                      <a:pt x="185" y="2008"/>
                    </a:cubicBezTo>
                    <a:close/>
                    <a:moveTo>
                      <a:pt x="187" y="2684"/>
                    </a:moveTo>
                    <a:cubicBezTo>
                      <a:pt x="139" y="2684"/>
                      <a:pt x="93" y="2702"/>
                      <a:pt x="63" y="2737"/>
                    </a:cubicBezTo>
                    <a:cubicBezTo>
                      <a:pt x="0" y="2808"/>
                      <a:pt x="9" y="2906"/>
                      <a:pt x="81" y="2969"/>
                    </a:cubicBezTo>
                    <a:cubicBezTo>
                      <a:pt x="839" y="3611"/>
                      <a:pt x="1722" y="4191"/>
                      <a:pt x="2703" y="4744"/>
                    </a:cubicBezTo>
                    <a:cubicBezTo>
                      <a:pt x="2828" y="4807"/>
                      <a:pt x="2944" y="4878"/>
                      <a:pt x="3069" y="4940"/>
                    </a:cubicBezTo>
                    <a:cubicBezTo>
                      <a:pt x="3952" y="5413"/>
                      <a:pt x="4898" y="5850"/>
                      <a:pt x="5888" y="6279"/>
                    </a:cubicBezTo>
                    <a:cubicBezTo>
                      <a:pt x="5909" y="6288"/>
                      <a:pt x="5931" y="6292"/>
                      <a:pt x="5953" y="6292"/>
                    </a:cubicBezTo>
                    <a:cubicBezTo>
                      <a:pt x="6015" y="6292"/>
                      <a:pt x="6076" y="6255"/>
                      <a:pt x="6102" y="6189"/>
                    </a:cubicBezTo>
                    <a:cubicBezTo>
                      <a:pt x="6138" y="6109"/>
                      <a:pt x="6093" y="6011"/>
                      <a:pt x="6013" y="5975"/>
                    </a:cubicBezTo>
                    <a:cubicBezTo>
                      <a:pt x="4969" y="5529"/>
                      <a:pt x="3979" y="5065"/>
                      <a:pt x="3069" y="4566"/>
                    </a:cubicBezTo>
                    <a:cubicBezTo>
                      <a:pt x="2998" y="4530"/>
                      <a:pt x="2935" y="4494"/>
                      <a:pt x="2864" y="4459"/>
                    </a:cubicBezTo>
                    <a:cubicBezTo>
                      <a:pt x="1900" y="3923"/>
                      <a:pt x="1026" y="3344"/>
                      <a:pt x="295" y="2719"/>
                    </a:cubicBezTo>
                    <a:cubicBezTo>
                      <a:pt x="263" y="2695"/>
                      <a:pt x="225" y="2684"/>
                      <a:pt x="187" y="268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59"/>
              <p:cNvSpPr/>
              <p:nvPr/>
            </p:nvSpPr>
            <p:spPr>
              <a:xfrm>
                <a:off x="3271050" y="2762125"/>
                <a:ext cx="302225" cy="309600"/>
              </a:xfrm>
              <a:custGeom>
                <a:avLst/>
                <a:gdLst/>
                <a:ahLst/>
                <a:cxnLst/>
                <a:rect l="l" t="t" r="r" b="b"/>
                <a:pathLst>
                  <a:path w="12089" h="12384" extrusionOk="0">
                    <a:moveTo>
                      <a:pt x="2534" y="1"/>
                    </a:moveTo>
                    <a:cubicBezTo>
                      <a:pt x="1526" y="2873"/>
                      <a:pt x="1294" y="3533"/>
                      <a:pt x="286" y="6406"/>
                    </a:cubicBezTo>
                    <a:cubicBezTo>
                      <a:pt x="0" y="6843"/>
                      <a:pt x="7075" y="12383"/>
                      <a:pt x="12088" y="5603"/>
                    </a:cubicBezTo>
                    <a:cubicBezTo>
                      <a:pt x="7619" y="3988"/>
                      <a:pt x="2677" y="866"/>
                      <a:pt x="2534" y="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FF40E67E-F20E-CCD9-34CF-3CB66422BD22}"/>
              </a:ext>
            </a:extLst>
          </p:cNvPr>
          <p:cNvSpPr/>
          <p:nvPr/>
        </p:nvSpPr>
        <p:spPr>
          <a:xfrm>
            <a:off x="558408" y="107735"/>
            <a:ext cx="895005" cy="75442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06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3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3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3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23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3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23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" grpId="0" build="p"/>
      <p:bldP spid="2357" grpId="0" build="p"/>
      <p:bldP spid="2358" grpId="0" build="p"/>
      <p:bldP spid="2359" grpId="0" build="p"/>
      <p:bldP spid="2360" grpId="0" build="p"/>
      <p:bldP spid="236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p52"/>
          <p:cNvSpPr/>
          <p:nvPr/>
        </p:nvSpPr>
        <p:spPr>
          <a:xfrm>
            <a:off x="1272444" y="2518126"/>
            <a:ext cx="9729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52"/>
          <p:cNvSpPr/>
          <p:nvPr/>
        </p:nvSpPr>
        <p:spPr>
          <a:xfrm>
            <a:off x="2678647" y="2518126"/>
            <a:ext cx="9729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3" name="Google Shape;1813;p52"/>
          <p:cNvSpPr/>
          <p:nvPr/>
        </p:nvSpPr>
        <p:spPr>
          <a:xfrm>
            <a:off x="4084850" y="2518126"/>
            <a:ext cx="9729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4" name="Google Shape;1814;p52"/>
          <p:cNvSpPr/>
          <p:nvPr/>
        </p:nvSpPr>
        <p:spPr>
          <a:xfrm>
            <a:off x="5491053" y="2518126"/>
            <a:ext cx="9729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52"/>
          <p:cNvSpPr/>
          <p:nvPr/>
        </p:nvSpPr>
        <p:spPr>
          <a:xfrm>
            <a:off x="6897256" y="2518126"/>
            <a:ext cx="972900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6" name="Google Shape;1816;p52"/>
          <p:cNvSpPr txBox="1">
            <a:spLocks noGrp="1"/>
          </p:cNvSpPr>
          <p:nvPr>
            <p:ph type="ctrTitle"/>
          </p:nvPr>
        </p:nvSpPr>
        <p:spPr>
          <a:xfrm>
            <a:off x="1142711" y="27325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50000"/>
                  </a:schemeClr>
                </a:solidFill>
              </a:rPr>
              <a:t>NON-FUNCTIONAL REQUIREMENTS</a:t>
            </a:r>
            <a:endParaRPr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1817" name="Google Shape;1817;p52"/>
          <p:cNvCxnSpPr>
            <a:stCxn id="1811" idx="3"/>
            <a:endCxn id="1812" idx="1"/>
          </p:cNvCxnSpPr>
          <p:nvPr/>
        </p:nvCxnSpPr>
        <p:spPr>
          <a:xfrm>
            <a:off x="2245344" y="2835526"/>
            <a:ext cx="4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8" name="Google Shape;1818;p52"/>
          <p:cNvCxnSpPr>
            <a:stCxn id="1812" idx="3"/>
            <a:endCxn id="1813" idx="1"/>
          </p:cNvCxnSpPr>
          <p:nvPr/>
        </p:nvCxnSpPr>
        <p:spPr>
          <a:xfrm>
            <a:off x="3651547" y="2835526"/>
            <a:ext cx="4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9" name="Google Shape;1819;p52"/>
          <p:cNvCxnSpPr>
            <a:stCxn id="1813" idx="3"/>
            <a:endCxn id="1814" idx="1"/>
          </p:cNvCxnSpPr>
          <p:nvPr/>
        </p:nvCxnSpPr>
        <p:spPr>
          <a:xfrm>
            <a:off x="5057750" y="2835526"/>
            <a:ext cx="4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0" name="Google Shape;1820;p52"/>
          <p:cNvCxnSpPr>
            <a:stCxn id="1814" idx="3"/>
            <a:endCxn id="1815" idx="1"/>
          </p:cNvCxnSpPr>
          <p:nvPr/>
        </p:nvCxnSpPr>
        <p:spPr>
          <a:xfrm>
            <a:off x="6463953" y="2835526"/>
            <a:ext cx="433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1" name="Google Shape;1821;p52"/>
          <p:cNvCxnSpPr>
            <a:stCxn id="1822" idx="0"/>
            <a:endCxn id="1812" idx="2"/>
          </p:cNvCxnSpPr>
          <p:nvPr/>
        </p:nvCxnSpPr>
        <p:spPr>
          <a:xfrm rot="10800000" flipH="1">
            <a:off x="3163847" y="3153025"/>
            <a:ext cx="1200" cy="280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823" name="Google Shape;1823;p52"/>
          <p:cNvCxnSpPr>
            <a:stCxn id="1824" idx="0"/>
            <a:endCxn id="1814" idx="2"/>
          </p:cNvCxnSpPr>
          <p:nvPr/>
        </p:nvCxnSpPr>
        <p:spPr>
          <a:xfrm rot="10800000" flipH="1">
            <a:off x="5976965" y="3153025"/>
            <a:ext cx="600" cy="280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25" name="Google Shape;1825;p52"/>
          <p:cNvSpPr txBox="1"/>
          <p:nvPr/>
        </p:nvSpPr>
        <p:spPr>
          <a:xfrm>
            <a:off x="662063" y="1384150"/>
            <a:ext cx="2193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Performance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26" name="Google Shape;1826;p52"/>
          <p:cNvSpPr txBox="1"/>
          <p:nvPr/>
        </p:nvSpPr>
        <p:spPr>
          <a:xfrm>
            <a:off x="663005" y="1693455"/>
            <a:ext cx="2193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Delivers fast responses and smooth operation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2" name="Google Shape;1822;p52"/>
          <p:cNvSpPr txBox="1"/>
          <p:nvPr/>
        </p:nvSpPr>
        <p:spPr>
          <a:xfrm>
            <a:off x="2066147" y="3433525"/>
            <a:ext cx="21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Usability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27" name="Google Shape;1827;p52"/>
          <p:cNvSpPr txBox="1"/>
          <p:nvPr/>
        </p:nvSpPr>
        <p:spPr>
          <a:xfrm>
            <a:off x="2067237" y="3745750"/>
            <a:ext cx="21954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Offers an intuitive, easy-to-use interface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8" name="Google Shape;1828;p52"/>
          <p:cNvSpPr txBox="1"/>
          <p:nvPr/>
        </p:nvSpPr>
        <p:spPr>
          <a:xfrm>
            <a:off x="3472031" y="1384150"/>
            <a:ext cx="2197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Scalability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29" name="Google Shape;1829;p52"/>
          <p:cNvSpPr txBox="1"/>
          <p:nvPr/>
        </p:nvSpPr>
        <p:spPr>
          <a:xfrm>
            <a:off x="3473269" y="1683330"/>
            <a:ext cx="21966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Supports seamless growth and new features.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24" name="Google Shape;1824;p52"/>
          <p:cNvSpPr txBox="1"/>
          <p:nvPr/>
        </p:nvSpPr>
        <p:spPr>
          <a:xfrm>
            <a:off x="4879715" y="3433525"/>
            <a:ext cx="219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1A480"/>
              </a:buClr>
              <a:buSzPts val="1100"/>
              <a:buFont typeface="Arial"/>
              <a:buNone/>
            </a:pPr>
            <a:r>
              <a:rPr lang="en-US" sz="18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Security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30" name="Google Shape;1830;p52"/>
          <p:cNvSpPr txBox="1"/>
          <p:nvPr/>
        </p:nvSpPr>
        <p:spPr>
          <a:xfrm>
            <a:off x="4880501" y="3745750"/>
            <a:ext cx="2194500" cy="5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Safeguards user data and privacy.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1" name="Google Shape;1831;p52"/>
          <p:cNvSpPr txBox="1"/>
          <p:nvPr/>
        </p:nvSpPr>
        <p:spPr>
          <a:xfrm>
            <a:off x="5596760" y="1384150"/>
            <a:ext cx="3263451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Reliability and Availability</a:t>
            </a:r>
            <a:endParaRPr sz="18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832" name="Google Shape;1832;p52"/>
          <p:cNvSpPr txBox="1"/>
          <p:nvPr/>
        </p:nvSpPr>
        <p:spPr>
          <a:xfrm>
            <a:off x="6284657" y="1693438"/>
            <a:ext cx="2197275" cy="745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Ensures continuous access with minimal downtime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33" name="Google Shape;1833;p52"/>
          <p:cNvCxnSpPr>
            <a:stCxn id="1826" idx="2"/>
            <a:endCxn id="1811" idx="0"/>
          </p:cNvCxnSpPr>
          <p:nvPr/>
        </p:nvCxnSpPr>
        <p:spPr>
          <a:xfrm flipH="1">
            <a:off x="1758905" y="2238855"/>
            <a:ext cx="900" cy="279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34" name="Google Shape;1834;p52"/>
          <p:cNvCxnSpPr>
            <a:endCxn id="1812" idx="0"/>
          </p:cNvCxnSpPr>
          <p:nvPr/>
        </p:nvCxnSpPr>
        <p:spPr>
          <a:xfrm>
            <a:off x="3165097" y="2235526"/>
            <a:ext cx="0" cy="282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35" name="Google Shape;1835;p52"/>
          <p:cNvCxnSpPr>
            <a:stCxn id="1814" idx="0"/>
          </p:cNvCxnSpPr>
          <p:nvPr/>
        </p:nvCxnSpPr>
        <p:spPr>
          <a:xfrm rot="10800000">
            <a:off x="5977503" y="2241226"/>
            <a:ext cx="0" cy="276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cxnSp>
        <p:nvCxnSpPr>
          <p:cNvPr id="1836" name="Google Shape;1836;p52"/>
          <p:cNvCxnSpPr>
            <a:cxnSpLocks/>
            <a:stCxn id="1832" idx="2"/>
            <a:endCxn id="1815" idx="0"/>
          </p:cNvCxnSpPr>
          <p:nvPr/>
        </p:nvCxnSpPr>
        <p:spPr>
          <a:xfrm>
            <a:off x="7383295" y="2438653"/>
            <a:ext cx="411" cy="7947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837" name="Google Shape;1837;p52"/>
          <p:cNvCxnSpPr>
            <a:endCxn id="1811" idx="2"/>
          </p:cNvCxnSpPr>
          <p:nvPr/>
        </p:nvCxnSpPr>
        <p:spPr>
          <a:xfrm rot="10800000">
            <a:off x="1758894" y="3152926"/>
            <a:ext cx="0" cy="2838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triangle" w="sm" len="sm"/>
            <a:tailEnd type="none" w="sm" len="sm"/>
          </a:ln>
        </p:spPr>
      </p:cxnSp>
      <p:cxnSp>
        <p:nvCxnSpPr>
          <p:cNvPr id="1838" name="Google Shape;1838;p52"/>
          <p:cNvCxnSpPr>
            <a:endCxn id="1815" idx="2"/>
          </p:cNvCxnSpPr>
          <p:nvPr/>
        </p:nvCxnSpPr>
        <p:spPr>
          <a:xfrm rot="10800000">
            <a:off x="7383706" y="3152926"/>
            <a:ext cx="0" cy="28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sm" len="sm"/>
          </a:ln>
        </p:spPr>
      </p:cxnSp>
      <p:sp>
        <p:nvSpPr>
          <p:cNvPr id="1839" name="Google Shape;1839;p52"/>
          <p:cNvSpPr/>
          <p:nvPr/>
        </p:nvSpPr>
        <p:spPr>
          <a:xfrm rot="5400000">
            <a:off x="8434052" y="453132"/>
            <a:ext cx="457800" cy="224626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2"/>
          <p:cNvSpPr/>
          <p:nvPr/>
        </p:nvSpPr>
        <p:spPr>
          <a:xfrm rot="-5400000" flipH="1">
            <a:off x="1111070" y="453132"/>
            <a:ext cx="457800" cy="224626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41" name="Google Shape;1841;p52"/>
          <p:cNvGrpSpPr/>
          <p:nvPr/>
        </p:nvGrpSpPr>
        <p:grpSpPr>
          <a:xfrm>
            <a:off x="7200571" y="2651896"/>
            <a:ext cx="360868" cy="367261"/>
            <a:chOff x="-65144125" y="4094450"/>
            <a:chExt cx="311900" cy="317425"/>
          </a:xfrm>
        </p:grpSpPr>
        <p:sp>
          <p:nvSpPr>
            <p:cNvPr id="1842" name="Google Shape;1842;p52"/>
            <p:cNvSpPr/>
            <p:nvPr/>
          </p:nvSpPr>
          <p:spPr>
            <a:xfrm>
              <a:off x="-65079550" y="4183450"/>
              <a:ext cx="185900" cy="185900"/>
            </a:xfrm>
            <a:custGeom>
              <a:avLst/>
              <a:gdLst/>
              <a:ahLst/>
              <a:cxnLst/>
              <a:rect l="l" t="t" r="r" b="b"/>
              <a:pathLst>
                <a:path w="7436" h="7436" extrusionOk="0">
                  <a:moveTo>
                    <a:pt x="3687" y="0"/>
                  </a:moveTo>
                  <a:cubicBezTo>
                    <a:pt x="1639" y="0"/>
                    <a:pt x="1" y="1639"/>
                    <a:pt x="1" y="3686"/>
                  </a:cubicBezTo>
                  <a:cubicBezTo>
                    <a:pt x="1" y="5734"/>
                    <a:pt x="1639" y="7435"/>
                    <a:pt x="3687" y="7435"/>
                  </a:cubicBezTo>
                  <a:cubicBezTo>
                    <a:pt x="5735" y="7435"/>
                    <a:pt x="7436" y="5797"/>
                    <a:pt x="7436" y="3686"/>
                  </a:cubicBezTo>
                  <a:cubicBezTo>
                    <a:pt x="7436" y="3466"/>
                    <a:pt x="7247" y="3308"/>
                    <a:pt x="7058" y="3308"/>
                  </a:cubicBezTo>
                  <a:lnTo>
                    <a:pt x="4096" y="3308"/>
                  </a:lnTo>
                  <a:lnTo>
                    <a:pt x="4096" y="378"/>
                  </a:lnTo>
                  <a:cubicBezTo>
                    <a:pt x="4096" y="158"/>
                    <a:pt x="3907" y="0"/>
                    <a:pt x="36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52"/>
            <p:cNvSpPr/>
            <p:nvPr/>
          </p:nvSpPr>
          <p:spPr>
            <a:xfrm>
              <a:off x="-65039375" y="4094450"/>
              <a:ext cx="104775" cy="19700"/>
            </a:xfrm>
            <a:custGeom>
              <a:avLst/>
              <a:gdLst/>
              <a:ahLst/>
              <a:cxnLst/>
              <a:rect l="l" t="t" r="r" b="b"/>
              <a:pathLst>
                <a:path w="4191" h="788" extrusionOk="0">
                  <a:moveTo>
                    <a:pt x="473" y="0"/>
                  </a:moveTo>
                  <a:cubicBezTo>
                    <a:pt x="252" y="0"/>
                    <a:pt x="32" y="221"/>
                    <a:pt x="32" y="410"/>
                  </a:cubicBezTo>
                  <a:cubicBezTo>
                    <a:pt x="0" y="599"/>
                    <a:pt x="158" y="756"/>
                    <a:pt x="347" y="788"/>
                  </a:cubicBezTo>
                  <a:lnTo>
                    <a:pt x="3813" y="788"/>
                  </a:lnTo>
                  <a:cubicBezTo>
                    <a:pt x="4033" y="756"/>
                    <a:pt x="4191" y="599"/>
                    <a:pt x="4191" y="410"/>
                  </a:cubicBezTo>
                  <a:cubicBezTo>
                    <a:pt x="4191" y="158"/>
                    <a:pt x="3970" y="0"/>
                    <a:pt x="37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52"/>
            <p:cNvSpPr/>
            <p:nvPr/>
          </p:nvSpPr>
          <p:spPr>
            <a:xfrm>
              <a:off x="-65144125" y="4121025"/>
              <a:ext cx="311900" cy="290850"/>
            </a:xfrm>
            <a:custGeom>
              <a:avLst/>
              <a:gdLst/>
              <a:ahLst/>
              <a:cxnLst/>
              <a:rect l="l" t="t" r="r" b="b"/>
              <a:pathLst>
                <a:path w="12476" h="11634" extrusionOk="0">
                  <a:moveTo>
                    <a:pt x="6321" y="1678"/>
                  </a:moveTo>
                  <a:cubicBezTo>
                    <a:pt x="7437" y="1678"/>
                    <a:pt x="8570" y="2088"/>
                    <a:pt x="9483" y="3001"/>
                  </a:cubicBezTo>
                  <a:cubicBezTo>
                    <a:pt x="10334" y="3884"/>
                    <a:pt x="10806" y="5018"/>
                    <a:pt x="10806" y="6246"/>
                  </a:cubicBezTo>
                  <a:cubicBezTo>
                    <a:pt x="10806" y="8767"/>
                    <a:pt x="8759" y="10815"/>
                    <a:pt x="6238" y="10815"/>
                  </a:cubicBezTo>
                  <a:cubicBezTo>
                    <a:pt x="3718" y="10815"/>
                    <a:pt x="1702" y="8767"/>
                    <a:pt x="1702" y="6246"/>
                  </a:cubicBezTo>
                  <a:cubicBezTo>
                    <a:pt x="1702" y="3492"/>
                    <a:pt x="3974" y="1678"/>
                    <a:pt x="6321" y="1678"/>
                  </a:cubicBezTo>
                  <a:close/>
                  <a:moveTo>
                    <a:pt x="1367" y="1"/>
                  </a:moveTo>
                  <a:cubicBezTo>
                    <a:pt x="1048" y="1"/>
                    <a:pt x="725" y="119"/>
                    <a:pt x="473" y="355"/>
                  </a:cubicBezTo>
                  <a:cubicBezTo>
                    <a:pt x="0" y="828"/>
                    <a:pt x="0" y="1615"/>
                    <a:pt x="473" y="2119"/>
                  </a:cubicBezTo>
                  <a:cubicBezTo>
                    <a:pt x="696" y="2363"/>
                    <a:pt x="997" y="2488"/>
                    <a:pt x="1327" y="2488"/>
                  </a:cubicBezTo>
                  <a:cubicBezTo>
                    <a:pt x="1509" y="2488"/>
                    <a:pt x="1700" y="2450"/>
                    <a:pt x="1891" y="2371"/>
                  </a:cubicBezTo>
                  <a:lnTo>
                    <a:pt x="2237" y="2718"/>
                  </a:lnTo>
                  <a:cubicBezTo>
                    <a:pt x="1386" y="3695"/>
                    <a:pt x="914" y="4923"/>
                    <a:pt x="914" y="6215"/>
                  </a:cubicBezTo>
                  <a:cubicBezTo>
                    <a:pt x="914" y="9176"/>
                    <a:pt x="3340" y="11634"/>
                    <a:pt x="6301" y="11634"/>
                  </a:cubicBezTo>
                  <a:cubicBezTo>
                    <a:pt x="9231" y="11634"/>
                    <a:pt x="11689" y="9208"/>
                    <a:pt x="11689" y="6215"/>
                  </a:cubicBezTo>
                  <a:cubicBezTo>
                    <a:pt x="11689" y="4923"/>
                    <a:pt x="11216" y="3695"/>
                    <a:pt x="10365" y="2718"/>
                  </a:cubicBezTo>
                  <a:lnTo>
                    <a:pt x="10743" y="2371"/>
                  </a:lnTo>
                  <a:cubicBezTo>
                    <a:pt x="10901" y="2466"/>
                    <a:pt x="11059" y="2497"/>
                    <a:pt x="11248" y="2497"/>
                  </a:cubicBezTo>
                  <a:cubicBezTo>
                    <a:pt x="11909" y="2497"/>
                    <a:pt x="12476" y="1930"/>
                    <a:pt x="12476" y="1269"/>
                  </a:cubicBezTo>
                  <a:cubicBezTo>
                    <a:pt x="12476" y="607"/>
                    <a:pt x="11909" y="8"/>
                    <a:pt x="11248" y="8"/>
                  </a:cubicBezTo>
                  <a:cubicBezTo>
                    <a:pt x="10586" y="8"/>
                    <a:pt x="10019" y="544"/>
                    <a:pt x="10019" y="1269"/>
                  </a:cubicBezTo>
                  <a:cubicBezTo>
                    <a:pt x="10019" y="1458"/>
                    <a:pt x="10050" y="1615"/>
                    <a:pt x="10145" y="1773"/>
                  </a:cubicBezTo>
                  <a:lnTo>
                    <a:pt x="9798" y="2119"/>
                  </a:lnTo>
                  <a:cubicBezTo>
                    <a:pt x="9137" y="1584"/>
                    <a:pt x="8381" y="1206"/>
                    <a:pt x="7561" y="985"/>
                  </a:cubicBezTo>
                  <a:lnTo>
                    <a:pt x="7561" y="544"/>
                  </a:lnTo>
                  <a:lnTo>
                    <a:pt x="5073" y="544"/>
                  </a:lnTo>
                  <a:lnTo>
                    <a:pt x="5073" y="985"/>
                  </a:lnTo>
                  <a:cubicBezTo>
                    <a:pt x="4222" y="1206"/>
                    <a:pt x="3434" y="1584"/>
                    <a:pt x="2836" y="2119"/>
                  </a:cubicBezTo>
                  <a:lnTo>
                    <a:pt x="2458" y="1773"/>
                  </a:lnTo>
                  <a:cubicBezTo>
                    <a:pt x="2710" y="1269"/>
                    <a:pt x="2584" y="733"/>
                    <a:pt x="2237" y="355"/>
                  </a:cubicBezTo>
                  <a:cubicBezTo>
                    <a:pt x="2001" y="119"/>
                    <a:pt x="1686" y="1"/>
                    <a:pt x="1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1845;p52"/>
          <p:cNvGrpSpPr/>
          <p:nvPr/>
        </p:nvGrpSpPr>
        <p:grpSpPr>
          <a:xfrm>
            <a:off x="2974250" y="2651621"/>
            <a:ext cx="382765" cy="367810"/>
            <a:chOff x="-62890750" y="3747425"/>
            <a:chExt cx="330825" cy="317900"/>
          </a:xfrm>
        </p:grpSpPr>
        <p:sp>
          <p:nvSpPr>
            <p:cNvPr id="1846" name="Google Shape;1846;p52"/>
            <p:cNvSpPr/>
            <p:nvPr/>
          </p:nvSpPr>
          <p:spPr>
            <a:xfrm>
              <a:off x="-62890750" y="3747425"/>
              <a:ext cx="313500" cy="195825"/>
            </a:xfrm>
            <a:custGeom>
              <a:avLst/>
              <a:gdLst/>
              <a:ahLst/>
              <a:cxnLst/>
              <a:rect l="l" t="t" r="r" b="b"/>
              <a:pathLst>
                <a:path w="12540" h="7833" extrusionOk="0">
                  <a:moveTo>
                    <a:pt x="6591" y="0"/>
                  </a:moveTo>
                  <a:cubicBezTo>
                    <a:pt x="4966" y="0"/>
                    <a:pt x="3342" y="616"/>
                    <a:pt x="2112" y="1846"/>
                  </a:cubicBezTo>
                  <a:cubicBezTo>
                    <a:pt x="663" y="3296"/>
                    <a:pt x="1" y="5438"/>
                    <a:pt x="379" y="7454"/>
                  </a:cubicBezTo>
                  <a:cubicBezTo>
                    <a:pt x="442" y="7675"/>
                    <a:pt x="568" y="7832"/>
                    <a:pt x="789" y="7832"/>
                  </a:cubicBezTo>
                  <a:lnTo>
                    <a:pt x="852" y="7832"/>
                  </a:lnTo>
                  <a:cubicBezTo>
                    <a:pt x="1104" y="7801"/>
                    <a:pt x="1198" y="7549"/>
                    <a:pt x="1167" y="7360"/>
                  </a:cubicBezTo>
                  <a:cubicBezTo>
                    <a:pt x="852" y="5596"/>
                    <a:pt x="1419" y="3737"/>
                    <a:pt x="2710" y="2477"/>
                  </a:cubicBezTo>
                  <a:cubicBezTo>
                    <a:pt x="3719" y="1437"/>
                    <a:pt x="5136" y="870"/>
                    <a:pt x="6617" y="870"/>
                  </a:cubicBezTo>
                  <a:cubicBezTo>
                    <a:pt x="7940" y="870"/>
                    <a:pt x="9200" y="1342"/>
                    <a:pt x="10177" y="2193"/>
                  </a:cubicBezTo>
                  <a:lnTo>
                    <a:pt x="9610" y="2792"/>
                  </a:lnTo>
                  <a:cubicBezTo>
                    <a:pt x="9484" y="2918"/>
                    <a:pt x="9452" y="3075"/>
                    <a:pt x="9484" y="3170"/>
                  </a:cubicBezTo>
                  <a:cubicBezTo>
                    <a:pt x="9515" y="3327"/>
                    <a:pt x="9641" y="3422"/>
                    <a:pt x="9799" y="3453"/>
                  </a:cubicBezTo>
                  <a:lnTo>
                    <a:pt x="12036" y="3926"/>
                  </a:lnTo>
                  <a:lnTo>
                    <a:pt x="12130" y="3926"/>
                  </a:lnTo>
                  <a:cubicBezTo>
                    <a:pt x="12225" y="3926"/>
                    <a:pt x="12319" y="3894"/>
                    <a:pt x="12382" y="3800"/>
                  </a:cubicBezTo>
                  <a:cubicBezTo>
                    <a:pt x="12508" y="3674"/>
                    <a:pt x="12540" y="3579"/>
                    <a:pt x="12508" y="3422"/>
                  </a:cubicBezTo>
                  <a:lnTo>
                    <a:pt x="12036" y="1153"/>
                  </a:lnTo>
                  <a:cubicBezTo>
                    <a:pt x="12004" y="1027"/>
                    <a:pt x="11878" y="901"/>
                    <a:pt x="11752" y="838"/>
                  </a:cubicBezTo>
                  <a:cubicBezTo>
                    <a:pt x="11715" y="831"/>
                    <a:pt x="11678" y="827"/>
                    <a:pt x="11642" y="827"/>
                  </a:cubicBezTo>
                  <a:cubicBezTo>
                    <a:pt x="11526" y="827"/>
                    <a:pt x="11422" y="868"/>
                    <a:pt x="11374" y="964"/>
                  </a:cubicBezTo>
                  <a:lnTo>
                    <a:pt x="10776" y="1563"/>
                  </a:lnTo>
                  <a:cubicBezTo>
                    <a:pt x="9583" y="521"/>
                    <a:pt x="8087" y="0"/>
                    <a:pt x="6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52"/>
            <p:cNvSpPr/>
            <p:nvPr/>
          </p:nvSpPr>
          <p:spPr>
            <a:xfrm>
              <a:off x="-62874975" y="3869075"/>
              <a:ext cx="315050" cy="196250"/>
            </a:xfrm>
            <a:custGeom>
              <a:avLst/>
              <a:gdLst/>
              <a:ahLst/>
              <a:cxnLst/>
              <a:rect l="l" t="t" r="r" b="b"/>
              <a:pathLst>
                <a:path w="12602" h="7850" extrusionOk="0">
                  <a:moveTo>
                    <a:pt x="11779" y="0"/>
                  </a:moveTo>
                  <a:cubicBezTo>
                    <a:pt x="11759" y="0"/>
                    <a:pt x="11739" y="2"/>
                    <a:pt x="11720" y="5"/>
                  </a:cubicBezTo>
                  <a:cubicBezTo>
                    <a:pt x="11499" y="36"/>
                    <a:pt x="11373" y="288"/>
                    <a:pt x="11405" y="477"/>
                  </a:cubicBezTo>
                  <a:cubicBezTo>
                    <a:pt x="11720" y="2242"/>
                    <a:pt x="11184" y="4101"/>
                    <a:pt x="9861" y="5361"/>
                  </a:cubicBezTo>
                  <a:cubicBezTo>
                    <a:pt x="8853" y="6400"/>
                    <a:pt x="7435" y="6967"/>
                    <a:pt x="5986" y="6967"/>
                  </a:cubicBezTo>
                  <a:cubicBezTo>
                    <a:pt x="4631" y="6967"/>
                    <a:pt x="3371" y="6495"/>
                    <a:pt x="2394" y="5644"/>
                  </a:cubicBezTo>
                  <a:lnTo>
                    <a:pt x="2993" y="5046"/>
                  </a:lnTo>
                  <a:cubicBezTo>
                    <a:pt x="3088" y="4920"/>
                    <a:pt x="3151" y="4762"/>
                    <a:pt x="3088" y="4668"/>
                  </a:cubicBezTo>
                  <a:cubicBezTo>
                    <a:pt x="3056" y="4510"/>
                    <a:pt x="2962" y="4416"/>
                    <a:pt x="2772" y="4384"/>
                  </a:cubicBezTo>
                  <a:lnTo>
                    <a:pt x="536" y="3912"/>
                  </a:lnTo>
                  <a:cubicBezTo>
                    <a:pt x="498" y="3904"/>
                    <a:pt x="465" y="3900"/>
                    <a:pt x="433" y="3900"/>
                  </a:cubicBezTo>
                  <a:cubicBezTo>
                    <a:pt x="332" y="3900"/>
                    <a:pt x="254" y="3941"/>
                    <a:pt x="158" y="4038"/>
                  </a:cubicBezTo>
                  <a:cubicBezTo>
                    <a:pt x="32" y="4132"/>
                    <a:pt x="0" y="4258"/>
                    <a:pt x="32" y="4416"/>
                  </a:cubicBezTo>
                  <a:lnTo>
                    <a:pt x="504" y="6652"/>
                  </a:lnTo>
                  <a:cubicBezTo>
                    <a:pt x="536" y="6810"/>
                    <a:pt x="662" y="6936"/>
                    <a:pt x="788" y="6967"/>
                  </a:cubicBezTo>
                  <a:lnTo>
                    <a:pt x="882" y="6967"/>
                  </a:lnTo>
                  <a:cubicBezTo>
                    <a:pt x="1008" y="6967"/>
                    <a:pt x="1103" y="6936"/>
                    <a:pt x="1166" y="6873"/>
                  </a:cubicBezTo>
                  <a:lnTo>
                    <a:pt x="1764" y="6274"/>
                  </a:lnTo>
                  <a:cubicBezTo>
                    <a:pt x="2930" y="7346"/>
                    <a:pt x="4442" y="7850"/>
                    <a:pt x="5923" y="7850"/>
                  </a:cubicBezTo>
                  <a:cubicBezTo>
                    <a:pt x="7561" y="7850"/>
                    <a:pt x="9168" y="7220"/>
                    <a:pt x="10428" y="5991"/>
                  </a:cubicBezTo>
                  <a:cubicBezTo>
                    <a:pt x="11909" y="4510"/>
                    <a:pt x="12602" y="2368"/>
                    <a:pt x="12192" y="320"/>
                  </a:cubicBezTo>
                  <a:cubicBezTo>
                    <a:pt x="12164" y="122"/>
                    <a:pt x="11958" y="0"/>
                    <a:pt x="117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2"/>
            <p:cNvSpPr/>
            <p:nvPr/>
          </p:nvSpPr>
          <p:spPr>
            <a:xfrm>
              <a:off x="-62751325" y="3834525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630" y="1"/>
                  </a:moveTo>
                  <a:cubicBezTo>
                    <a:pt x="410" y="221"/>
                    <a:pt x="158" y="599"/>
                    <a:pt x="0" y="1072"/>
                  </a:cubicBezTo>
                  <a:lnTo>
                    <a:pt x="630" y="1072"/>
                  </a:lnTo>
                  <a:lnTo>
                    <a:pt x="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2"/>
            <p:cNvSpPr/>
            <p:nvPr/>
          </p:nvSpPr>
          <p:spPr>
            <a:xfrm>
              <a:off x="-62715100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1" y="1"/>
                  </a:moveTo>
                  <a:lnTo>
                    <a:pt x="1" y="1041"/>
                  </a:lnTo>
                  <a:cubicBezTo>
                    <a:pt x="253" y="852"/>
                    <a:pt x="473" y="473"/>
                    <a:pt x="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52"/>
            <p:cNvSpPr/>
            <p:nvPr/>
          </p:nvSpPr>
          <p:spPr>
            <a:xfrm>
              <a:off x="-62751325" y="3950300"/>
              <a:ext cx="15775" cy="26025"/>
            </a:xfrm>
            <a:custGeom>
              <a:avLst/>
              <a:gdLst/>
              <a:ahLst/>
              <a:cxnLst/>
              <a:rect l="l" t="t" r="r" b="b"/>
              <a:pathLst>
                <a:path w="631" h="1041" extrusionOk="0">
                  <a:moveTo>
                    <a:pt x="0" y="1"/>
                  </a:moveTo>
                  <a:cubicBezTo>
                    <a:pt x="158" y="473"/>
                    <a:pt x="410" y="852"/>
                    <a:pt x="630" y="1041"/>
                  </a:cubicBezTo>
                  <a:lnTo>
                    <a:pt x="6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52"/>
            <p:cNvSpPr/>
            <p:nvPr/>
          </p:nvSpPr>
          <p:spPr>
            <a:xfrm>
              <a:off x="-62822225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127" y="0"/>
                  </a:moveTo>
                  <a:cubicBezTo>
                    <a:pt x="32" y="316"/>
                    <a:pt x="1" y="631"/>
                    <a:pt x="1" y="977"/>
                  </a:cubicBezTo>
                  <a:cubicBezTo>
                    <a:pt x="1" y="1324"/>
                    <a:pt x="32" y="1670"/>
                    <a:pt x="127" y="1922"/>
                  </a:cubicBezTo>
                  <a:lnTo>
                    <a:pt x="1765" y="1922"/>
                  </a:lnTo>
                  <a:cubicBezTo>
                    <a:pt x="1734" y="1607"/>
                    <a:pt x="1702" y="1292"/>
                    <a:pt x="1702" y="977"/>
                  </a:cubicBezTo>
                  <a:cubicBezTo>
                    <a:pt x="1702" y="662"/>
                    <a:pt x="1734" y="316"/>
                    <a:pt x="17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2"/>
            <p:cNvSpPr/>
            <p:nvPr/>
          </p:nvSpPr>
          <p:spPr>
            <a:xfrm>
              <a:off x="-62715100" y="3833750"/>
              <a:ext cx="15775" cy="26800"/>
            </a:xfrm>
            <a:custGeom>
              <a:avLst/>
              <a:gdLst/>
              <a:ahLst/>
              <a:cxnLst/>
              <a:rect l="l" t="t" r="r" b="b"/>
              <a:pathLst>
                <a:path w="631" h="1072" extrusionOk="0">
                  <a:moveTo>
                    <a:pt x="1" y="0"/>
                  </a:moveTo>
                  <a:lnTo>
                    <a:pt x="1" y="1071"/>
                  </a:lnTo>
                  <a:lnTo>
                    <a:pt x="631" y="1071"/>
                  </a:lnTo>
                  <a:cubicBezTo>
                    <a:pt x="505" y="599"/>
                    <a:pt x="253" y="18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52"/>
            <p:cNvSpPr/>
            <p:nvPr/>
          </p:nvSpPr>
          <p:spPr>
            <a:xfrm>
              <a:off x="-62758425" y="3881000"/>
              <a:ext cx="22875" cy="48075"/>
            </a:xfrm>
            <a:custGeom>
              <a:avLst/>
              <a:gdLst/>
              <a:ahLst/>
              <a:cxnLst/>
              <a:rect l="l" t="t" r="r" b="b"/>
              <a:pathLst>
                <a:path w="915" h="1923" extrusionOk="0">
                  <a:moveTo>
                    <a:pt x="95" y="0"/>
                  </a:moveTo>
                  <a:cubicBezTo>
                    <a:pt x="64" y="316"/>
                    <a:pt x="1" y="631"/>
                    <a:pt x="1" y="977"/>
                  </a:cubicBezTo>
                  <a:cubicBezTo>
                    <a:pt x="1" y="1324"/>
                    <a:pt x="64" y="1670"/>
                    <a:pt x="95" y="1922"/>
                  </a:cubicBezTo>
                  <a:lnTo>
                    <a:pt x="914" y="1922"/>
                  </a:lnTo>
                  <a:lnTo>
                    <a:pt x="9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52"/>
            <p:cNvSpPr/>
            <p:nvPr/>
          </p:nvSpPr>
          <p:spPr>
            <a:xfrm>
              <a:off x="-62715100" y="3809325"/>
              <a:ext cx="74850" cy="51225"/>
            </a:xfrm>
            <a:custGeom>
              <a:avLst/>
              <a:gdLst/>
              <a:ahLst/>
              <a:cxnLst/>
              <a:rect l="l" t="t" r="r" b="b"/>
              <a:pathLst>
                <a:path w="2994" h="2049" extrusionOk="0">
                  <a:moveTo>
                    <a:pt x="1" y="1"/>
                  </a:moveTo>
                  <a:lnTo>
                    <a:pt x="1" y="32"/>
                  </a:lnTo>
                  <a:cubicBezTo>
                    <a:pt x="631" y="253"/>
                    <a:pt x="1198" y="1009"/>
                    <a:pt x="1481" y="2048"/>
                  </a:cubicBezTo>
                  <a:lnTo>
                    <a:pt x="2994" y="2048"/>
                  </a:lnTo>
                  <a:cubicBezTo>
                    <a:pt x="2426" y="946"/>
                    <a:pt x="1324" y="158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52"/>
            <p:cNvSpPr/>
            <p:nvPr/>
          </p:nvSpPr>
          <p:spPr>
            <a:xfrm>
              <a:off x="-62715875" y="3950300"/>
              <a:ext cx="75625" cy="51225"/>
            </a:xfrm>
            <a:custGeom>
              <a:avLst/>
              <a:gdLst/>
              <a:ahLst/>
              <a:cxnLst/>
              <a:rect l="l" t="t" r="r" b="b"/>
              <a:pathLst>
                <a:path w="3025" h="2049" extrusionOk="0">
                  <a:moveTo>
                    <a:pt x="1512" y="1"/>
                  </a:moveTo>
                  <a:cubicBezTo>
                    <a:pt x="1229" y="1009"/>
                    <a:pt x="662" y="1765"/>
                    <a:pt x="0" y="1986"/>
                  </a:cubicBezTo>
                  <a:lnTo>
                    <a:pt x="0" y="2049"/>
                  </a:lnTo>
                  <a:lnTo>
                    <a:pt x="32" y="2049"/>
                  </a:lnTo>
                  <a:cubicBezTo>
                    <a:pt x="1355" y="1891"/>
                    <a:pt x="2457" y="1104"/>
                    <a:pt x="3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52"/>
            <p:cNvSpPr/>
            <p:nvPr/>
          </p:nvSpPr>
          <p:spPr>
            <a:xfrm>
              <a:off x="-62811200" y="3949525"/>
              <a:ext cx="75650" cy="52000"/>
            </a:xfrm>
            <a:custGeom>
              <a:avLst/>
              <a:gdLst/>
              <a:ahLst/>
              <a:cxnLst/>
              <a:rect l="l" t="t" r="r" b="b"/>
              <a:pathLst>
                <a:path w="3026" h="2080" extrusionOk="0">
                  <a:moveTo>
                    <a:pt x="1" y="0"/>
                  </a:moveTo>
                  <a:cubicBezTo>
                    <a:pt x="600" y="1166"/>
                    <a:pt x="1702" y="1954"/>
                    <a:pt x="3025" y="2080"/>
                  </a:cubicBezTo>
                  <a:lnTo>
                    <a:pt x="3025" y="2017"/>
                  </a:lnTo>
                  <a:cubicBezTo>
                    <a:pt x="2364" y="1796"/>
                    <a:pt x="1860" y="1040"/>
                    <a:pt x="15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52"/>
            <p:cNvSpPr/>
            <p:nvPr/>
          </p:nvSpPr>
          <p:spPr>
            <a:xfrm>
              <a:off x="-62673350" y="3881000"/>
              <a:ext cx="44125" cy="48075"/>
            </a:xfrm>
            <a:custGeom>
              <a:avLst/>
              <a:gdLst/>
              <a:ahLst/>
              <a:cxnLst/>
              <a:rect l="l" t="t" r="r" b="b"/>
              <a:pathLst>
                <a:path w="1765" h="1923" extrusionOk="0">
                  <a:moveTo>
                    <a:pt x="0" y="0"/>
                  </a:moveTo>
                  <a:cubicBezTo>
                    <a:pt x="32" y="316"/>
                    <a:pt x="63" y="631"/>
                    <a:pt x="63" y="977"/>
                  </a:cubicBezTo>
                  <a:cubicBezTo>
                    <a:pt x="63" y="1324"/>
                    <a:pt x="32" y="1670"/>
                    <a:pt x="0" y="1922"/>
                  </a:cubicBezTo>
                  <a:lnTo>
                    <a:pt x="1639" y="1922"/>
                  </a:lnTo>
                  <a:cubicBezTo>
                    <a:pt x="1733" y="1670"/>
                    <a:pt x="1765" y="1292"/>
                    <a:pt x="1765" y="977"/>
                  </a:cubicBezTo>
                  <a:cubicBezTo>
                    <a:pt x="1765" y="662"/>
                    <a:pt x="1733" y="316"/>
                    <a:pt x="1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52"/>
            <p:cNvSpPr/>
            <p:nvPr/>
          </p:nvSpPr>
          <p:spPr>
            <a:xfrm>
              <a:off x="-62810400" y="3810125"/>
              <a:ext cx="75625" cy="51200"/>
            </a:xfrm>
            <a:custGeom>
              <a:avLst/>
              <a:gdLst/>
              <a:ahLst/>
              <a:cxnLst/>
              <a:rect l="l" t="t" r="r" b="b"/>
              <a:pathLst>
                <a:path w="3025" h="2048" extrusionOk="0">
                  <a:moveTo>
                    <a:pt x="2993" y="0"/>
                  </a:moveTo>
                  <a:cubicBezTo>
                    <a:pt x="1702" y="158"/>
                    <a:pt x="599" y="945"/>
                    <a:pt x="0" y="2048"/>
                  </a:cubicBezTo>
                  <a:lnTo>
                    <a:pt x="1544" y="2048"/>
                  </a:lnTo>
                  <a:cubicBezTo>
                    <a:pt x="1828" y="1008"/>
                    <a:pt x="2363" y="284"/>
                    <a:pt x="3025" y="32"/>
                  </a:cubicBezTo>
                  <a:lnTo>
                    <a:pt x="30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2"/>
            <p:cNvSpPr/>
            <p:nvPr/>
          </p:nvSpPr>
          <p:spPr>
            <a:xfrm>
              <a:off x="-62715100" y="3881000"/>
              <a:ext cx="22850" cy="48075"/>
            </a:xfrm>
            <a:custGeom>
              <a:avLst/>
              <a:gdLst/>
              <a:ahLst/>
              <a:cxnLst/>
              <a:rect l="l" t="t" r="r" b="b"/>
              <a:pathLst>
                <a:path w="914" h="1923" extrusionOk="0">
                  <a:moveTo>
                    <a:pt x="1" y="0"/>
                  </a:moveTo>
                  <a:lnTo>
                    <a:pt x="1" y="1922"/>
                  </a:lnTo>
                  <a:lnTo>
                    <a:pt x="851" y="1922"/>
                  </a:lnTo>
                  <a:cubicBezTo>
                    <a:pt x="883" y="1607"/>
                    <a:pt x="914" y="1292"/>
                    <a:pt x="914" y="977"/>
                  </a:cubicBezTo>
                  <a:cubicBezTo>
                    <a:pt x="914" y="662"/>
                    <a:pt x="883" y="316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0" name="Google Shape;1860;p52"/>
          <p:cNvGrpSpPr/>
          <p:nvPr/>
        </p:nvGrpSpPr>
        <p:grpSpPr>
          <a:xfrm>
            <a:off x="1583872" y="2655988"/>
            <a:ext cx="366364" cy="359075"/>
            <a:chOff x="-60988625" y="3740800"/>
            <a:chExt cx="316650" cy="310350"/>
          </a:xfrm>
        </p:grpSpPr>
        <p:sp>
          <p:nvSpPr>
            <p:cNvPr id="1861" name="Google Shape;1861;p52"/>
            <p:cNvSpPr/>
            <p:nvPr/>
          </p:nvSpPr>
          <p:spPr>
            <a:xfrm>
              <a:off x="-60988625" y="3740800"/>
              <a:ext cx="311125" cy="310350"/>
            </a:xfrm>
            <a:custGeom>
              <a:avLst/>
              <a:gdLst/>
              <a:ahLst/>
              <a:cxnLst/>
              <a:rect l="l" t="t" r="r" b="b"/>
              <a:pathLst>
                <a:path w="12445" h="12414" extrusionOk="0">
                  <a:moveTo>
                    <a:pt x="7026" y="1670"/>
                  </a:moveTo>
                  <a:cubicBezTo>
                    <a:pt x="7278" y="1670"/>
                    <a:pt x="7467" y="1859"/>
                    <a:pt x="7467" y="2111"/>
                  </a:cubicBezTo>
                  <a:cubicBezTo>
                    <a:pt x="7467" y="2332"/>
                    <a:pt x="7278" y="2490"/>
                    <a:pt x="7026" y="2490"/>
                  </a:cubicBezTo>
                  <a:lnTo>
                    <a:pt x="2080" y="2490"/>
                  </a:lnTo>
                  <a:cubicBezTo>
                    <a:pt x="1828" y="2490"/>
                    <a:pt x="1639" y="2300"/>
                    <a:pt x="1639" y="2111"/>
                  </a:cubicBezTo>
                  <a:cubicBezTo>
                    <a:pt x="1639" y="1828"/>
                    <a:pt x="1828" y="1670"/>
                    <a:pt x="2080" y="1670"/>
                  </a:cubicBezTo>
                  <a:close/>
                  <a:moveTo>
                    <a:pt x="7026" y="4159"/>
                  </a:moveTo>
                  <a:cubicBezTo>
                    <a:pt x="7278" y="4159"/>
                    <a:pt x="7467" y="4348"/>
                    <a:pt x="7467" y="4537"/>
                  </a:cubicBezTo>
                  <a:cubicBezTo>
                    <a:pt x="7467" y="4789"/>
                    <a:pt x="7278" y="4978"/>
                    <a:pt x="7026" y="4978"/>
                  </a:cubicBezTo>
                  <a:lnTo>
                    <a:pt x="2080" y="4978"/>
                  </a:lnTo>
                  <a:cubicBezTo>
                    <a:pt x="1828" y="4978"/>
                    <a:pt x="1639" y="4789"/>
                    <a:pt x="1639" y="4537"/>
                  </a:cubicBezTo>
                  <a:cubicBezTo>
                    <a:pt x="1639" y="4317"/>
                    <a:pt x="1828" y="4159"/>
                    <a:pt x="2080" y="4159"/>
                  </a:cubicBezTo>
                  <a:close/>
                  <a:moveTo>
                    <a:pt x="7026" y="6648"/>
                  </a:moveTo>
                  <a:cubicBezTo>
                    <a:pt x="7278" y="6648"/>
                    <a:pt x="7467" y="6837"/>
                    <a:pt x="7467" y="7058"/>
                  </a:cubicBezTo>
                  <a:cubicBezTo>
                    <a:pt x="7467" y="7310"/>
                    <a:pt x="7278" y="7467"/>
                    <a:pt x="7026" y="7467"/>
                  </a:cubicBezTo>
                  <a:lnTo>
                    <a:pt x="2080" y="7467"/>
                  </a:lnTo>
                  <a:cubicBezTo>
                    <a:pt x="1828" y="7467"/>
                    <a:pt x="1639" y="7278"/>
                    <a:pt x="1639" y="7058"/>
                  </a:cubicBezTo>
                  <a:cubicBezTo>
                    <a:pt x="1639" y="6806"/>
                    <a:pt x="1828" y="6648"/>
                    <a:pt x="2080" y="6648"/>
                  </a:cubicBezTo>
                  <a:close/>
                  <a:moveTo>
                    <a:pt x="7026" y="9106"/>
                  </a:moveTo>
                  <a:cubicBezTo>
                    <a:pt x="7278" y="9106"/>
                    <a:pt x="7467" y="9295"/>
                    <a:pt x="7467" y="9515"/>
                  </a:cubicBezTo>
                  <a:cubicBezTo>
                    <a:pt x="7467" y="9736"/>
                    <a:pt x="7278" y="9893"/>
                    <a:pt x="7026" y="9893"/>
                  </a:cubicBezTo>
                  <a:lnTo>
                    <a:pt x="2080" y="9893"/>
                  </a:lnTo>
                  <a:cubicBezTo>
                    <a:pt x="1828" y="9893"/>
                    <a:pt x="1639" y="9704"/>
                    <a:pt x="1639" y="9515"/>
                  </a:cubicBezTo>
                  <a:cubicBezTo>
                    <a:pt x="1639" y="9263"/>
                    <a:pt x="1828" y="9106"/>
                    <a:pt x="2080" y="9106"/>
                  </a:cubicBezTo>
                  <a:close/>
                  <a:moveTo>
                    <a:pt x="11500" y="10775"/>
                  </a:moveTo>
                  <a:cubicBezTo>
                    <a:pt x="11342" y="11248"/>
                    <a:pt x="10870" y="11594"/>
                    <a:pt x="10303" y="11594"/>
                  </a:cubicBezTo>
                  <a:cubicBezTo>
                    <a:pt x="9767" y="11594"/>
                    <a:pt x="9326" y="11248"/>
                    <a:pt x="9137" y="10775"/>
                  </a:cubicBezTo>
                  <a:close/>
                  <a:moveTo>
                    <a:pt x="1261" y="1"/>
                  </a:moveTo>
                  <a:cubicBezTo>
                    <a:pt x="568" y="1"/>
                    <a:pt x="32" y="568"/>
                    <a:pt x="32" y="1229"/>
                  </a:cubicBezTo>
                  <a:lnTo>
                    <a:pt x="32" y="10334"/>
                  </a:lnTo>
                  <a:cubicBezTo>
                    <a:pt x="0" y="11468"/>
                    <a:pt x="946" y="12414"/>
                    <a:pt x="2080" y="12414"/>
                  </a:cubicBezTo>
                  <a:lnTo>
                    <a:pt x="10334" y="12414"/>
                  </a:lnTo>
                  <a:cubicBezTo>
                    <a:pt x="11500" y="12414"/>
                    <a:pt x="12445" y="11468"/>
                    <a:pt x="12445" y="10334"/>
                  </a:cubicBezTo>
                  <a:cubicBezTo>
                    <a:pt x="12445" y="10082"/>
                    <a:pt x="12224" y="9893"/>
                    <a:pt x="12004" y="9893"/>
                  </a:cubicBezTo>
                  <a:lnTo>
                    <a:pt x="9074" y="9893"/>
                  </a:lnTo>
                  <a:lnTo>
                    <a:pt x="9074" y="1229"/>
                  </a:lnTo>
                  <a:cubicBezTo>
                    <a:pt x="9074" y="568"/>
                    <a:pt x="8538" y="1"/>
                    <a:pt x="78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52"/>
            <p:cNvSpPr/>
            <p:nvPr/>
          </p:nvSpPr>
          <p:spPr>
            <a:xfrm>
              <a:off x="-60742100" y="3920375"/>
              <a:ext cx="68550" cy="55175"/>
            </a:xfrm>
            <a:custGeom>
              <a:avLst/>
              <a:gdLst/>
              <a:ahLst/>
              <a:cxnLst/>
              <a:rect l="l" t="t" r="r" b="b"/>
              <a:pathLst>
                <a:path w="2742" h="2207" extrusionOk="0">
                  <a:moveTo>
                    <a:pt x="0" y="1"/>
                  </a:moveTo>
                  <a:lnTo>
                    <a:pt x="0" y="32"/>
                  </a:lnTo>
                  <a:lnTo>
                    <a:pt x="1009" y="1986"/>
                  </a:lnTo>
                  <a:cubicBezTo>
                    <a:pt x="1103" y="2080"/>
                    <a:pt x="1261" y="2206"/>
                    <a:pt x="1418" y="2206"/>
                  </a:cubicBezTo>
                  <a:cubicBezTo>
                    <a:pt x="1576" y="2206"/>
                    <a:pt x="1733" y="2143"/>
                    <a:pt x="1796" y="1986"/>
                  </a:cubicBezTo>
                  <a:lnTo>
                    <a:pt x="2741" y="32"/>
                  </a:lnTo>
                  <a:lnTo>
                    <a:pt x="27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52"/>
            <p:cNvSpPr/>
            <p:nvPr/>
          </p:nvSpPr>
          <p:spPr>
            <a:xfrm>
              <a:off x="-60740525" y="3741600"/>
              <a:ext cx="68550" cy="158325"/>
            </a:xfrm>
            <a:custGeom>
              <a:avLst/>
              <a:gdLst/>
              <a:ahLst/>
              <a:cxnLst/>
              <a:rect l="l" t="t" r="r" b="b"/>
              <a:pathLst>
                <a:path w="2742" h="6333" extrusionOk="0">
                  <a:moveTo>
                    <a:pt x="1796" y="819"/>
                  </a:moveTo>
                  <a:cubicBezTo>
                    <a:pt x="1891" y="819"/>
                    <a:pt x="1922" y="882"/>
                    <a:pt x="1922" y="945"/>
                  </a:cubicBezTo>
                  <a:lnTo>
                    <a:pt x="1922" y="1638"/>
                  </a:lnTo>
                  <a:lnTo>
                    <a:pt x="820" y="1638"/>
                  </a:lnTo>
                  <a:lnTo>
                    <a:pt x="820" y="945"/>
                  </a:lnTo>
                  <a:cubicBezTo>
                    <a:pt x="820" y="851"/>
                    <a:pt x="883" y="819"/>
                    <a:pt x="977" y="819"/>
                  </a:cubicBezTo>
                  <a:close/>
                  <a:moveTo>
                    <a:pt x="977" y="0"/>
                  </a:moveTo>
                  <a:cubicBezTo>
                    <a:pt x="410" y="0"/>
                    <a:pt x="1" y="410"/>
                    <a:pt x="1" y="945"/>
                  </a:cubicBezTo>
                  <a:lnTo>
                    <a:pt x="1" y="6333"/>
                  </a:lnTo>
                  <a:lnTo>
                    <a:pt x="2741" y="6333"/>
                  </a:lnTo>
                  <a:lnTo>
                    <a:pt x="2741" y="945"/>
                  </a:lnTo>
                  <a:cubicBezTo>
                    <a:pt x="2741" y="410"/>
                    <a:pt x="2300" y="0"/>
                    <a:pt x="1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4" name="Google Shape;1864;p52"/>
          <p:cNvGrpSpPr/>
          <p:nvPr/>
        </p:nvGrpSpPr>
        <p:grpSpPr>
          <a:xfrm>
            <a:off x="4395836" y="2672389"/>
            <a:ext cx="351786" cy="326274"/>
            <a:chOff x="-62511900" y="4129100"/>
            <a:chExt cx="304050" cy="282000"/>
          </a:xfrm>
        </p:grpSpPr>
        <p:sp>
          <p:nvSpPr>
            <p:cNvPr id="1865" name="Google Shape;1865;p52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52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52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52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52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0" name="Google Shape;1870;p52"/>
          <p:cNvGrpSpPr/>
          <p:nvPr/>
        </p:nvGrpSpPr>
        <p:grpSpPr>
          <a:xfrm>
            <a:off x="5794564" y="2651881"/>
            <a:ext cx="366364" cy="367290"/>
            <a:chOff x="-61783350" y="3743950"/>
            <a:chExt cx="316650" cy="317450"/>
          </a:xfrm>
        </p:grpSpPr>
        <p:sp>
          <p:nvSpPr>
            <p:cNvPr id="1871" name="Google Shape;1871;p52"/>
            <p:cNvSpPr/>
            <p:nvPr/>
          </p:nvSpPr>
          <p:spPr>
            <a:xfrm>
              <a:off x="-61783350" y="3743950"/>
              <a:ext cx="316650" cy="317450"/>
            </a:xfrm>
            <a:custGeom>
              <a:avLst/>
              <a:gdLst/>
              <a:ahLst/>
              <a:cxnLst/>
              <a:rect l="l" t="t" r="r" b="b"/>
              <a:pathLst>
                <a:path w="12666" h="12698" extrusionOk="0">
                  <a:moveTo>
                    <a:pt x="379" y="1"/>
                  </a:moveTo>
                  <a:cubicBezTo>
                    <a:pt x="158" y="1"/>
                    <a:pt x="1" y="190"/>
                    <a:pt x="1" y="410"/>
                  </a:cubicBezTo>
                  <a:lnTo>
                    <a:pt x="1" y="12256"/>
                  </a:lnTo>
                  <a:cubicBezTo>
                    <a:pt x="1" y="12508"/>
                    <a:pt x="190" y="12697"/>
                    <a:pt x="379" y="12697"/>
                  </a:cubicBezTo>
                  <a:lnTo>
                    <a:pt x="12256" y="12697"/>
                  </a:lnTo>
                  <a:cubicBezTo>
                    <a:pt x="12477" y="12697"/>
                    <a:pt x="12666" y="12508"/>
                    <a:pt x="12666" y="12256"/>
                  </a:cubicBezTo>
                  <a:cubicBezTo>
                    <a:pt x="12634" y="12067"/>
                    <a:pt x="12477" y="11878"/>
                    <a:pt x="12256" y="11878"/>
                  </a:cubicBezTo>
                  <a:lnTo>
                    <a:pt x="820" y="11878"/>
                  </a:lnTo>
                  <a:lnTo>
                    <a:pt x="820" y="410"/>
                  </a:lnTo>
                  <a:cubicBezTo>
                    <a:pt x="820" y="158"/>
                    <a:pt x="631" y="1"/>
                    <a:pt x="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52"/>
            <p:cNvSpPr/>
            <p:nvPr/>
          </p:nvSpPr>
          <p:spPr>
            <a:xfrm>
              <a:off x="-61739225" y="3833750"/>
              <a:ext cx="272525" cy="149675"/>
            </a:xfrm>
            <a:custGeom>
              <a:avLst/>
              <a:gdLst/>
              <a:ahLst/>
              <a:cxnLst/>
              <a:rect l="l" t="t" r="r" b="b"/>
              <a:pathLst>
                <a:path w="10901" h="5987" extrusionOk="0">
                  <a:moveTo>
                    <a:pt x="9641" y="0"/>
                  </a:moveTo>
                  <a:cubicBezTo>
                    <a:pt x="8979" y="0"/>
                    <a:pt x="8444" y="536"/>
                    <a:pt x="8444" y="1229"/>
                  </a:cubicBezTo>
                  <a:cubicBezTo>
                    <a:pt x="8444" y="1418"/>
                    <a:pt x="8475" y="1575"/>
                    <a:pt x="8538" y="1733"/>
                  </a:cubicBezTo>
                  <a:lnTo>
                    <a:pt x="6900" y="3403"/>
                  </a:lnTo>
                  <a:cubicBezTo>
                    <a:pt x="6742" y="3308"/>
                    <a:pt x="6553" y="3277"/>
                    <a:pt x="6396" y="3277"/>
                  </a:cubicBezTo>
                  <a:cubicBezTo>
                    <a:pt x="6238" y="3277"/>
                    <a:pt x="6018" y="3308"/>
                    <a:pt x="5860" y="3403"/>
                  </a:cubicBezTo>
                  <a:lnTo>
                    <a:pt x="5041" y="2552"/>
                  </a:lnTo>
                  <a:cubicBezTo>
                    <a:pt x="5136" y="2395"/>
                    <a:pt x="5167" y="2206"/>
                    <a:pt x="5167" y="2048"/>
                  </a:cubicBezTo>
                  <a:cubicBezTo>
                    <a:pt x="5167" y="1386"/>
                    <a:pt x="4600" y="819"/>
                    <a:pt x="3938" y="819"/>
                  </a:cubicBezTo>
                  <a:cubicBezTo>
                    <a:pt x="3277" y="819"/>
                    <a:pt x="2710" y="1386"/>
                    <a:pt x="2710" y="2048"/>
                  </a:cubicBezTo>
                  <a:cubicBezTo>
                    <a:pt x="2710" y="2237"/>
                    <a:pt x="2773" y="2395"/>
                    <a:pt x="2836" y="2552"/>
                  </a:cubicBezTo>
                  <a:lnTo>
                    <a:pt x="1733" y="3655"/>
                  </a:lnTo>
                  <a:cubicBezTo>
                    <a:pt x="1575" y="3592"/>
                    <a:pt x="1386" y="3560"/>
                    <a:pt x="1229" y="3560"/>
                  </a:cubicBezTo>
                  <a:cubicBezTo>
                    <a:pt x="567" y="3560"/>
                    <a:pt x="0" y="4096"/>
                    <a:pt x="0" y="4757"/>
                  </a:cubicBezTo>
                  <a:cubicBezTo>
                    <a:pt x="0" y="5451"/>
                    <a:pt x="567" y="5986"/>
                    <a:pt x="1229" y="5986"/>
                  </a:cubicBezTo>
                  <a:cubicBezTo>
                    <a:pt x="1891" y="5986"/>
                    <a:pt x="2458" y="5451"/>
                    <a:pt x="2458" y="4757"/>
                  </a:cubicBezTo>
                  <a:cubicBezTo>
                    <a:pt x="2458" y="4568"/>
                    <a:pt x="2395" y="4411"/>
                    <a:pt x="2332" y="4253"/>
                  </a:cubicBezTo>
                  <a:lnTo>
                    <a:pt x="3434" y="3151"/>
                  </a:lnTo>
                  <a:cubicBezTo>
                    <a:pt x="3592" y="3214"/>
                    <a:pt x="3781" y="3277"/>
                    <a:pt x="3938" y="3277"/>
                  </a:cubicBezTo>
                  <a:cubicBezTo>
                    <a:pt x="4096" y="3277"/>
                    <a:pt x="4285" y="3214"/>
                    <a:pt x="4442" y="3151"/>
                  </a:cubicBezTo>
                  <a:lnTo>
                    <a:pt x="5293" y="3970"/>
                  </a:lnTo>
                  <a:cubicBezTo>
                    <a:pt x="5199" y="4127"/>
                    <a:pt x="5167" y="4348"/>
                    <a:pt x="5167" y="4505"/>
                  </a:cubicBezTo>
                  <a:cubicBezTo>
                    <a:pt x="5167" y="5167"/>
                    <a:pt x="5703" y="5703"/>
                    <a:pt x="6396" y="5703"/>
                  </a:cubicBezTo>
                  <a:cubicBezTo>
                    <a:pt x="7057" y="5703"/>
                    <a:pt x="7593" y="5167"/>
                    <a:pt x="7593" y="4505"/>
                  </a:cubicBezTo>
                  <a:cubicBezTo>
                    <a:pt x="7593" y="4285"/>
                    <a:pt x="7561" y="4127"/>
                    <a:pt x="7498" y="3970"/>
                  </a:cubicBezTo>
                  <a:lnTo>
                    <a:pt x="9137" y="2332"/>
                  </a:lnTo>
                  <a:cubicBezTo>
                    <a:pt x="9294" y="2395"/>
                    <a:pt x="9483" y="2458"/>
                    <a:pt x="9641" y="2458"/>
                  </a:cubicBezTo>
                  <a:cubicBezTo>
                    <a:pt x="10334" y="2458"/>
                    <a:pt x="10901" y="1890"/>
                    <a:pt x="10901" y="1229"/>
                  </a:cubicBezTo>
                  <a:cubicBezTo>
                    <a:pt x="10901" y="536"/>
                    <a:pt x="10334" y="0"/>
                    <a:pt x="96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73" name="Google Shape;1873;p52"/>
          <p:cNvGrpSpPr/>
          <p:nvPr/>
        </p:nvGrpSpPr>
        <p:grpSpPr>
          <a:xfrm>
            <a:off x="1205612" y="3479889"/>
            <a:ext cx="803380" cy="1333317"/>
            <a:chOff x="2338125" y="1283925"/>
            <a:chExt cx="500050" cy="829900"/>
          </a:xfrm>
        </p:grpSpPr>
        <p:sp>
          <p:nvSpPr>
            <p:cNvPr id="1874" name="Google Shape;1874;p52"/>
            <p:cNvSpPr/>
            <p:nvPr/>
          </p:nvSpPr>
          <p:spPr>
            <a:xfrm>
              <a:off x="236377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2" y="8636"/>
                    <a:pt x="16290" y="6701"/>
                    <a:pt x="16290" y="4319"/>
                  </a:cubicBezTo>
                  <a:cubicBezTo>
                    <a:pt x="16290" y="1928"/>
                    <a:pt x="12642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52"/>
            <p:cNvSpPr/>
            <p:nvPr/>
          </p:nvSpPr>
          <p:spPr>
            <a:xfrm>
              <a:off x="23381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1" y="25836"/>
                    <a:pt x="1" y="19760"/>
                  </a:cubicBezTo>
                  <a:cubicBezTo>
                    <a:pt x="1" y="13685"/>
                    <a:pt x="4309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2"/>
            <p:cNvSpPr/>
            <p:nvPr/>
          </p:nvSpPr>
          <p:spPr>
            <a:xfrm>
              <a:off x="2356850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1"/>
                    <a:pt x="19253" y="2400"/>
                    <a:pt x="19253" y="8475"/>
                  </a:cubicBezTo>
                  <a:cubicBezTo>
                    <a:pt x="19253" y="14551"/>
                    <a:pt x="14944" y="22009"/>
                    <a:pt x="9627" y="25122"/>
                  </a:cubicBezTo>
                  <a:cubicBezTo>
                    <a:pt x="4319" y="28235"/>
                    <a:pt x="1" y="25836"/>
                    <a:pt x="1" y="19761"/>
                  </a:cubicBezTo>
                  <a:cubicBezTo>
                    <a:pt x="1" y="13685"/>
                    <a:pt x="4319" y="6227"/>
                    <a:pt x="9627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2"/>
            <p:cNvSpPr/>
            <p:nvPr/>
          </p:nvSpPr>
          <p:spPr>
            <a:xfrm>
              <a:off x="23747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97" y="26157"/>
                    <a:pt x="1" y="23926"/>
                    <a:pt x="1" y="18297"/>
                  </a:cubicBezTo>
                  <a:cubicBezTo>
                    <a:pt x="1" y="12677"/>
                    <a:pt x="3997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2"/>
            <p:cNvSpPr/>
            <p:nvPr/>
          </p:nvSpPr>
          <p:spPr>
            <a:xfrm>
              <a:off x="24153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21" y="0"/>
                    <a:pt x="14577" y="1820"/>
                    <a:pt x="14577" y="6423"/>
                  </a:cubicBezTo>
                  <a:cubicBezTo>
                    <a:pt x="14577" y="11027"/>
                    <a:pt x="11321" y="16665"/>
                    <a:pt x="7289" y="19029"/>
                  </a:cubicBezTo>
                  <a:cubicBezTo>
                    <a:pt x="3265" y="21384"/>
                    <a:pt x="0" y="19564"/>
                    <a:pt x="0" y="14970"/>
                  </a:cubicBezTo>
                  <a:cubicBezTo>
                    <a:pt x="0" y="10366"/>
                    <a:pt x="3265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2"/>
            <p:cNvSpPr/>
            <p:nvPr/>
          </p:nvSpPr>
          <p:spPr>
            <a:xfrm>
              <a:off x="2430450" y="1397000"/>
              <a:ext cx="334350" cy="490450"/>
            </a:xfrm>
            <a:custGeom>
              <a:avLst/>
              <a:gdLst/>
              <a:ahLst/>
              <a:cxnLst/>
              <a:rect l="l" t="t" r="r" b="b"/>
              <a:pathLst>
                <a:path w="13374" h="19618" extrusionOk="0">
                  <a:moveTo>
                    <a:pt x="6683" y="2168"/>
                  </a:moveTo>
                  <a:cubicBezTo>
                    <a:pt x="10376" y="0"/>
                    <a:pt x="13374" y="1669"/>
                    <a:pt x="13374" y="5888"/>
                  </a:cubicBezTo>
                  <a:cubicBezTo>
                    <a:pt x="13374" y="10108"/>
                    <a:pt x="10376" y="15291"/>
                    <a:pt x="6683" y="17450"/>
                  </a:cubicBezTo>
                  <a:cubicBezTo>
                    <a:pt x="2998" y="19618"/>
                    <a:pt x="1" y="17949"/>
                    <a:pt x="1" y="13730"/>
                  </a:cubicBezTo>
                  <a:cubicBezTo>
                    <a:pt x="1" y="9510"/>
                    <a:pt x="2998" y="4327"/>
                    <a:pt x="6683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2"/>
            <p:cNvSpPr/>
            <p:nvPr/>
          </p:nvSpPr>
          <p:spPr>
            <a:xfrm>
              <a:off x="24476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2" y="4997"/>
                  </a:moveTo>
                  <a:lnTo>
                    <a:pt x="1633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44" y="7066"/>
                    <a:pt x="11152" y="6040"/>
                    <a:pt x="11562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2"/>
            <p:cNvSpPr/>
            <p:nvPr/>
          </p:nvSpPr>
          <p:spPr>
            <a:xfrm>
              <a:off x="2453200" y="1413500"/>
              <a:ext cx="301350" cy="458125"/>
            </a:xfrm>
            <a:custGeom>
              <a:avLst/>
              <a:gdLst/>
              <a:ahLst/>
              <a:cxnLst/>
              <a:rect l="l" t="t" r="r" b="b"/>
              <a:pathLst>
                <a:path w="12054" h="18325" extrusionOk="0">
                  <a:moveTo>
                    <a:pt x="1" y="17227"/>
                  </a:moveTo>
                  <a:lnTo>
                    <a:pt x="8975" y="1"/>
                  </a:lnTo>
                  <a:cubicBezTo>
                    <a:pt x="10037" y="393"/>
                    <a:pt x="11081" y="884"/>
                    <a:pt x="12053" y="1455"/>
                  </a:cubicBezTo>
                  <a:lnTo>
                    <a:pt x="3319" y="18324"/>
                  </a:lnTo>
                  <a:cubicBezTo>
                    <a:pt x="2267" y="17896"/>
                    <a:pt x="955" y="17825"/>
                    <a:pt x="1" y="17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2"/>
            <p:cNvSpPr/>
            <p:nvPr/>
          </p:nvSpPr>
          <p:spPr>
            <a:xfrm>
              <a:off x="2418200" y="1548200"/>
              <a:ext cx="341025" cy="209225"/>
            </a:xfrm>
            <a:custGeom>
              <a:avLst/>
              <a:gdLst/>
              <a:ahLst/>
              <a:cxnLst/>
              <a:rect l="l" t="t" r="r" b="b"/>
              <a:pathLst>
                <a:path w="13641" h="8369" extrusionOk="0">
                  <a:moveTo>
                    <a:pt x="13640" y="6308"/>
                  </a:moveTo>
                  <a:lnTo>
                    <a:pt x="1106" y="1"/>
                  </a:lnTo>
                  <a:cubicBezTo>
                    <a:pt x="696" y="661"/>
                    <a:pt x="330" y="1339"/>
                    <a:pt x="0" y="2035"/>
                  </a:cubicBezTo>
                  <a:lnTo>
                    <a:pt x="12597" y="8369"/>
                  </a:lnTo>
                  <a:cubicBezTo>
                    <a:pt x="12980" y="7700"/>
                    <a:pt x="13328" y="7004"/>
                    <a:pt x="13640" y="6308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2"/>
            <p:cNvSpPr/>
            <p:nvPr/>
          </p:nvSpPr>
          <p:spPr>
            <a:xfrm>
              <a:off x="2451650" y="1390525"/>
              <a:ext cx="304000" cy="513200"/>
            </a:xfrm>
            <a:custGeom>
              <a:avLst/>
              <a:gdLst/>
              <a:ahLst/>
              <a:cxnLst/>
              <a:rect l="l" t="t" r="r" b="b"/>
              <a:pathLst>
                <a:path w="12160" h="20528" extrusionOk="0">
                  <a:moveTo>
                    <a:pt x="0" y="19475"/>
                  </a:moveTo>
                  <a:lnTo>
                    <a:pt x="10072" y="1"/>
                  </a:lnTo>
                  <a:cubicBezTo>
                    <a:pt x="10786" y="295"/>
                    <a:pt x="11482" y="625"/>
                    <a:pt x="12160" y="1000"/>
                  </a:cubicBezTo>
                  <a:lnTo>
                    <a:pt x="2061" y="20528"/>
                  </a:lnTo>
                  <a:cubicBezTo>
                    <a:pt x="1356" y="20216"/>
                    <a:pt x="669" y="19859"/>
                    <a:pt x="0" y="1947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4" name="Google Shape;1884;p52"/>
          <p:cNvGrpSpPr/>
          <p:nvPr/>
        </p:nvGrpSpPr>
        <p:grpSpPr>
          <a:xfrm>
            <a:off x="7134432" y="3479893"/>
            <a:ext cx="803380" cy="1333317"/>
            <a:chOff x="2959025" y="1283925"/>
            <a:chExt cx="500050" cy="829900"/>
          </a:xfrm>
        </p:grpSpPr>
        <p:sp>
          <p:nvSpPr>
            <p:cNvPr id="1885" name="Google Shape;1885;p52"/>
            <p:cNvSpPr/>
            <p:nvPr/>
          </p:nvSpPr>
          <p:spPr>
            <a:xfrm>
              <a:off x="299582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6" y="1"/>
                  </a:moveTo>
                  <a:cubicBezTo>
                    <a:pt x="3649" y="1"/>
                    <a:pt x="1" y="1928"/>
                    <a:pt x="1" y="4319"/>
                  </a:cubicBezTo>
                  <a:cubicBezTo>
                    <a:pt x="1" y="6701"/>
                    <a:pt x="3649" y="8636"/>
                    <a:pt x="8146" y="8636"/>
                  </a:cubicBezTo>
                  <a:cubicBezTo>
                    <a:pt x="12642" y="8636"/>
                    <a:pt x="16291" y="6701"/>
                    <a:pt x="16291" y="4319"/>
                  </a:cubicBezTo>
                  <a:cubicBezTo>
                    <a:pt x="16291" y="1928"/>
                    <a:pt x="12642" y="1"/>
                    <a:pt x="8146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2"/>
            <p:cNvSpPr/>
            <p:nvPr/>
          </p:nvSpPr>
          <p:spPr>
            <a:xfrm>
              <a:off x="29590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0"/>
                    <a:pt x="19252" y="2400"/>
                    <a:pt x="19252" y="8475"/>
                  </a:cubicBezTo>
                  <a:cubicBezTo>
                    <a:pt x="19252" y="14551"/>
                    <a:pt x="14944" y="22009"/>
                    <a:pt x="9627" y="25122"/>
                  </a:cubicBezTo>
                  <a:cubicBezTo>
                    <a:pt x="4310" y="28235"/>
                    <a:pt x="1" y="25836"/>
                    <a:pt x="1" y="19760"/>
                  </a:cubicBezTo>
                  <a:cubicBezTo>
                    <a:pt x="1" y="13685"/>
                    <a:pt x="4310" y="6227"/>
                    <a:pt x="9627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2"/>
            <p:cNvSpPr/>
            <p:nvPr/>
          </p:nvSpPr>
          <p:spPr>
            <a:xfrm>
              <a:off x="2977775" y="128927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1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0" y="25836"/>
                    <a:pt x="0" y="19761"/>
                  </a:cubicBezTo>
                  <a:cubicBezTo>
                    <a:pt x="0" y="13685"/>
                    <a:pt x="4309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2"/>
            <p:cNvSpPr/>
            <p:nvPr/>
          </p:nvSpPr>
          <p:spPr>
            <a:xfrm>
              <a:off x="29956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89" y="26157"/>
                    <a:pt x="1" y="23926"/>
                    <a:pt x="1" y="18297"/>
                  </a:cubicBezTo>
                  <a:cubicBezTo>
                    <a:pt x="1" y="12677"/>
                    <a:pt x="3989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52"/>
            <p:cNvSpPr/>
            <p:nvPr/>
          </p:nvSpPr>
          <p:spPr>
            <a:xfrm>
              <a:off x="30362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2" y="0"/>
                    <a:pt x="14577" y="1820"/>
                    <a:pt x="14577" y="6423"/>
                  </a:cubicBezTo>
                  <a:cubicBezTo>
                    <a:pt x="14577" y="11027"/>
                    <a:pt x="11312" y="16665"/>
                    <a:pt x="7289" y="19029"/>
                  </a:cubicBezTo>
                  <a:cubicBezTo>
                    <a:pt x="3266" y="21384"/>
                    <a:pt x="0" y="19564"/>
                    <a:pt x="0" y="14970"/>
                  </a:cubicBezTo>
                  <a:cubicBezTo>
                    <a:pt x="0" y="10366"/>
                    <a:pt x="3266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52"/>
            <p:cNvSpPr/>
            <p:nvPr/>
          </p:nvSpPr>
          <p:spPr>
            <a:xfrm>
              <a:off x="3051375" y="1397000"/>
              <a:ext cx="334325" cy="490450"/>
            </a:xfrm>
            <a:custGeom>
              <a:avLst/>
              <a:gdLst/>
              <a:ahLst/>
              <a:cxnLst/>
              <a:rect l="l" t="t" r="r" b="b"/>
              <a:pathLst>
                <a:path w="13373" h="19618" extrusionOk="0">
                  <a:moveTo>
                    <a:pt x="6682" y="2168"/>
                  </a:moveTo>
                  <a:cubicBezTo>
                    <a:pt x="10375" y="0"/>
                    <a:pt x="13373" y="1669"/>
                    <a:pt x="13373" y="5888"/>
                  </a:cubicBezTo>
                  <a:cubicBezTo>
                    <a:pt x="13373" y="10108"/>
                    <a:pt x="10375" y="15291"/>
                    <a:pt x="6682" y="17450"/>
                  </a:cubicBezTo>
                  <a:cubicBezTo>
                    <a:pt x="2989" y="19618"/>
                    <a:pt x="0" y="17949"/>
                    <a:pt x="0" y="13730"/>
                  </a:cubicBezTo>
                  <a:cubicBezTo>
                    <a:pt x="0" y="9510"/>
                    <a:pt x="2989" y="4327"/>
                    <a:pt x="6682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52"/>
            <p:cNvSpPr/>
            <p:nvPr/>
          </p:nvSpPr>
          <p:spPr>
            <a:xfrm>
              <a:off x="30685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3" y="4997"/>
                  </a:moveTo>
                  <a:lnTo>
                    <a:pt x="1634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35" y="7066"/>
                    <a:pt x="11152" y="6040"/>
                    <a:pt x="11563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52"/>
            <p:cNvSpPr/>
            <p:nvPr/>
          </p:nvSpPr>
          <p:spPr>
            <a:xfrm>
              <a:off x="3039100" y="1548200"/>
              <a:ext cx="341025" cy="209225"/>
            </a:xfrm>
            <a:custGeom>
              <a:avLst/>
              <a:gdLst/>
              <a:ahLst/>
              <a:cxnLst/>
              <a:rect l="l" t="t" r="r" b="b"/>
              <a:pathLst>
                <a:path w="13641" h="8369" extrusionOk="0">
                  <a:moveTo>
                    <a:pt x="13641" y="6308"/>
                  </a:moveTo>
                  <a:lnTo>
                    <a:pt x="1098" y="1"/>
                  </a:lnTo>
                  <a:cubicBezTo>
                    <a:pt x="696" y="661"/>
                    <a:pt x="330" y="1339"/>
                    <a:pt x="0" y="2035"/>
                  </a:cubicBezTo>
                  <a:lnTo>
                    <a:pt x="12597" y="8369"/>
                  </a:lnTo>
                  <a:cubicBezTo>
                    <a:pt x="12981" y="7700"/>
                    <a:pt x="13328" y="7004"/>
                    <a:pt x="13641" y="6308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3" name="Google Shape;1893;p52"/>
          <p:cNvGrpSpPr/>
          <p:nvPr/>
        </p:nvGrpSpPr>
        <p:grpSpPr>
          <a:xfrm>
            <a:off x="4169195" y="3480184"/>
            <a:ext cx="803392" cy="1332736"/>
            <a:chOff x="1717225" y="1283925"/>
            <a:chExt cx="500275" cy="829900"/>
          </a:xfrm>
        </p:grpSpPr>
        <p:sp>
          <p:nvSpPr>
            <p:cNvPr id="1894" name="Google Shape;1894;p52"/>
            <p:cNvSpPr/>
            <p:nvPr/>
          </p:nvSpPr>
          <p:spPr>
            <a:xfrm>
              <a:off x="1728600" y="1897900"/>
              <a:ext cx="407050" cy="215925"/>
            </a:xfrm>
            <a:custGeom>
              <a:avLst/>
              <a:gdLst/>
              <a:ahLst/>
              <a:cxnLst/>
              <a:rect l="l" t="t" r="r" b="b"/>
              <a:pathLst>
                <a:path w="16282" h="8637" extrusionOk="0">
                  <a:moveTo>
                    <a:pt x="8145" y="1"/>
                  </a:moveTo>
                  <a:cubicBezTo>
                    <a:pt x="3640" y="1"/>
                    <a:pt x="0" y="1928"/>
                    <a:pt x="0" y="4319"/>
                  </a:cubicBezTo>
                  <a:cubicBezTo>
                    <a:pt x="0" y="6701"/>
                    <a:pt x="3640" y="8636"/>
                    <a:pt x="8145" y="8636"/>
                  </a:cubicBezTo>
                  <a:cubicBezTo>
                    <a:pt x="12641" y="8636"/>
                    <a:pt x="16281" y="6701"/>
                    <a:pt x="16281" y="4319"/>
                  </a:cubicBezTo>
                  <a:cubicBezTo>
                    <a:pt x="16281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52"/>
            <p:cNvSpPr/>
            <p:nvPr/>
          </p:nvSpPr>
          <p:spPr>
            <a:xfrm>
              <a:off x="1717225" y="128392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18" y="28235"/>
                    <a:pt x="0" y="25836"/>
                    <a:pt x="0" y="19760"/>
                  </a:cubicBezTo>
                  <a:cubicBezTo>
                    <a:pt x="0" y="13685"/>
                    <a:pt x="4318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52"/>
            <p:cNvSpPr/>
            <p:nvPr/>
          </p:nvSpPr>
          <p:spPr>
            <a:xfrm>
              <a:off x="1736175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34" y="1"/>
                    <a:pt x="19252" y="2400"/>
                    <a:pt x="19252" y="8475"/>
                  </a:cubicBezTo>
                  <a:cubicBezTo>
                    <a:pt x="19252" y="14551"/>
                    <a:pt x="14934" y="22009"/>
                    <a:pt x="9626" y="25122"/>
                  </a:cubicBezTo>
                  <a:cubicBezTo>
                    <a:pt x="4310" y="28235"/>
                    <a:pt x="1" y="25836"/>
                    <a:pt x="1" y="19761"/>
                  </a:cubicBezTo>
                  <a:cubicBezTo>
                    <a:pt x="1" y="13685"/>
                    <a:pt x="4310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52"/>
            <p:cNvSpPr/>
            <p:nvPr/>
          </p:nvSpPr>
          <p:spPr>
            <a:xfrm>
              <a:off x="17538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21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21" y="23266"/>
                  </a:cubicBezTo>
                  <a:cubicBezTo>
                    <a:pt x="3997" y="26157"/>
                    <a:pt x="0" y="23926"/>
                    <a:pt x="0" y="18297"/>
                  </a:cubicBezTo>
                  <a:cubicBezTo>
                    <a:pt x="0" y="12677"/>
                    <a:pt x="3997" y="5772"/>
                    <a:pt x="8921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2"/>
            <p:cNvSpPr/>
            <p:nvPr/>
          </p:nvSpPr>
          <p:spPr>
            <a:xfrm>
              <a:off x="17946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3" y="0"/>
                    <a:pt x="14578" y="1820"/>
                    <a:pt x="14578" y="6423"/>
                  </a:cubicBezTo>
                  <a:cubicBezTo>
                    <a:pt x="14578" y="11027"/>
                    <a:pt x="11313" y="16665"/>
                    <a:pt x="7289" y="19029"/>
                  </a:cubicBezTo>
                  <a:cubicBezTo>
                    <a:pt x="3257" y="21384"/>
                    <a:pt x="1" y="19564"/>
                    <a:pt x="1" y="14970"/>
                  </a:cubicBezTo>
                  <a:cubicBezTo>
                    <a:pt x="1" y="10366"/>
                    <a:pt x="3257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2"/>
            <p:cNvSpPr/>
            <p:nvPr/>
          </p:nvSpPr>
          <p:spPr>
            <a:xfrm>
              <a:off x="1894975" y="1425750"/>
              <a:ext cx="218600" cy="418000"/>
            </a:xfrm>
            <a:custGeom>
              <a:avLst/>
              <a:gdLst/>
              <a:ahLst/>
              <a:cxnLst/>
              <a:rect l="l" t="t" r="r" b="b"/>
              <a:pathLst>
                <a:path w="8744" h="16720" extrusionOk="0">
                  <a:moveTo>
                    <a:pt x="5553" y="2890"/>
                  </a:moveTo>
                  <a:cubicBezTo>
                    <a:pt x="5719" y="2890"/>
                    <a:pt x="5866" y="2935"/>
                    <a:pt x="5995" y="3025"/>
                  </a:cubicBezTo>
                  <a:cubicBezTo>
                    <a:pt x="6245" y="3195"/>
                    <a:pt x="6370" y="3516"/>
                    <a:pt x="6370" y="3989"/>
                  </a:cubicBezTo>
                  <a:cubicBezTo>
                    <a:pt x="6370" y="4372"/>
                    <a:pt x="6281" y="4756"/>
                    <a:pt x="6102" y="5158"/>
                  </a:cubicBezTo>
                  <a:cubicBezTo>
                    <a:pt x="5933" y="5550"/>
                    <a:pt x="5692" y="5898"/>
                    <a:pt x="5389" y="6219"/>
                  </a:cubicBezTo>
                  <a:cubicBezTo>
                    <a:pt x="5175" y="6433"/>
                    <a:pt x="4827" y="6701"/>
                    <a:pt x="4336" y="7013"/>
                  </a:cubicBezTo>
                  <a:cubicBezTo>
                    <a:pt x="4104" y="7165"/>
                    <a:pt x="3854" y="7316"/>
                    <a:pt x="3560" y="7486"/>
                  </a:cubicBezTo>
                  <a:lnTo>
                    <a:pt x="2302" y="8226"/>
                  </a:lnTo>
                  <a:lnTo>
                    <a:pt x="2302" y="4524"/>
                  </a:lnTo>
                  <a:lnTo>
                    <a:pt x="3417" y="3873"/>
                  </a:lnTo>
                  <a:cubicBezTo>
                    <a:pt x="3774" y="3668"/>
                    <a:pt x="4077" y="3489"/>
                    <a:pt x="4336" y="3355"/>
                  </a:cubicBezTo>
                  <a:cubicBezTo>
                    <a:pt x="4675" y="3168"/>
                    <a:pt x="4916" y="3043"/>
                    <a:pt x="5077" y="2990"/>
                  </a:cubicBezTo>
                  <a:cubicBezTo>
                    <a:pt x="5250" y="2923"/>
                    <a:pt x="5409" y="2890"/>
                    <a:pt x="5553" y="2890"/>
                  </a:cubicBezTo>
                  <a:close/>
                  <a:moveTo>
                    <a:pt x="7031" y="1"/>
                  </a:moveTo>
                  <a:cubicBezTo>
                    <a:pt x="6843" y="1"/>
                    <a:pt x="6644" y="30"/>
                    <a:pt x="6433" y="90"/>
                  </a:cubicBezTo>
                  <a:cubicBezTo>
                    <a:pt x="6076" y="189"/>
                    <a:pt x="5380" y="536"/>
                    <a:pt x="4336" y="1134"/>
                  </a:cubicBezTo>
                  <a:cubicBezTo>
                    <a:pt x="4131" y="1250"/>
                    <a:pt x="3926" y="1366"/>
                    <a:pt x="3694" y="1500"/>
                  </a:cubicBezTo>
                  <a:lnTo>
                    <a:pt x="0" y="3668"/>
                  </a:lnTo>
                  <a:lnTo>
                    <a:pt x="0" y="16719"/>
                  </a:lnTo>
                  <a:lnTo>
                    <a:pt x="2302" y="15363"/>
                  </a:lnTo>
                  <a:lnTo>
                    <a:pt x="2302" y="10448"/>
                  </a:lnTo>
                  <a:lnTo>
                    <a:pt x="3801" y="9564"/>
                  </a:lnTo>
                  <a:cubicBezTo>
                    <a:pt x="3988" y="9457"/>
                    <a:pt x="4167" y="9350"/>
                    <a:pt x="4336" y="9252"/>
                  </a:cubicBezTo>
                  <a:cubicBezTo>
                    <a:pt x="5121" y="8771"/>
                    <a:pt x="5746" y="8342"/>
                    <a:pt x="6201" y="7977"/>
                  </a:cubicBezTo>
                  <a:cubicBezTo>
                    <a:pt x="6602" y="7638"/>
                    <a:pt x="6995" y="7200"/>
                    <a:pt x="7387" y="6656"/>
                  </a:cubicBezTo>
                  <a:cubicBezTo>
                    <a:pt x="7780" y="6112"/>
                    <a:pt x="8101" y="5497"/>
                    <a:pt x="8359" y="4801"/>
                  </a:cubicBezTo>
                  <a:cubicBezTo>
                    <a:pt x="8618" y="4105"/>
                    <a:pt x="8743" y="3355"/>
                    <a:pt x="8743" y="2553"/>
                  </a:cubicBezTo>
                  <a:cubicBezTo>
                    <a:pt x="8743" y="1518"/>
                    <a:pt x="8520" y="804"/>
                    <a:pt x="8083" y="403"/>
                  </a:cubicBezTo>
                  <a:cubicBezTo>
                    <a:pt x="7779" y="136"/>
                    <a:pt x="7431" y="1"/>
                    <a:pt x="70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2"/>
            <p:cNvSpPr/>
            <p:nvPr/>
          </p:nvSpPr>
          <p:spPr>
            <a:xfrm>
              <a:off x="1809550" y="1523000"/>
              <a:ext cx="341925" cy="224625"/>
            </a:xfrm>
            <a:custGeom>
              <a:avLst/>
              <a:gdLst/>
              <a:ahLst/>
              <a:cxnLst/>
              <a:rect l="l" t="t" r="r" b="b"/>
              <a:pathLst>
                <a:path w="13677" h="8985" extrusionOk="0">
                  <a:moveTo>
                    <a:pt x="13677" y="6959"/>
                  </a:moveTo>
                  <a:lnTo>
                    <a:pt x="1187" y="1"/>
                  </a:lnTo>
                  <a:cubicBezTo>
                    <a:pt x="759" y="643"/>
                    <a:pt x="358" y="1303"/>
                    <a:pt x="1" y="1990"/>
                  </a:cubicBezTo>
                  <a:lnTo>
                    <a:pt x="12553" y="8984"/>
                  </a:lnTo>
                  <a:cubicBezTo>
                    <a:pt x="12963" y="8324"/>
                    <a:pt x="13338" y="7655"/>
                    <a:pt x="13677" y="69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D71EF4F-897E-9930-7FCD-9081A596E74D}"/>
              </a:ext>
            </a:extLst>
          </p:cNvPr>
          <p:cNvSpPr/>
          <p:nvPr/>
        </p:nvSpPr>
        <p:spPr>
          <a:xfrm>
            <a:off x="115647" y="240922"/>
            <a:ext cx="837254" cy="72829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8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18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50" autoRev="1" fill="remove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1" dur="250" autoRev="1" fill="remove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" dur="250" autoRev="1" fill="remove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18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18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autoRev="1" fill="remove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autoRev="1" fill="remove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autoRev="1" fill="remove"/>
                                        <p:tgtEl>
                                          <p:spTgt spid="18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5" grpId="0"/>
      <p:bldP spid="1822" grpId="0"/>
      <p:bldP spid="1828" grpId="0"/>
      <p:bldP spid="1824" grpId="0"/>
      <p:bldP spid="18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32" name="Google Shape;2232;p55"/>
          <p:cNvGrpSpPr/>
          <p:nvPr/>
        </p:nvGrpSpPr>
        <p:grpSpPr>
          <a:xfrm>
            <a:off x="6574041" y="2744747"/>
            <a:ext cx="2491132" cy="2208840"/>
            <a:chOff x="5097842" y="1834791"/>
            <a:chExt cx="3741271" cy="3166734"/>
          </a:xfrm>
        </p:grpSpPr>
        <p:sp>
          <p:nvSpPr>
            <p:cNvPr id="2233" name="Google Shape;2233;p55"/>
            <p:cNvSpPr/>
            <p:nvPr/>
          </p:nvSpPr>
          <p:spPr>
            <a:xfrm>
              <a:off x="5097842" y="4334303"/>
              <a:ext cx="1150134" cy="667222"/>
            </a:xfrm>
            <a:custGeom>
              <a:avLst/>
              <a:gdLst/>
              <a:ahLst/>
              <a:cxnLst/>
              <a:rect l="l" t="t" r="r" b="b"/>
              <a:pathLst>
                <a:path w="10858" h="6299" extrusionOk="0">
                  <a:moveTo>
                    <a:pt x="10858" y="2703"/>
                  </a:moveTo>
                  <a:lnTo>
                    <a:pt x="4783" y="6298"/>
                  </a:lnTo>
                  <a:lnTo>
                    <a:pt x="1" y="3595"/>
                  </a:lnTo>
                  <a:lnTo>
                    <a:pt x="6085" y="0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5"/>
            <p:cNvSpPr/>
            <p:nvPr/>
          </p:nvSpPr>
          <p:spPr>
            <a:xfrm>
              <a:off x="5242429" y="3119979"/>
              <a:ext cx="363958" cy="1793628"/>
            </a:xfrm>
            <a:custGeom>
              <a:avLst/>
              <a:gdLst/>
              <a:ahLst/>
              <a:cxnLst/>
              <a:rect l="l" t="t" r="r" b="b"/>
              <a:pathLst>
                <a:path w="3436" h="16933" extrusionOk="0">
                  <a:moveTo>
                    <a:pt x="3435" y="16933"/>
                  </a:moveTo>
                  <a:lnTo>
                    <a:pt x="3435" y="1936"/>
                  </a:lnTo>
                  <a:lnTo>
                    <a:pt x="1" y="1"/>
                  </a:lnTo>
                  <a:lnTo>
                    <a:pt x="10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5"/>
            <p:cNvSpPr/>
            <p:nvPr/>
          </p:nvSpPr>
          <p:spPr>
            <a:xfrm>
              <a:off x="5606282" y="3034921"/>
              <a:ext cx="510347" cy="1878686"/>
            </a:xfrm>
            <a:custGeom>
              <a:avLst/>
              <a:gdLst/>
              <a:ahLst/>
              <a:cxnLst/>
              <a:rect l="l" t="t" r="r" b="b"/>
              <a:pathLst>
                <a:path w="4818" h="17736" extrusionOk="0">
                  <a:moveTo>
                    <a:pt x="4809" y="1"/>
                  </a:moveTo>
                  <a:lnTo>
                    <a:pt x="0" y="2739"/>
                  </a:lnTo>
                  <a:lnTo>
                    <a:pt x="0" y="17736"/>
                  </a:lnTo>
                  <a:lnTo>
                    <a:pt x="4818" y="1497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5"/>
            <p:cNvSpPr/>
            <p:nvPr/>
          </p:nvSpPr>
          <p:spPr>
            <a:xfrm>
              <a:off x="5242429" y="2828897"/>
              <a:ext cx="873246" cy="496259"/>
            </a:xfrm>
            <a:custGeom>
              <a:avLst/>
              <a:gdLst/>
              <a:ahLst/>
              <a:cxnLst/>
              <a:rect l="l" t="t" r="r" b="b"/>
              <a:pathLst>
                <a:path w="8244" h="4685" extrusionOk="0">
                  <a:moveTo>
                    <a:pt x="1" y="2749"/>
                  </a:moveTo>
                  <a:lnTo>
                    <a:pt x="3435" y="4684"/>
                  </a:lnTo>
                  <a:lnTo>
                    <a:pt x="8244" y="1946"/>
                  </a:lnTo>
                  <a:lnTo>
                    <a:pt x="47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5"/>
            <p:cNvSpPr/>
            <p:nvPr/>
          </p:nvSpPr>
          <p:spPr>
            <a:xfrm>
              <a:off x="5606282" y="3034921"/>
              <a:ext cx="509393" cy="444249"/>
            </a:xfrm>
            <a:custGeom>
              <a:avLst/>
              <a:gdLst/>
              <a:ahLst/>
              <a:cxnLst/>
              <a:rect l="l" t="t" r="r" b="b"/>
              <a:pathLst>
                <a:path w="4809" h="4194" extrusionOk="0">
                  <a:moveTo>
                    <a:pt x="0" y="4194"/>
                  </a:moveTo>
                  <a:lnTo>
                    <a:pt x="4809" y="1446"/>
                  </a:lnTo>
                  <a:lnTo>
                    <a:pt x="4809" y="1"/>
                  </a:lnTo>
                  <a:lnTo>
                    <a:pt x="0" y="27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5"/>
            <p:cNvSpPr/>
            <p:nvPr/>
          </p:nvSpPr>
          <p:spPr>
            <a:xfrm>
              <a:off x="5242429" y="3119026"/>
              <a:ext cx="363958" cy="360145"/>
            </a:xfrm>
            <a:custGeom>
              <a:avLst/>
              <a:gdLst/>
              <a:ahLst/>
              <a:cxnLst/>
              <a:rect l="l" t="t" r="r" b="b"/>
              <a:pathLst>
                <a:path w="3436" h="3400" extrusionOk="0">
                  <a:moveTo>
                    <a:pt x="3435" y="3400"/>
                  </a:moveTo>
                  <a:lnTo>
                    <a:pt x="1" y="1446"/>
                  </a:lnTo>
                  <a:lnTo>
                    <a:pt x="1" y="1"/>
                  </a:lnTo>
                  <a:lnTo>
                    <a:pt x="3435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5"/>
            <p:cNvSpPr/>
            <p:nvPr/>
          </p:nvSpPr>
          <p:spPr>
            <a:xfrm>
              <a:off x="5559992" y="3000920"/>
              <a:ext cx="231552" cy="147554"/>
            </a:xfrm>
            <a:custGeom>
              <a:avLst/>
              <a:gdLst/>
              <a:ahLst/>
              <a:cxnLst/>
              <a:rect l="l" t="t" r="r" b="b"/>
              <a:pathLst>
                <a:path w="2186" h="1393" extrusionOk="0">
                  <a:moveTo>
                    <a:pt x="1089" y="0"/>
                  </a:moveTo>
                  <a:cubicBezTo>
                    <a:pt x="491" y="0"/>
                    <a:pt x="0" y="313"/>
                    <a:pt x="0" y="696"/>
                  </a:cubicBezTo>
                  <a:cubicBezTo>
                    <a:pt x="0" y="1080"/>
                    <a:pt x="491" y="1392"/>
                    <a:pt x="1089" y="1392"/>
                  </a:cubicBezTo>
                  <a:cubicBezTo>
                    <a:pt x="1695" y="1392"/>
                    <a:pt x="2186" y="1080"/>
                    <a:pt x="2186" y="696"/>
                  </a:cubicBezTo>
                  <a:cubicBezTo>
                    <a:pt x="2186" y="313"/>
                    <a:pt x="1695" y="0"/>
                    <a:pt x="10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5"/>
            <p:cNvSpPr/>
            <p:nvPr/>
          </p:nvSpPr>
          <p:spPr>
            <a:xfrm>
              <a:off x="5559992" y="2971578"/>
              <a:ext cx="231552" cy="147554"/>
            </a:xfrm>
            <a:custGeom>
              <a:avLst/>
              <a:gdLst/>
              <a:ahLst/>
              <a:cxnLst/>
              <a:rect l="l" t="t" r="r" b="b"/>
              <a:pathLst>
                <a:path w="2186" h="1393" extrusionOk="0">
                  <a:moveTo>
                    <a:pt x="1089" y="1"/>
                  </a:moveTo>
                  <a:cubicBezTo>
                    <a:pt x="491" y="1"/>
                    <a:pt x="0" y="313"/>
                    <a:pt x="0" y="697"/>
                  </a:cubicBezTo>
                  <a:cubicBezTo>
                    <a:pt x="0" y="1080"/>
                    <a:pt x="491" y="1393"/>
                    <a:pt x="1089" y="1393"/>
                  </a:cubicBezTo>
                  <a:cubicBezTo>
                    <a:pt x="1695" y="1393"/>
                    <a:pt x="2186" y="1080"/>
                    <a:pt x="2186" y="697"/>
                  </a:cubicBezTo>
                  <a:cubicBezTo>
                    <a:pt x="2186" y="313"/>
                    <a:pt x="1695" y="1"/>
                    <a:pt x="10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5"/>
            <p:cNvSpPr/>
            <p:nvPr/>
          </p:nvSpPr>
          <p:spPr>
            <a:xfrm>
              <a:off x="5563700" y="2776994"/>
              <a:ext cx="224137" cy="349658"/>
            </a:xfrm>
            <a:custGeom>
              <a:avLst/>
              <a:gdLst/>
              <a:ahLst/>
              <a:cxnLst/>
              <a:rect l="l" t="t" r="r" b="b"/>
              <a:pathLst>
                <a:path w="2116" h="3301" extrusionOk="0">
                  <a:moveTo>
                    <a:pt x="1054" y="0"/>
                  </a:moveTo>
                  <a:lnTo>
                    <a:pt x="1054" y="0"/>
                  </a:lnTo>
                  <a:cubicBezTo>
                    <a:pt x="474" y="0"/>
                    <a:pt x="1" y="482"/>
                    <a:pt x="1" y="1062"/>
                  </a:cubicBezTo>
                  <a:lnTo>
                    <a:pt x="1" y="2578"/>
                  </a:lnTo>
                  <a:cubicBezTo>
                    <a:pt x="278" y="3301"/>
                    <a:pt x="1865" y="3283"/>
                    <a:pt x="2115" y="2578"/>
                  </a:cubicBezTo>
                  <a:lnTo>
                    <a:pt x="2115" y="1062"/>
                  </a:lnTo>
                  <a:cubicBezTo>
                    <a:pt x="2115" y="482"/>
                    <a:pt x="1634" y="0"/>
                    <a:pt x="1054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5"/>
            <p:cNvSpPr/>
            <p:nvPr/>
          </p:nvSpPr>
          <p:spPr>
            <a:xfrm>
              <a:off x="5576940" y="2796802"/>
              <a:ext cx="197656" cy="293942"/>
            </a:xfrm>
            <a:custGeom>
              <a:avLst/>
              <a:gdLst/>
              <a:ahLst/>
              <a:cxnLst/>
              <a:rect l="l" t="t" r="r" b="b"/>
              <a:pathLst>
                <a:path w="1866" h="2775" extrusionOk="0">
                  <a:moveTo>
                    <a:pt x="929" y="1"/>
                  </a:moveTo>
                  <a:lnTo>
                    <a:pt x="929" y="1"/>
                  </a:lnTo>
                  <a:cubicBezTo>
                    <a:pt x="420" y="1"/>
                    <a:pt x="1" y="420"/>
                    <a:pt x="1" y="937"/>
                  </a:cubicBezTo>
                  <a:cubicBezTo>
                    <a:pt x="1" y="1945"/>
                    <a:pt x="929" y="2775"/>
                    <a:pt x="1865" y="2427"/>
                  </a:cubicBezTo>
                  <a:lnTo>
                    <a:pt x="1865" y="937"/>
                  </a:lnTo>
                  <a:cubicBezTo>
                    <a:pt x="1865" y="420"/>
                    <a:pt x="1446" y="1"/>
                    <a:pt x="929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5"/>
            <p:cNvSpPr/>
            <p:nvPr/>
          </p:nvSpPr>
          <p:spPr>
            <a:xfrm>
              <a:off x="5698860" y="2854425"/>
              <a:ext cx="57729" cy="43641"/>
            </a:xfrm>
            <a:custGeom>
              <a:avLst/>
              <a:gdLst/>
              <a:ahLst/>
              <a:cxnLst/>
              <a:rect l="l" t="t" r="r" b="b"/>
              <a:pathLst>
                <a:path w="545" h="412" extrusionOk="0">
                  <a:moveTo>
                    <a:pt x="206" y="54"/>
                  </a:moveTo>
                  <a:cubicBezTo>
                    <a:pt x="72" y="117"/>
                    <a:pt x="1" y="224"/>
                    <a:pt x="36" y="313"/>
                  </a:cubicBezTo>
                  <a:cubicBezTo>
                    <a:pt x="72" y="393"/>
                    <a:pt x="206" y="411"/>
                    <a:pt x="340" y="358"/>
                  </a:cubicBezTo>
                  <a:cubicBezTo>
                    <a:pt x="465" y="304"/>
                    <a:pt x="545" y="188"/>
                    <a:pt x="509" y="108"/>
                  </a:cubicBezTo>
                  <a:cubicBezTo>
                    <a:pt x="474" y="19"/>
                    <a:pt x="340" y="1"/>
                    <a:pt x="20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5"/>
            <p:cNvSpPr/>
            <p:nvPr/>
          </p:nvSpPr>
          <p:spPr>
            <a:xfrm>
              <a:off x="5724388" y="1834791"/>
              <a:ext cx="3114725" cy="2005372"/>
            </a:xfrm>
            <a:custGeom>
              <a:avLst/>
              <a:gdLst/>
              <a:ahLst/>
              <a:cxnLst/>
              <a:rect l="l" t="t" r="r" b="b"/>
              <a:pathLst>
                <a:path w="29405" h="18932" extrusionOk="0">
                  <a:moveTo>
                    <a:pt x="29404" y="474"/>
                  </a:moveTo>
                  <a:lnTo>
                    <a:pt x="1" y="18931"/>
                  </a:lnTo>
                  <a:lnTo>
                    <a:pt x="1" y="18789"/>
                  </a:lnTo>
                  <a:lnTo>
                    <a:pt x="1" y="16335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5"/>
            <p:cNvSpPr/>
            <p:nvPr/>
          </p:nvSpPr>
          <p:spPr>
            <a:xfrm>
              <a:off x="5814212" y="1884894"/>
              <a:ext cx="3024900" cy="2005372"/>
            </a:xfrm>
            <a:custGeom>
              <a:avLst/>
              <a:gdLst/>
              <a:ahLst/>
              <a:cxnLst/>
              <a:rect l="l" t="t" r="r" b="b"/>
              <a:pathLst>
                <a:path w="28557" h="18932" extrusionOk="0">
                  <a:moveTo>
                    <a:pt x="28547" y="2606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56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5"/>
            <p:cNvSpPr/>
            <p:nvPr/>
          </p:nvSpPr>
          <p:spPr>
            <a:xfrm>
              <a:off x="5723435" y="3565076"/>
              <a:ext cx="90884" cy="325190"/>
            </a:xfrm>
            <a:custGeom>
              <a:avLst/>
              <a:gdLst/>
              <a:ahLst/>
              <a:cxnLst/>
              <a:rect l="l" t="t" r="r" b="b"/>
              <a:pathLst>
                <a:path w="858" h="3070" extrusionOk="0">
                  <a:moveTo>
                    <a:pt x="857" y="3069"/>
                  </a:moveTo>
                  <a:lnTo>
                    <a:pt x="857" y="482"/>
                  </a:lnTo>
                  <a:lnTo>
                    <a:pt x="1" y="0"/>
                  </a:lnTo>
                  <a:lnTo>
                    <a:pt x="10" y="258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5"/>
            <p:cNvSpPr/>
            <p:nvPr/>
          </p:nvSpPr>
          <p:spPr>
            <a:xfrm>
              <a:off x="6442559" y="2029481"/>
              <a:ext cx="2143286" cy="1501699"/>
            </a:xfrm>
            <a:custGeom>
              <a:avLst/>
              <a:gdLst/>
              <a:ahLst/>
              <a:cxnLst/>
              <a:rect l="l" t="t" r="r" b="b"/>
              <a:pathLst>
                <a:path w="20234" h="14177" extrusionOk="0">
                  <a:moveTo>
                    <a:pt x="15541" y="5282"/>
                  </a:moveTo>
                  <a:lnTo>
                    <a:pt x="16344" y="2231"/>
                  </a:lnTo>
                  <a:lnTo>
                    <a:pt x="17646" y="1482"/>
                  </a:lnTo>
                  <a:lnTo>
                    <a:pt x="16844" y="4541"/>
                  </a:lnTo>
                  <a:close/>
                  <a:moveTo>
                    <a:pt x="12945" y="6763"/>
                  </a:moveTo>
                  <a:lnTo>
                    <a:pt x="13757" y="3712"/>
                  </a:lnTo>
                  <a:lnTo>
                    <a:pt x="15059" y="2962"/>
                  </a:lnTo>
                  <a:lnTo>
                    <a:pt x="14247" y="6022"/>
                  </a:lnTo>
                  <a:close/>
                  <a:moveTo>
                    <a:pt x="10358" y="8244"/>
                  </a:moveTo>
                  <a:lnTo>
                    <a:pt x="11161" y="5193"/>
                  </a:lnTo>
                  <a:lnTo>
                    <a:pt x="12463" y="4443"/>
                  </a:lnTo>
                  <a:lnTo>
                    <a:pt x="11660" y="7503"/>
                  </a:lnTo>
                  <a:close/>
                  <a:moveTo>
                    <a:pt x="7771" y="9734"/>
                  </a:moveTo>
                  <a:lnTo>
                    <a:pt x="8574" y="6674"/>
                  </a:lnTo>
                  <a:lnTo>
                    <a:pt x="9876" y="5933"/>
                  </a:lnTo>
                  <a:lnTo>
                    <a:pt x="9073" y="8984"/>
                  </a:lnTo>
                  <a:close/>
                  <a:moveTo>
                    <a:pt x="5175" y="11214"/>
                  </a:moveTo>
                  <a:lnTo>
                    <a:pt x="5987" y="8163"/>
                  </a:lnTo>
                  <a:lnTo>
                    <a:pt x="7289" y="7414"/>
                  </a:lnTo>
                  <a:lnTo>
                    <a:pt x="6477" y="10465"/>
                  </a:lnTo>
                  <a:close/>
                  <a:moveTo>
                    <a:pt x="2588" y="12695"/>
                  </a:moveTo>
                  <a:lnTo>
                    <a:pt x="3399" y="9644"/>
                  </a:lnTo>
                  <a:lnTo>
                    <a:pt x="4702" y="8895"/>
                  </a:lnTo>
                  <a:lnTo>
                    <a:pt x="3890" y="11946"/>
                  </a:lnTo>
                  <a:close/>
                  <a:moveTo>
                    <a:pt x="1" y="14176"/>
                  </a:moveTo>
                  <a:lnTo>
                    <a:pt x="803" y="11125"/>
                  </a:lnTo>
                  <a:lnTo>
                    <a:pt x="2106" y="10376"/>
                  </a:lnTo>
                  <a:lnTo>
                    <a:pt x="1303" y="13427"/>
                  </a:lnTo>
                  <a:close/>
                  <a:moveTo>
                    <a:pt x="18128" y="3801"/>
                  </a:moveTo>
                  <a:lnTo>
                    <a:pt x="18931" y="741"/>
                  </a:lnTo>
                  <a:lnTo>
                    <a:pt x="20233" y="1"/>
                  </a:lnTo>
                  <a:lnTo>
                    <a:pt x="19431" y="3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5"/>
            <p:cNvSpPr/>
            <p:nvPr/>
          </p:nvSpPr>
          <p:spPr>
            <a:xfrm>
              <a:off x="8619742" y="1978426"/>
              <a:ext cx="167362" cy="244899"/>
            </a:xfrm>
            <a:custGeom>
              <a:avLst/>
              <a:gdLst/>
              <a:ahLst/>
              <a:cxnLst/>
              <a:rect l="l" t="t" r="r" b="b"/>
              <a:pathLst>
                <a:path w="1580" h="2312" extrusionOk="0">
                  <a:moveTo>
                    <a:pt x="786" y="251"/>
                  </a:moveTo>
                  <a:cubicBezTo>
                    <a:pt x="1223" y="1"/>
                    <a:pt x="1580" y="197"/>
                    <a:pt x="1580" y="697"/>
                  </a:cubicBezTo>
                  <a:cubicBezTo>
                    <a:pt x="1580" y="1187"/>
                    <a:pt x="1223" y="1803"/>
                    <a:pt x="786" y="2062"/>
                  </a:cubicBezTo>
                  <a:cubicBezTo>
                    <a:pt x="349" y="2311"/>
                    <a:pt x="1" y="2115"/>
                    <a:pt x="1" y="1616"/>
                  </a:cubicBezTo>
                  <a:cubicBezTo>
                    <a:pt x="1" y="1116"/>
                    <a:pt x="349" y="509"/>
                    <a:pt x="786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5"/>
            <p:cNvSpPr/>
            <p:nvPr/>
          </p:nvSpPr>
          <p:spPr>
            <a:xfrm>
              <a:off x="8625462" y="1980332"/>
              <a:ext cx="168315" cy="244899"/>
            </a:xfrm>
            <a:custGeom>
              <a:avLst/>
              <a:gdLst/>
              <a:ahLst/>
              <a:cxnLst/>
              <a:rect l="l" t="t" r="r" b="b"/>
              <a:pathLst>
                <a:path w="1589" h="2312" extrusionOk="0">
                  <a:moveTo>
                    <a:pt x="794" y="251"/>
                  </a:moveTo>
                  <a:cubicBezTo>
                    <a:pt x="1231" y="1"/>
                    <a:pt x="1588" y="197"/>
                    <a:pt x="1588" y="697"/>
                  </a:cubicBezTo>
                  <a:cubicBezTo>
                    <a:pt x="1588" y="1187"/>
                    <a:pt x="1231" y="1803"/>
                    <a:pt x="794" y="2062"/>
                  </a:cubicBezTo>
                  <a:cubicBezTo>
                    <a:pt x="357" y="2311"/>
                    <a:pt x="0" y="2115"/>
                    <a:pt x="0" y="1616"/>
                  </a:cubicBezTo>
                  <a:cubicBezTo>
                    <a:pt x="0" y="1116"/>
                    <a:pt x="357" y="509"/>
                    <a:pt x="794" y="25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5"/>
            <p:cNvSpPr/>
            <p:nvPr/>
          </p:nvSpPr>
          <p:spPr>
            <a:xfrm>
              <a:off x="8641456" y="2003000"/>
              <a:ext cx="136220" cy="199563"/>
            </a:xfrm>
            <a:custGeom>
              <a:avLst/>
              <a:gdLst/>
              <a:ahLst/>
              <a:cxnLst/>
              <a:rect l="l" t="t" r="r" b="b"/>
              <a:pathLst>
                <a:path w="1286" h="1884" extrusionOk="0">
                  <a:moveTo>
                    <a:pt x="643" y="206"/>
                  </a:moveTo>
                  <a:cubicBezTo>
                    <a:pt x="1000" y="1"/>
                    <a:pt x="1285" y="161"/>
                    <a:pt x="1285" y="563"/>
                  </a:cubicBezTo>
                  <a:cubicBezTo>
                    <a:pt x="1285" y="973"/>
                    <a:pt x="1000" y="1464"/>
                    <a:pt x="643" y="1669"/>
                  </a:cubicBezTo>
                  <a:cubicBezTo>
                    <a:pt x="286" y="1883"/>
                    <a:pt x="1" y="1723"/>
                    <a:pt x="1" y="1312"/>
                  </a:cubicBezTo>
                  <a:cubicBezTo>
                    <a:pt x="1" y="911"/>
                    <a:pt x="286" y="420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5"/>
            <p:cNvSpPr/>
            <p:nvPr/>
          </p:nvSpPr>
          <p:spPr>
            <a:xfrm>
              <a:off x="8650036" y="2009673"/>
              <a:ext cx="136114" cy="198503"/>
            </a:xfrm>
            <a:custGeom>
              <a:avLst/>
              <a:gdLst/>
              <a:ahLst/>
              <a:cxnLst/>
              <a:rect l="l" t="t" r="r" b="b"/>
              <a:pathLst>
                <a:path w="1285" h="1874" extrusionOk="0">
                  <a:moveTo>
                    <a:pt x="642" y="206"/>
                  </a:moveTo>
                  <a:cubicBezTo>
                    <a:pt x="990" y="0"/>
                    <a:pt x="1285" y="161"/>
                    <a:pt x="1285" y="562"/>
                  </a:cubicBezTo>
                  <a:cubicBezTo>
                    <a:pt x="1285" y="964"/>
                    <a:pt x="990" y="1463"/>
                    <a:pt x="642" y="1669"/>
                  </a:cubicBezTo>
                  <a:cubicBezTo>
                    <a:pt x="286" y="1874"/>
                    <a:pt x="0" y="1713"/>
                    <a:pt x="0" y="1312"/>
                  </a:cubicBezTo>
                  <a:cubicBezTo>
                    <a:pt x="0" y="910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5"/>
            <p:cNvSpPr/>
            <p:nvPr/>
          </p:nvSpPr>
          <p:spPr>
            <a:xfrm>
              <a:off x="5662951" y="3364772"/>
              <a:ext cx="431962" cy="559496"/>
            </a:xfrm>
            <a:custGeom>
              <a:avLst/>
              <a:gdLst/>
              <a:ahLst/>
              <a:cxnLst/>
              <a:rect l="l" t="t" r="r" b="b"/>
              <a:pathLst>
                <a:path w="4078" h="5282" extrusionOk="0">
                  <a:moveTo>
                    <a:pt x="1910" y="330"/>
                  </a:moveTo>
                  <a:cubicBezTo>
                    <a:pt x="2392" y="54"/>
                    <a:pt x="2829" y="0"/>
                    <a:pt x="3168" y="134"/>
                  </a:cubicBezTo>
                  <a:lnTo>
                    <a:pt x="3168" y="134"/>
                  </a:lnTo>
                  <a:lnTo>
                    <a:pt x="3177" y="143"/>
                  </a:lnTo>
                  <a:cubicBezTo>
                    <a:pt x="3194" y="152"/>
                    <a:pt x="3212" y="161"/>
                    <a:pt x="3239" y="170"/>
                  </a:cubicBezTo>
                  <a:lnTo>
                    <a:pt x="4078" y="571"/>
                  </a:lnTo>
                  <a:lnTo>
                    <a:pt x="3801" y="1080"/>
                  </a:lnTo>
                  <a:cubicBezTo>
                    <a:pt x="3810" y="1178"/>
                    <a:pt x="3819" y="1285"/>
                    <a:pt x="3819" y="1392"/>
                  </a:cubicBezTo>
                  <a:cubicBezTo>
                    <a:pt x="3819" y="2605"/>
                    <a:pt x="2962" y="4086"/>
                    <a:pt x="1910" y="4701"/>
                  </a:cubicBezTo>
                  <a:cubicBezTo>
                    <a:pt x="1856" y="4728"/>
                    <a:pt x="1803" y="4764"/>
                    <a:pt x="1749" y="4782"/>
                  </a:cubicBezTo>
                  <a:lnTo>
                    <a:pt x="1473" y="5281"/>
                  </a:lnTo>
                  <a:lnTo>
                    <a:pt x="616" y="4880"/>
                  </a:lnTo>
                  <a:lnTo>
                    <a:pt x="616" y="4880"/>
                  </a:lnTo>
                  <a:cubicBezTo>
                    <a:pt x="233" y="4701"/>
                    <a:pt x="1" y="4273"/>
                    <a:pt x="1" y="3640"/>
                  </a:cubicBezTo>
                  <a:cubicBezTo>
                    <a:pt x="1" y="2427"/>
                    <a:pt x="857" y="955"/>
                    <a:pt x="1910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5"/>
            <p:cNvSpPr/>
            <p:nvPr/>
          </p:nvSpPr>
          <p:spPr>
            <a:xfrm>
              <a:off x="5750869" y="3376106"/>
              <a:ext cx="404528" cy="593498"/>
            </a:xfrm>
            <a:custGeom>
              <a:avLst/>
              <a:gdLst/>
              <a:ahLst/>
              <a:cxnLst/>
              <a:rect l="l" t="t" r="r" b="b"/>
              <a:pathLst>
                <a:path w="3819" h="5603" extrusionOk="0">
                  <a:moveTo>
                    <a:pt x="1909" y="616"/>
                  </a:moveTo>
                  <a:cubicBezTo>
                    <a:pt x="2962" y="0"/>
                    <a:pt x="3819" y="473"/>
                    <a:pt x="3819" y="1677"/>
                  </a:cubicBezTo>
                  <a:cubicBezTo>
                    <a:pt x="3819" y="2891"/>
                    <a:pt x="2962" y="4362"/>
                    <a:pt x="1909" y="4987"/>
                  </a:cubicBezTo>
                  <a:cubicBezTo>
                    <a:pt x="857" y="5602"/>
                    <a:pt x="0" y="5130"/>
                    <a:pt x="0" y="3916"/>
                  </a:cubicBezTo>
                  <a:cubicBezTo>
                    <a:pt x="0" y="2712"/>
                    <a:pt x="857" y="1231"/>
                    <a:pt x="1909" y="61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5"/>
            <p:cNvSpPr/>
            <p:nvPr/>
          </p:nvSpPr>
          <p:spPr>
            <a:xfrm>
              <a:off x="5853828" y="3511160"/>
              <a:ext cx="239179" cy="350718"/>
            </a:xfrm>
            <a:custGeom>
              <a:avLst/>
              <a:gdLst/>
              <a:ahLst/>
              <a:cxnLst/>
              <a:rect l="l" t="t" r="r" b="b"/>
              <a:pathLst>
                <a:path w="2258" h="3311" extrusionOk="0">
                  <a:moveTo>
                    <a:pt x="1125" y="367"/>
                  </a:moveTo>
                  <a:cubicBezTo>
                    <a:pt x="1749" y="1"/>
                    <a:pt x="2258" y="277"/>
                    <a:pt x="2258" y="991"/>
                  </a:cubicBezTo>
                  <a:cubicBezTo>
                    <a:pt x="2258" y="1705"/>
                    <a:pt x="1749" y="2579"/>
                    <a:pt x="1125" y="2945"/>
                  </a:cubicBezTo>
                  <a:cubicBezTo>
                    <a:pt x="500" y="3311"/>
                    <a:pt x="1" y="3025"/>
                    <a:pt x="1" y="2311"/>
                  </a:cubicBezTo>
                  <a:cubicBezTo>
                    <a:pt x="1" y="1607"/>
                    <a:pt x="500" y="732"/>
                    <a:pt x="1125" y="3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5"/>
            <p:cNvSpPr/>
            <p:nvPr/>
          </p:nvSpPr>
          <p:spPr>
            <a:xfrm>
              <a:off x="5880309" y="3528214"/>
              <a:ext cx="239179" cy="350718"/>
            </a:xfrm>
            <a:custGeom>
              <a:avLst/>
              <a:gdLst/>
              <a:ahLst/>
              <a:cxnLst/>
              <a:rect l="l" t="t" r="r" b="b"/>
              <a:pathLst>
                <a:path w="2258" h="3311" extrusionOk="0">
                  <a:moveTo>
                    <a:pt x="1134" y="366"/>
                  </a:moveTo>
                  <a:cubicBezTo>
                    <a:pt x="1758" y="0"/>
                    <a:pt x="2258" y="277"/>
                    <a:pt x="2258" y="991"/>
                  </a:cubicBezTo>
                  <a:cubicBezTo>
                    <a:pt x="2258" y="1704"/>
                    <a:pt x="1758" y="2579"/>
                    <a:pt x="1134" y="2944"/>
                  </a:cubicBezTo>
                  <a:cubicBezTo>
                    <a:pt x="509" y="3310"/>
                    <a:pt x="1" y="3025"/>
                    <a:pt x="1" y="2311"/>
                  </a:cubicBezTo>
                  <a:cubicBezTo>
                    <a:pt x="1" y="1606"/>
                    <a:pt x="509" y="732"/>
                    <a:pt x="1134" y="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1178;p41">
            <a:extLst>
              <a:ext uri="{FF2B5EF4-FFF2-40B4-BE49-F238E27FC236}">
                <a16:creationId xmlns:a16="http://schemas.microsoft.com/office/drawing/2014/main" id="{AE919C4A-19B3-31C6-EAE0-DE342101AB7D}"/>
              </a:ext>
            </a:extLst>
          </p:cNvPr>
          <p:cNvSpPr txBox="1">
            <a:spLocks/>
          </p:cNvSpPr>
          <p:nvPr/>
        </p:nvSpPr>
        <p:spPr>
          <a:xfrm>
            <a:off x="1363717" y="77563"/>
            <a:ext cx="6525193" cy="7167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 Black"/>
              <a:buNone/>
              <a:defRPr sz="1800" b="1" i="0" u="none" strike="noStrike" cap="none">
                <a:solidFill>
                  <a:srgbClr val="000000"/>
                </a:solidFill>
                <a:latin typeface="Hammersmith One"/>
                <a:ea typeface="Hammersmith One"/>
                <a:cs typeface="Hammersmith One"/>
                <a:sym typeface="Hammersmith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oboto"/>
              <a:buNone/>
              <a:defRPr sz="3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SYSTEM ARCHITECTURE</a:t>
            </a:r>
          </a:p>
        </p:txBody>
      </p:sp>
      <p:sp>
        <p:nvSpPr>
          <p:cNvPr id="3" name="Google Shape;1189;p41">
            <a:extLst>
              <a:ext uri="{FF2B5EF4-FFF2-40B4-BE49-F238E27FC236}">
                <a16:creationId xmlns:a16="http://schemas.microsoft.com/office/drawing/2014/main" id="{6A677121-88F7-C75D-8CC1-FB0523E6D018}"/>
              </a:ext>
            </a:extLst>
          </p:cNvPr>
          <p:cNvSpPr/>
          <p:nvPr/>
        </p:nvSpPr>
        <p:spPr>
          <a:xfrm rot="5400000">
            <a:off x="7412671" y="284015"/>
            <a:ext cx="457800" cy="30380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190;p41">
            <a:extLst>
              <a:ext uri="{FF2B5EF4-FFF2-40B4-BE49-F238E27FC236}">
                <a16:creationId xmlns:a16="http://schemas.microsoft.com/office/drawing/2014/main" id="{9F3A5D0F-4D2C-B1E3-7BA9-CE97008FE447}"/>
              </a:ext>
            </a:extLst>
          </p:cNvPr>
          <p:cNvSpPr/>
          <p:nvPr/>
        </p:nvSpPr>
        <p:spPr>
          <a:xfrm rot="-5400000" flipH="1">
            <a:off x="1367882" y="294263"/>
            <a:ext cx="457800" cy="303804"/>
          </a:xfrm>
          <a:prstGeom prst="triangle">
            <a:avLst>
              <a:gd name="adj" fmla="val 41391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343;p45">
            <a:extLst>
              <a:ext uri="{FF2B5EF4-FFF2-40B4-BE49-F238E27FC236}">
                <a16:creationId xmlns:a16="http://schemas.microsoft.com/office/drawing/2014/main" id="{E84DC142-E726-43A4-97BE-70F5063F8810}"/>
              </a:ext>
            </a:extLst>
          </p:cNvPr>
          <p:cNvGrpSpPr/>
          <p:nvPr/>
        </p:nvGrpSpPr>
        <p:grpSpPr>
          <a:xfrm>
            <a:off x="7480413" y="1144679"/>
            <a:ext cx="493733" cy="1714352"/>
            <a:chOff x="399697" y="2748997"/>
            <a:chExt cx="493733" cy="1714352"/>
          </a:xfrm>
        </p:grpSpPr>
        <p:sp>
          <p:nvSpPr>
            <p:cNvPr id="12" name="Google Shape;1344;p45">
              <a:extLst>
                <a:ext uri="{FF2B5EF4-FFF2-40B4-BE49-F238E27FC236}">
                  <a16:creationId xmlns:a16="http://schemas.microsoft.com/office/drawing/2014/main" id="{45EF933B-77B2-5F31-335A-0287025673B2}"/>
                </a:ext>
              </a:extLst>
            </p:cNvPr>
            <p:cNvSpPr/>
            <p:nvPr/>
          </p:nvSpPr>
          <p:spPr>
            <a:xfrm>
              <a:off x="399697" y="4200668"/>
              <a:ext cx="493733" cy="262681"/>
            </a:xfrm>
            <a:custGeom>
              <a:avLst/>
              <a:gdLst/>
              <a:ahLst/>
              <a:cxnLst/>
              <a:rect l="l" t="t" r="r" b="b"/>
              <a:pathLst>
                <a:path w="5167" h="2749" extrusionOk="0">
                  <a:moveTo>
                    <a:pt x="2579" y="1"/>
                  </a:moveTo>
                  <a:cubicBezTo>
                    <a:pt x="4007" y="1"/>
                    <a:pt x="5166" y="616"/>
                    <a:pt x="5166" y="1374"/>
                  </a:cubicBezTo>
                  <a:cubicBezTo>
                    <a:pt x="5166" y="2133"/>
                    <a:pt x="4007" y="2748"/>
                    <a:pt x="2579" y="2748"/>
                  </a:cubicBezTo>
                  <a:cubicBezTo>
                    <a:pt x="1152" y="2748"/>
                    <a:pt x="1" y="2133"/>
                    <a:pt x="1" y="1374"/>
                  </a:cubicBezTo>
                  <a:cubicBezTo>
                    <a:pt x="1" y="616"/>
                    <a:pt x="1152" y="1"/>
                    <a:pt x="2579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45;p45">
              <a:extLst>
                <a:ext uri="{FF2B5EF4-FFF2-40B4-BE49-F238E27FC236}">
                  <a16:creationId xmlns:a16="http://schemas.microsoft.com/office/drawing/2014/main" id="{F0482B3E-E1A0-0D7D-1E98-2019175A705F}"/>
                </a:ext>
              </a:extLst>
            </p:cNvPr>
            <p:cNvSpPr/>
            <p:nvPr/>
          </p:nvSpPr>
          <p:spPr>
            <a:xfrm>
              <a:off x="613740" y="2991897"/>
              <a:ext cx="73386" cy="1357168"/>
            </a:xfrm>
            <a:custGeom>
              <a:avLst/>
              <a:gdLst/>
              <a:ahLst/>
              <a:cxnLst/>
              <a:rect l="l" t="t" r="r" b="b"/>
              <a:pathLst>
                <a:path w="768" h="14203" extrusionOk="0">
                  <a:moveTo>
                    <a:pt x="384" y="1"/>
                  </a:moveTo>
                  <a:lnTo>
                    <a:pt x="384" y="1"/>
                  </a:lnTo>
                  <a:cubicBezTo>
                    <a:pt x="170" y="1"/>
                    <a:pt x="0" y="179"/>
                    <a:pt x="0" y="384"/>
                  </a:cubicBezTo>
                  <a:lnTo>
                    <a:pt x="0" y="13935"/>
                  </a:lnTo>
                  <a:cubicBezTo>
                    <a:pt x="98" y="14203"/>
                    <a:pt x="678" y="14194"/>
                    <a:pt x="767" y="13935"/>
                  </a:cubicBezTo>
                  <a:lnTo>
                    <a:pt x="767" y="384"/>
                  </a:lnTo>
                  <a:cubicBezTo>
                    <a:pt x="767" y="179"/>
                    <a:pt x="598" y="1"/>
                    <a:pt x="38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46;p45">
              <a:extLst>
                <a:ext uri="{FF2B5EF4-FFF2-40B4-BE49-F238E27FC236}">
                  <a16:creationId xmlns:a16="http://schemas.microsoft.com/office/drawing/2014/main" id="{54D5DC34-458A-2A88-4598-4EBE1D65C6EA}"/>
                </a:ext>
              </a:extLst>
            </p:cNvPr>
            <p:cNvSpPr/>
            <p:nvPr/>
          </p:nvSpPr>
          <p:spPr>
            <a:xfrm>
              <a:off x="467063" y="2799259"/>
              <a:ext cx="253316" cy="490293"/>
            </a:xfrm>
            <a:custGeom>
              <a:avLst/>
              <a:gdLst/>
              <a:ahLst/>
              <a:cxnLst/>
              <a:rect l="l" t="t" r="r" b="b"/>
              <a:pathLst>
                <a:path w="2651" h="5131" extrusionOk="0">
                  <a:moveTo>
                    <a:pt x="2650" y="5130"/>
                  </a:moveTo>
                  <a:lnTo>
                    <a:pt x="2650" y="1535"/>
                  </a:lnTo>
                  <a:lnTo>
                    <a:pt x="1" y="0"/>
                  </a:lnTo>
                  <a:lnTo>
                    <a:pt x="10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47;p45">
              <a:extLst>
                <a:ext uri="{FF2B5EF4-FFF2-40B4-BE49-F238E27FC236}">
                  <a16:creationId xmlns:a16="http://schemas.microsoft.com/office/drawing/2014/main" id="{4FF70CB7-3549-0006-1D87-69F7AAEB2741}"/>
                </a:ext>
              </a:extLst>
            </p:cNvPr>
            <p:cNvSpPr/>
            <p:nvPr/>
          </p:nvSpPr>
          <p:spPr>
            <a:xfrm>
              <a:off x="720284" y="2895578"/>
              <a:ext cx="87911" cy="393973"/>
            </a:xfrm>
            <a:custGeom>
              <a:avLst/>
              <a:gdLst/>
              <a:ahLst/>
              <a:cxnLst/>
              <a:rect l="l" t="t" r="r" b="b"/>
              <a:pathLst>
                <a:path w="920" h="4123" extrusionOk="0">
                  <a:moveTo>
                    <a:pt x="919" y="1"/>
                  </a:moveTo>
                  <a:lnTo>
                    <a:pt x="0" y="527"/>
                  </a:lnTo>
                  <a:lnTo>
                    <a:pt x="0" y="4122"/>
                  </a:lnTo>
                  <a:lnTo>
                    <a:pt x="919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48;p45">
              <a:extLst>
                <a:ext uri="{FF2B5EF4-FFF2-40B4-BE49-F238E27FC236}">
                  <a16:creationId xmlns:a16="http://schemas.microsoft.com/office/drawing/2014/main" id="{77F0A2D0-40A7-A031-43AB-57960CD006DC}"/>
                </a:ext>
              </a:extLst>
            </p:cNvPr>
            <p:cNvSpPr/>
            <p:nvPr/>
          </p:nvSpPr>
          <p:spPr>
            <a:xfrm>
              <a:off x="467063" y="2748997"/>
              <a:ext cx="341131" cy="196939"/>
            </a:xfrm>
            <a:custGeom>
              <a:avLst/>
              <a:gdLst/>
              <a:ahLst/>
              <a:cxnLst/>
              <a:rect l="l" t="t" r="r" b="b"/>
              <a:pathLst>
                <a:path w="3570" h="2061" extrusionOk="0">
                  <a:moveTo>
                    <a:pt x="3569" y="1535"/>
                  </a:moveTo>
                  <a:lnTo>
                    <a:pt x="2650" y="2061"/>
                  </a:lnTo>
                  <a:lnTo>
                    <a:pt x="1" y="52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49;p45">
              <a:extLst>
                <a:ext uri="{FF2B5EF4-FFF2-40B4-BE49-F238E27FC236}">
                  <a16:creationId xmlns:a16="http://schemas.microsoft.com/office/drawing/2014/main" id="{AA159CA5-A7F7-E961-F0CD-B8B426DDC3DF}"/>
                </a:ext>
              </a:extLst>
            </p:cNvPr>
            <p:cNvSpPr/>
            <p:nvPr/>
          </p:nvSpPr>
          <p:spPr>
            <a:xfrm>
              <a:off x="539589" y="2965524"/>
              <a:ext cx="109124" cy="160341"/>
            </a:xfrm>
            <a:custGeom>
              <a:avLst/>
              <a:gdLst/>
              <a:ahLst/>
              <a:cxnLst/>
              <a:rect l="l" t="t" r="r" b="b"/>
              <a:pathLst>
                <a:path w="1142" h="1678" extrusionOk="0">
                  <a:moveTo>
                    <a:pt x="571" y="187"/>
                  </a:moveTo>
                  <a:cubicBezTo>
                    <a:pt x="250" y="0"/>
                    <a:pt x="0" y="143"/>
                    <a:pt x="0" y="500"/>
                  </a:cubicBezTo>
                  <a:cubicBezTo>
                    <a:pt x="0" y="865"/>
                    <a:pt x="250" y="1303"/>
                    <a:pt x="571" y="1490"/>
                  </a:cubicBezTo>
                  <a:cubicBezTo>
                    <a:pt x="883" y="1677"/>
                    <a:pt x="1142" y="1534"/>
                    <a:pt x="1142" y="1169"/>
                  </a:cubicBezTo>
                  <a:cubicBezTo>
                    <a:pt x="1142" y="812"/>
                    <a:pt x="883" y="366"/>
                    <a:pt x="571" y="18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763C866F-016C-32A6-98B7-A3FE13C1A4FD}"/>
              </a:ext>
            </a:extLst>
          </p:cNvPr>
          <p:cNvSpPr/>
          <p:nvPr/>
        </p:nvSpPr>
        <p:spPr>
          <a:xfrm>
            <a:off x="318742" y="78277"/>
            <a:ext cx="837254" cy="72829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08</a:t>
            </a:r>
          </a:p>
        </p:txBody>
      </p:sp>
      <p:pic>
        <p:nvPicPr>
          <p:cNvPr id="6" name="Picture 5" descr="A diagram of a software application&#10;&#10;Description automatically generated">
            <a:extLst>
              <a:ext uri="{FF2B5EF4-FFF2-40B4-BE49-F238E27FC236}">
                <a16:creationId xmlns:a16="http://schemas.microsoft.com/office/drawing/2014/main" id="{406563CC-9174-02FE-27E9-92C626BCE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41" y="1086983"/>
            <a:ext cx="5963348" cy="38392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p43"/>
          <p:cNvSpPr txBox="1">
            <a:spLocks noGrp="1"/>
          </p:cNvSpPr>
          <p:nvPr>
            <p:ph type="subTitle" idx="2"/>
          </p:nvPr>
        </p:nvSpPr>
        <p:spPr>
          <a:xfrm>
            <a:off x="842499" y="2623420"/>
            <a:ext cx="2130999" cy="5495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Use-Case Diagram</a:t>
            </a:r>
            <a:endParaRPr dirty="0"/>
          </a:p>
        </p:txBody>
      </p:sp>
      <p:sp>
        <p:nvSpPr>
          <p:cNvPr id="1226" name="Google Shape;1226;p43"/>
          <p:cNvSpPr txBox="1">
            <a:spLocks noGrp="1"/>
          </p:cNvSpPr>
          <p:nvPr>
            <p:ph type="subTitle" idx="1"/>
          </p:nvPr>
        </p:nvSpPr>
        <p:spPr>
          <a:xfrm>
            <a:off x="84250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Mapping out user interactions to bring clarity and efficiency to the parking journey</a:t>
            </a:r>
            <a:endParaRPr dirty="0"/>
          </a:p>
        </p:txBody>
      </p:sp>
      <p:sp>
        <p:nvSpPr>
          <p:cNvPr id="1227" name="Google Shape;1227;p43"/>
          <p:cNvSpPr txBox="1">
            <a:spLocks noGrp="1"/>
          </p:cNvSpPr>
          <p:nvPr>
            <p:ph type="ctrTitle"/>
          </p:nvPr>
        </p:nvSpPr>
        <p:spPr>
          <a:xfrm>
            <a:off x="2540145" y="175769"/>
            <a:ext cx="4003977" cy="63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sp>
        <p:nvSpPr>
          <p:cNvPr id="1228" name="Google Shape;1228;p43"/>
          <p:cNvSpPr txBox="1">
            <a:spLocks noGrp="1"/>
          </p:cNvSpPr>
          <p:nvPr>
            <p:ph type="subTitle" idx="3"/>
          </p:nvPr>
        </p:nvSpPr>
        <p:spPr>
          <a:xfrm>
            <a:off x="3557250" y="3019000"/>
            <a:ext cx="2029500" cy="103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Organizing the elements that make up our system to bring the concept into structure.</a:t>
            </a:r>
            <a:endParaRPr dirty="0"/>
          </a:p>
        </p:txBody>
      </p:sp>
      <p:sp>
        <p:nvSpPr>
          <p:cNvPr id="1229" name="Google Shape;1229;p43"/>
          <p:cNvSpPr txBox="1">
            <a:spLocks noGrp="1"/>
          </p:cNvSpPr>
          <p:nvPr>
            <p:ph type="subTitle" idx="4"/>
          </p:nvPr>
        </p:nvSpPr>
        <p:spPr>
          <a:xfrm>
            <a:off x="3557250" y="2623420"/>
            <a:ext cx="2029500" cy="4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sp>
        <p:nvSpPr>
          <p:cNvPr id="1230" name="Google Shape;1230;p43"/>
          <p:cNvSpPr txBox="1">
            <a:spLocks noGrp="1"/>
          </p:cNvSpPr>
          <p:nvPr>
            <p:ph type="subTitle" idx="5"/>
          </p:nvPr>
        </p:nvSpPr>
        <p:spPr>
          <a:xfrm>
            <a:off x="6272000" y="3019000"/>
            <a:ext cx="2370494" cy="1112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visual framework linking all essential data points to streamline system interactions</a:t>
            </a:r>
            <a:endParaRPr dirty="0"/>
          </a:p>
        </p:txBody>
      </p:sp>
      <p:sp>
        <p:nvSpPr>
          <p:cNvPr id="1231" name="Google Shape;1231;p43"/>
          <p:cNvSpPr txBox="1">
            <a:spLocks noGrp="1"/>
          </p:cNvSpPr>
          <p:nvPr>
            <p:ph type="subTitle" idx="6"/>
          </p:nvPr>
        </p:nvSpPr>
        <p:spPr>
          <a:xfrm>
            <a:off x="6272000" y="2623420"/>
            <a:ext cx="2029500" cy="43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Diagram</a:t>
            </a:r>
            <a:endParaRPr dirty="0"/>
          </a:p>
        </p:txBody>
      </p:sp>
      <p:sp>
        <p:nvSpPr>
          <p:cNvPr id="1232" name="Google Shape;1232;p43"/>
          <p:cNvSpPr/>
          <p:nvPr/>
        </p:nvSpPr>
        <p:spPr>
          <a:xfrm>
            <a:off x="1185700" y="1623775"/>
            <a:ext cx="1343100" cy="8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3" name="Google Shape;1233;p43"/>
          <p:cNvSpPr/>
          <p:nvPr/>
        </p:nvSpPr>
        <p:spPr>
          <a:xfrm>
            <a:off x="3900450" y="1623775"/>
            <a:ext cx="1343100" cy="8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4" name="Google Shape;1234;p43"/>
          <p:cNvSpPr/>
          <p:nvPr/>
        </p:nvSpPr>
        <p:spPr>
          <a:xfrm>
            <a:off x="6615200" y="1623775"/>
            <a:ext cx="1343100" cy="876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8" name="Google Shape;1248;p43"/>
          <p:cNvSpPr/>
          <p:nvPr/>
        </p:nvSpPr>
        <p:spPr>
          <a:xfrm rot="5400000">
            <a:off x="6046492" y="264196"/>
            <a:ext cx="457800" cy="38292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3"/>
          <p:cNvSpPr/>
          <p:nvPr/>
        </p:nvSpPr>
        <p:spPr>
          <a:xfrm rot="-5400000" flipH="1">
            <a:off x="2607429" y="251677"/>
            <a:ext cx="457800" cy="40796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0" name="Google Shape;1250;p43"/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251" name="Google Shape;1251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9" name="Google Shape;1259;p43"/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260" name="Google Shape;1260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3"/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1269" name="Google Shape;1269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7" name="Google Shape;1277;p43"/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1278" name="Google Shape;1278;p43"/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3"/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3"/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3"/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3"/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3"/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3"/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3"/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BC3A92F-28C7-00B5-2A12-A1B81EE64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595" y="1742686"/>
            <a:ext cx="752207" cy="6871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75D1A0-1A7F-E584-650B-FEA8091DF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799" y="1701402"/>
            <a:ext cx="898402" cy="760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EACDA5E-E8D6-3FEF-4359-ED2716C757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425" y="1722930"/>
            <a:ext cx="728650" cy="738862"/>
          </a:xfrm>
          <a:prstGeom prst="rect">
            <a:avLst/>
          </a:prstGeom>
        </p:spPr>
      </p:pic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13C6E29-7D69-A04B-0675-00124FCA4FE4}"/>
              </a:ext>
            </a:extLst>
          </p:cNvPr>
          <p:cNvSpPr/>
          <p:nvPr/>
        </p:nvSpPr>
        <p:spPr>
          <a:xfrm>
            <a:off x="1185700" y="140050"/>
            <a:ext cx="949897" cy="876300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5" grpId="0" build="p"/>
      <p:bldP spid="1226" grpId="0" build="p"/>
      <p:bldP spid="1228" grpId="0" build="p"/>
      <p:bldP spid="1229" grpId="0" build="p"/>
      <p:bldP spid="1230" grpId="0" build="p"/>
      <p:bldP spid="1231" grpId="0" build="p"/>
      <p:bldP spid="1232" grpId="0" animBg="1"/>
      <p:bldP spid="1233" grpId="0" animBg="1"/>
      <p:bldP spid="12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/>
          <p:cNvSpPr txBox="1">
            <a:spLocks noGrp="1"/>
          </p:cNvSpPr>
          <p:nvPr>
            <p:ph type="ctrTitle"/>
          </p:nvPr>
        </p:nvSpPr>
        <p:spPr>
          <a:xfrm>
            <a:off x="1828800" y="142625"/>
            <a:ext cx="5377275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1179" name="Google Shape;1179;p41"/>
          <p:cNvSpPr txBox="1"/>
          <p:nvPr/>
        </p:nvSpPr>
        <p:spPr>
          <a:xfrm flipH="1">
            <a:off x="354600" y="873570"/>
            <a:ext cx="1474200" cy="34260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ADMIN</a:t>
            </a:r>
            <a:endParaRPr sz="24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89" name="Google Shape;1189;p41"/>
          <p:cNvSpPr/>
          <p:nvPr/>
        </p:nvSpPr>
        <p:spPr>
          <a:xfrm rot="5400000">
            <a:off x="6744631" y="269470"/>
            <a:ext cx="457801" cy="35472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1"/>
          <p:cNvSpPr/>
          <p:nvPr/>
        </p:nvSpPr>
        <p:spPr>
          <a:xfrm rot="-5400000" flipH="1">
            <a:off x="1835151" y="278722"/>
            <a:ext cx="457800" cy="36260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diagram of a company's process&#10;&#10;Description automatically generated">
            <a:extLst>
              <a:ext uri="{FF2B5EF4-FFF2-40B4-BE49-F238E27FC236}">
                <a16:creationId xmlns:a16="http://schemas.microsoft.com/office/drawing/2014/main" id="{1083B91E-FABB-5EB7-A41D-D4E2EB768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787" y="942231"/>
            <a:ext cx="3895314" cy="41031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7" name="Google Shape;2098;p53">
            <a:extLst>
              <a:ext uri="{FF2B5EF4-FFF2-40B4-BE49-F238E27FC236}">
                <a16:creationId xmlns:a16="http://schemas.microsoft.com/office/drawing/2014/main" id="{B48409A5-9390-4C0C-0F5F-6FC0B97A426B}"/>
              </a:ext>
            </a:extLst>
          </p:cNvPr>
          <p:cNvGrpSpPr/>
          <p:nvPr/>
        </p:nvGrpSpPr>
        <p:grpSpPr>
          <a:xfrm flipH="1">
            <a:off x="428470" y="1349744"/>
            <a:ext cx="1580400" cy="3793756"/>
            <a:chOff x="8645020" y="1268143"/>
            <a:chExt cx="1557811" cy="3739533"/>
          </a:xfrm>
        </p:grpSpPr>
        <p:sp>
          <p:nvSpPr>
            <p:cNvPr id="8" name="Google Shape;2099;p53">
              <a:extLst>
                <a:ext uri="{FF2B5EF4-FFF2-40B4-BE49-F238E27FC236}">
                  <a16:creationId xmlns:a16="http://schemas.microsoft.com/office/drawing/2014/main" id="{14C1132E-D3D1-240D-0B15-0FB897C4A8A9}"/>
                </a:ext>
              </a:extLst>
            </p:cNvPr>
            <p:cNvSpPr/>
            <p:nvPr/>
          </p:nvSpPr>
          <p:spPr>
            <a:xfrm>
              <a:off x="9023713" y="4361203"/>
              <a:ext cx="1179118" cy="625514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0;p53">
              <a:extLst>
                <a:ext uri="{FF2B5EF4-FFF2-40B4-BE49-F238E27FC236}">
                  <a16:creationId xmlns:a16="http://schemas.microsoft.com/office/drawing/2014/main" id="{87AC4B02-DB4D-8FDE-A425-48856ABDC185}"/>
                </a:ext>
              </a:extLst>
            </p:cNvPr>
            <p:cNvSpPr/>
            <p:nvPr/>
          </p:nvSpPr>
          <p:spPr>
            <a:xfrm>
              <a:off x="9011608" y="4345935"/>
              <a:ext cx="436071" cy="388552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1;p53">
              <a:extLst>
                <a:ext uri="{FF2B5EF4-FFF2-40B4-BE49-F238E27FC236}">
                  <a16:creationId xmlns:a16="http://schemas.microsoft.com/office/drawing/2014/main" id="{542B9662-23DB-7EFE-7D0C-9C2AA597D3FB}"/>
                </a:ext>
              </a:extLst>
            </p:cNvPr>
            <p:cNvSpPr/>
            <p:nvPr/>
          </p:nvSpPr>
          <p:spPr>
            <a:xfrm>
              <a:off x="9022900" y="4345935"/>
              <a:ext cx="415925" cy="368407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2;p53">
              <a:extLst>
                <a:ext uri="{FF2B5EF4-FFF2-40B4-BE49-F238E27FC236}">
                  <a16:creationId xmlns:a16="http://schemas.microsoft.com/office/drawing/2014/main" id="{57DB21E7-3EAC-0B68-AAC2-76100EE64297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03;p53">
              <a:extLst>
                <a:ext uri="{FF2B5EF4-FFF2-40B4-BE49-F238E27FC236}">
                  <a16:creationId xmlns:a16="http://schemas.microsoft.com/office/drawing/2014/main" id="{EAB64B23-E3E6-CDF4-F4FB-5C4720D94DE1}"/>
                </a:ext>
              </a:extLst>
            </p:cNvPr>
            <p:cNvSpPr/>
            <p:nvPr/>
          </p:nvSpPr>
          <p:spPr>
            <a:xfrm>
              <a:off x="9158320" y="4542063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4;p53">
              <a:extLst>
                <a:ext uri="{FF2B5EF4-FFF2-40B4-BE49-F238E27FC236}">
                  <a16:creationId xmlns:a16="http://schemas.microsoft.com/office/drawing/2014/main" id="{E3AB3554-4D82-D203-B8A6-766D7A4AB8E5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5;p53">
              <a:extLst>
                <a:ext uri="{FF2B5EF4-FFF2-40B4-BE49-F238E27FC236}">
                  <a16:creationId xmlns:a16="http://schemas.microsoft.com/office/drawing/2014/main" id="{D0B2E9BC-F16D-5092-266C-5420AF8E2054}"/>
                </a:ext>
              </a:extLst>
            </p:cNvPr>
            <p:cNvSpPr/>
            <p:nvPr/>
          </p:nvSpPr>
          <p:spPr>
            <a:xfrm>
              <a:off x="9194546" y="4510173"/>
              <a:ext cx="58089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6;p53">
              <a:extLst>
                <a:ext uri="{FF2B5EF4-FFF2-40B4-BE49-F238E27FC236}">
                  <a16:creationId xmlns:a16="http://schemas.microsoft.com/office/drawing/2014/main" id="{133A3967-8229-6F7D-CF0C-996363FACFB6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7;p53">
              <a:extLst>
                <a:ext uri="{FF2B5EF4-FFF2-40B4-BE49-F238E27FC236}">
                  <a16:creationId xmlns:a16="http://schemas.microsoft.com/office/drawing/2014/main" id="{69111B24-0E74-0600-7042-3525D0C9C0EE}"/>
                </a:ext>
              </a:extLst>
            </p:cNvPr>
            <p:cNvSpPr/>
            <p:nvPr/>
          </p:nvSpPr>
          <p:spPr>
            <a:xfrm>
              <a:off x="9230863" y="4478735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8;p53">
              <a:extLst>
                <a:ext uri="{FF2B5EF4-FFF2-40B4-BE49-F238E27FC236}">
                  <a16:creationId xmlns:a16="http://schemas.microsoft.com/office/drawing/2014/main" id="{EDB01C84-5E99-13EB-DB66-6B6666B73369}"/>
                </a:ext>
              </a:extLst>
            </p:cNvPr>
            <p:cNvSpPr/>
            <p:nvPr/>
          </p:nvSpPr>
          <p:spPr>
            <a:xfrm>
              <a:off x="9248569" y="4462564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9;p53">
              <a:extLst>
                <a:ext uri="{FF2B5EF4-FFF2-40B4-BE49-F238E27FC236}">
                  <a16:creationId xmlns:a16="http://schemas.microsoft.com/office/drawing/2014/main" id="{83667669-6357-2015-D0EE-9E9690B53D57}"/>
                </a:ext>
              </a:extLst>
            </p:cNvPr>
            <p:cNvSpPr/>
            <p:nvPr/>
          </p:nvSpPr>
          <p:spPr>
            <a:xfrm>
              <a:off x="9600715" y="4618310"/>
              <a:ext cx="436162" cy="389365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0;p53">
              <a:extLst>
                <a:ext uri="{FF2B5EF4-FFF2-40B4-BE49-F238E27FC236}">
                  <a16:creationId xmlns:a16="http://schemas.microsoft.com/office/drawing/2014/main" id="{1882705E-A500-C51A-5E39-DCDA0D6916E4}"/>
                </a:ext>
              </a:extLst>
            </p:cNvPr>
            <p:cNvSpPr/>
            <p:nvPr/>
          </p:nvSpPr>
          <p:spPr>
            <a:xfrm>
              <a:off x="9612820" y="4618310"/>
              <a:ext cx="415112" cy="368407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1;p53">
              <a:extLst>
                <a:ext uri="{FF2B5EF4-FFF2-40B4-BE49-F238E27FC236}">
                  <a16:creationId xmlns:a16="http://schemas.microsoft.com/office/drawing/2014/main" id="{6F881CD0-6496-BCDD-1232-9ECCE94BAC77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2;p53">
              <a:extLst>
                <a:ext uri="{FF2B5EF4-FFF2-40B4-BE49-F238E27FC236}">
                  <a16:creationId xmlns:a16="http://schemas.microsoft.com/office/drawing/2014/main" id="{EFC1C9E6-9684-A355-7918-F596A2D33057}"/>
                </a:ext>
              </a:extLst>
            </p:cNvPr>
            <p:cNvSpPr/>
            <p:nvPr/>
          </p:nvSpPr>
          <p:spPr>
            <a:xfrm>
              <a:off x="9747427" y="4814800"/>
              <a:ext cx="58902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3;p53">
              <a:extLst>
                <a:ext uri="{FF2B5EF4-FFF2-40B4-BE49-F238E27FC236}">
                  <a16:creationId xmlns:a16="http://schemas.microsoft.com/office/drawing/2014/main" id="{48EE5EFE-9943-5DA3-2630-45BDAD6000C6}"/>
                </a:ext>
              </a:extLst>
            </p:cNvPr>
            <p:cNvSpPr/>
            <p:nvPr/>
          </p:nvSpPr>
          <p:spPr>
            <a:xfrm>
              <a:off x="9765947" y="4798629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14;p53">
              <a:extLst>
                <a:ext uri="{FF2B5EF4-FFF2-40B4-BE49-F238E27FC236}">
                  <a16:creationId xmlns:a16="http://schemas.microsoft.com/office/drawing/2014/main" id="{F86E4B2B-49C4-6B6D-1F93-2CC050E669AE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15;p53">
              <a:extLst>
                <a:ext uri="{FF2B5EF4-FFF2-40B4-BE49-F238E27FC236}">
                  <a16:creationId xmlns:a16="http://schemas.microsoft.com/office/drawing/2014/main" id="{62B41C49-5CEF-30D8-FDF4-36F3104D445F}"/>
                </a:ext>
              </a:extLst>
            </p:cNvPr>
            <p:cNvSpPr/>
            <p:nvPr/>
          </p:nvSpPr>
          <p:spPr>
            <a:xfrm>
              <a:off x="9802263" y="4766919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6;p53">
              <a:extLst>
                <a:ext uri="{FF2B5EF4-FFF2-40B4-BE49-F238E27FC236}">
                  <a16:creationId xmlns:a16="http://schemas.microsoft.com/office/drawing/2014/main" id="{82BC387D-AABF-113E-AF82-EAC45AFD0909}"/>
                </a:ext>
              </a:extLst>
            </p:cNvPr>
            <p:cNvSpPr/>
            <p:nvPr/>
          </p:nvSpPr>
          <p:spPr>
            <a:xfrm>
              <a:off x="9819970" y="4751110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7;p53">
              <a:extLst>
                <a:ext uri="{FF2B5EF4-FFF2-40B4-BE49-F238E27FC236}">
                  <a16:creationId xmlns:a16="http://schemas.microsoft.com/office/drawing/2014/main" id="{C6E02D81-5D17-A02F-8AED-8806F0EBD358}"/>
                </a:ext>
              </a:extLst>
            </p:cNvPr>
            <p:cNvSpPr/>
            <p:nvPr/>
          </p:nvSpPr>
          <p:spPr>
            <a:xfrm>
              <a:off x="9838490" y="4735029"/>
              <a:ext cx="58089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8;p53">
              <a:extLst>
                <a:ext uri="{FF2B5EF4-FFF2-40B4-BE49-F238E27FC236}">
                  <a16:creationId xmlns:a16="http://schemas.microsoft.com/office/drawing/2014/main" id="{061D61E4-9952-AACE-B42F-1C85A33CB65A}"/>
                </a:ext>
              </a:extLst>
            </p:cNvPr>
            <p:cNvSpPr/>
            <p:nvPr/>
          </p:nvSpPr>
          <p:spPr>
            <a:xfrm>
              <a:off x="9203399" y="2886403"/>
              <a:ext cx="463535" cy="1628830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9;p53">
              <a:extLst>
                <a:ext uri="{FF2B5EF4-FFF2-40B4-BE49-F238E27FC236}">
                  <a16:creationId xmlns:a16="http://schemas.microsoft.com/office/drawing/2014/main" id="{A9661BA6-86C3-A7A8-1685-1E48D573BA48}"/>
                </a:ext>
              </a:extLst>
            </p:cNvPr>
            <p:cNvSpPr/>
            <p:nvPr/>
          </p:nvSpPr>
          <p:spPr>
            <a:xfrm>
              <a:off x="9326714" y="2916215"/>
              <a:ext cx="735910" cy="187708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0;p53">
              <a:extLst>
                <a:ext uri="{FF2B5EF4-FFF2-40B4-BE49-F238E27FC236}">
                  <a16:creationId xmlns:a16="http://schemas.microsoft.com/office/drawing/2014/main" id="{84B9972E-5708-89DA-14E5-A11A20BA5EEC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1;p53">
              <a:extLst>
                <a:ext uri="{FF2B5EF4-FFF2-40B4-BE49-F238E27FC236}">
                  <a16:creationId xmlns:a16="http://schemas.microsoft.com/office/drawing/2014/main" id="{CE86DF73-44B3-2020-9A58-4080C8917D5A}"/>
                </a:ext>
              </a:extLst>
            </p:cNvPr>
            <p:cNvSpPr/>
            <p:nvPr/>
          </p:nvSpPr>
          <p:spPr>
            <a:xfrm>
              <a:off x="9232399" y="1881461"/>
              <a:ext cx="754520" cy="1495850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2;p53">
              <a:extLst>
                <a:ext uri="{FF2B5EF4-FFF2-40B4-BE49-F238E27FC236}">
                  <a16:creationId xmlns:a16="http://schemas.microsoft.com/office/drawing/2014/main" id="{A1CB4818-9C44-8EC8-A9FE-8B27EA8665FC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3;p53">
              <a:extLst>
                <a:ext uri="{FF2B5EF4-FFF2-40B4-BE49-F238E27FC236}">
                  <a16:creationId xmlns:a16="http://schemas.microsoft.com/office/drawing/2014/main" id="{E2425975-1F00-BDA7-07E1-A5C6660FBB5D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4;p53">
              <a:extLst>
                <a:ext uri="{FF2B5EF4-FFF2-40B4-BE49-F238E27FC236}">
                  <a16:creationId xmlns:a16="http://schemas.microsoft.com/office/drawing/2014/main" id="{928F4B94-6BB2-D290-978E-919F836B4000}"/>
                </a:ext>
              </a:extLst>
            </p:cNvPr>
            <p:cNvSpPr/>
            <p:nvPr/>
          </p:nvSpPr>
          <p:spPr>
            <a:xfrm>
              <a:off x="9716802" y="2065935"/>
              <a:ext cx="399845" cy="762560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5;p53">
              <a:extLst>
                <a:ext uri="{FF2B5EF4-FFF2-40B4-BE49-F238E27FC236}">
                  <a16:creationId xmlns:a16="http://schemas.microsoft.com/office/drawing/2014/main" id="{8AB70BFD-0FF4-052B-5C2C-D64C8685AB95}"/>
                </a:ext>
              </a:extLst>
            </p:cNvPr>
            <p:cNvSpPr/>
            <p:nvPr/>
          </p:nvSpPr>
          <p:spPr>
            <a:xfrm>
              <a:off x="9886008" y="2310214"/>
              <a:ext cx="162160" cy="194321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6;p53">
              <a:extLst>
                <a:ext uri="{FF2B5EF4-FFF2-40B4-BE49-F238E27FC236}">
                  <a16:creationId xmlns:a16="http://schemas.microsoft.com/office/drawing/2014/main" id="{E1C53368-ABA0-1904-CE6E-ACA3840C19E0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27;p53">
              <a:extLst>
                <a:ext uri="{FF2B5EF4-FFF2-40B4-BE49-F238E27FC236}">
                  <a16:creationId xmlns:a16="http://schemas.microsoft.com/office/drawing/2014/main" id="{61FCFD58-2A28-EA69-2834-CCE5F0F27CDF}"/>
                </a:ext>
              </a:extLst>
            </p:cNvPr>
            <p:cNvSpPr/>
            <p:nvPr/>
          </p:nvSpPr>
          <p:spPr>
            <a:xfrm>
              <a:off x="9531424" y="2327921"/>
              <a:ext cx="172549" cy="331277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28;p53">
              <a:extLst>
                <a:ext uri="{FF2B5EF4-FFF2-40B4-BE49-F238E27FC236}">
                  <a16:creationId xmlns:a16="http://schemas.microsoft.com/office/drawing/2014/main" id="{1C4A7EFF-48D3-96D9-C3A1-C18C74775DA7}"/>
                </a:ext>
              </a:extLst>
            </p:cNvPr>
            <p:cNvSpPr/>
            <p:nvPr/>
          </p:nvSpPr>
          <p:spPr>
            <a:xfrm>
              <a:off x="9494385" y="2313376"/>
              <a:ext cx="209589" cy="345822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9;p53">
              <a:extLst>
                <a:ext uri="{FF2B5EF4-FFF2-40B4-BE49-F238E27FC236}">
                  <a16:creationId xmlns:a16="http://schemas.microsoft.com/office/drawing/2014/main" id="{A9773AD4-A71E-15F0-8C08-BA6D8189CE81}"/>
                </a:ext>
              </a:extLst>
            </p:cNvPr>
            <p:cNvSpPr/>
            <p:nvPr/>
          </p:nvSpPr>
          <p:spPr>
            <a:xfrm>
              <a:off x="9509652" y="2310214"/>
              <a:ext cx="194321" cy="178964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30;p53">
              <a:extLst>
                <a:ext uri="{FF2B5EF4-FFF2-40B4-BE49-F238E27FC236}">
                  <a16:creationId xmlns:a16="http://schemas.microsoft.com/office/drawing/2014/main" id="{463BFF08-BB97-B0C4-26A3-CEE11388A25A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31;p53">
              <a:extLst>
                <a:ext uri="{FF2B5EF4-FFF2-40B4-BE49-F238E27FC236}">
                  <a16:creationId xmlns:a16="http://schemas.microsoft.com/office/drawing/2014/main" id="{C9E604B0-7C6F-E23A-1E42-F5B73B46ADD8}"/>
                </a:ext>
              </a:extLst>
            </p:cNvPr>
            <p:cNvSpPr/>
            <p:nvPr/>
          </p:nvSpPr>
          <p:spPr>
            <a:xfrm>
              <a:off x="9556448" y="2979091"/>
              <a:ext cx="195857" cy="303904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2;p53">
              <a:extLst>
                <a:ext uri="{FF2B5EF4-FFF2-40B4-BE49-F238E27FC236}">
                  <a16:creationId xmlns:a16="http://schemas.microsoft.com/office/drawing/2014/main" id="{9C91067B-3843-AAB5-8638-489CCD87EA59}"/>
                </a:ext>
              </a:extLst>
            </p:cNvPr>
            <p:cNvSpPr/>
            <p:nvPr/>
          </p:nvSpPr>
          <p:spPr>
            <a:xfrm>
              <a:off x="9556448" y="2963011"/>
              <a:ext cx="242653" cy="338504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3;p53">
              <a:extLst>
                <a:ext uri="{FF2B5EF4-FFF2-40B4-BE49-F238E27FC236}">
                  <a16:creationId xmlns:a16="http://schemas.microsoft.com/office/drawing/2014/main" id="{D73E11CE-1D9C-974A-D362-E862E9E64185}"/>
                </a:ext>
              </a:extLst>
            </p:cNvPr>
            <p:cNvSpPr/>
            <p:nvPr/>
          </p:nvSpPr>
          <p:spPr>
            <a:xfrm>
              <a:off x="9556448" y="2972677"/>
              <a:ext cx="231361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4;p53">
              <a:extLst>
                <a:ext uri="{FF2B5EF4-FFF2-40B4-BE49-F238E27FC236}">
                  <a16:creationId xmlns:a16="http://schemas.microsoft.com/office/drawing/2014/main" id="{7572E56E-F4C7-BDFB-7F31-B8627543C270}"/>
                </a:ext>
              </a:extLst>
            </p:cNvPr>
            <p:cNvSpPr/>
            <p:nvPr/>
          </p:nvSpPr>
          <p:spPr>
            <a:xfrm>
              <a:off x="9666844" y="302579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5;p53">
              <a:extLst>
                <a:ext uri="{FF2B5EF4-FFF2-40B4-BE49-F238E27FC236}">
                  <a16:creationId xmlns:a16="http://schemas.microsoft.com/office/drawing/2014/main" id="{DA7667EF-215E-0663-92CD-AE8B515F3B80}"/>
                </a:ext>
              </a:extLst>
            </p:cNvPr>
            <p:cNvSpPr/>
            <p:nvPr/>
          </p:nvSpPr>
          <p:spPr>
            <a:xfrm>
              <a:off x="9428256" y="2373814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6;p53">
              <a:extLst>
                <a:ext uri="{FF2B5EF4-FFF2-40B4-BE49-F238E27FC236}">
                  <a16:creationId xmlns:a16="http://schemas.microsoft.com/office/drawing/2014/main" id="{52990938-F992-5CE5-36FE-5257B1E3ED91}"/>
                </a:ext>
              </a:extLst>
            </p:cNvPr>
            <p:cNvSpPr/>
            <p:nvPr/>
          </p:nvSpPr>
          <p:spPr>
            <a:xfrm>
              <a:off x="9429882" y="2567232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7;p53">
              <a:extLst>
                <a:ext uri="{FF2B5EF4-FFF2-40B4-BE49-F238E27FC236}">
                  <a16:creationId xmlns:a16="http://schemas.microsoft.com/office/drawing/2014/main" id="{0FF6B787-7D83-22A1-DE95-DE282E14BE34}"/>
                </a:ext>
              </a:extLst>
            </p:cNvPr>
            <p:cNvSpPr/>
            <p:nvPr/>
          </p:nvSpPr>
          <p:spPr>
            <a:xfrm>
              <a:off x="9431508" y="2760649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8;p53">
              <a:extLst>
                <a:ext uri="{FF2B5EF4-FFF2-40B4-BE49-F238E27FC236}">
                  <a16:creationId xmlns:a16="http://schemas.microsoft.com/office/drawing/2014/main" id="{F2993924-EAD0-86F3-6221-446358A9D536}"/>
                </a:ext>
              </a:extLst>
            </p:cNvPr>
            <p:cNvSpPr/>
            <p:nvPr/>
          </p:nvSpPr>
          <p:spPr>
            <a:xfrm>
              <a:off x="9433134" y="295406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39;p53">
              <a:extLst>
                <a:ext uri="{FF2B5EF4-FFF2-40B4-BE49-F238E27FC236}">
                  <a16:creationId xmlns:a16="http://schemas.microsoft.com/office/drawing/2014/main" id="{093F4C49-388A-9743-FA90-859F11C3518D}"/>
                </a:ext>
              </a:extLst>
            </p:cNvPr>
            <p:cNvSpPr/>
            <p:nvPr/>
          </p:nvSpPr>
          <p:spPr>
            <a:xfrm>
              <a:off x="9265463" y="2210208"/>
              <a:ext cx="134697" cy="331367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40;p53">
              <a:extLst>
                <a:ext uri="{FF2B5EF4-FFF2-40B4-BE49-F238E27FC236}">
                  <a16:creationId xmlns:a16="http://schemas.microsoft.com/office/drawing/2014/main" id="{D711CE0D-3278-9327-D81B-C90639A3A8B8}"/>
                </a:ext>
              </a:extLst>
            </p:cNvPr>
            <p:cNvSpPr/>
            <p:nvPr/>
          </p:nvSpPr>
          <p:spPr>
            <a:xfrm>
              <a:off x="9237277" y="2195754"/>
              <a:ext cx="162883" cy="345822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1;p53">
              <a:extLst>
                <a:ext uri="{FF2B5EF4-FFF2-40B4-BE49-F238E27FC236}">
                  <a16:creationId xmlns:a16="http://schemas.microsoft.com/office/drawing/2014/main" id="{D33330A2-6FE5-C33B-9A62-0ECF8ACC7BE6}"/>
                </a:ext>
              </a:extLst>
            </p:cNvPr>
            <p:cNvSpPr/>
            <p:nvPr/>
          </p:nvSpPr>
          <p:spPr>
            <a:xfrm>
              <a:off x="9250196" y="2165941"/>
              <a:ext cx="150777" cy="179777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42;p53">
              <a:extLst>
                <a:ext uri="{FF2B5EF4-FFF2-40B4-BE49-F238E27FC236}">
                  <a16:creationId xmlns:a16="http://schemas.microsoft.com/office/drawing/2014/main" id="{DE010B0C-35C0-768E-7C7C-490041972744}"/>
                </a:ext>
              </a:extLst>
            </p:cNvPr>
            <p:cNvSpPr/>
            <p:nvPr/>
          </p:nvSpPr>
          <p:spPr>
            <a:xfrm>
              <a:off x="9242065" y="2850989"/>
              <a:ext cx="86365" cy="332090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3;p53">
              <a:extLst>
                <a:ext uri="{FF2B5EF4-FFF2-40B4-BE49-F238E27FC236}">
                  <a16:creationId xmlns:a16="http://schemas.microsoft.com/office/drawing/2014/main" id="{0B8F7647-1BEF-0CFD-BCFA-F8E79D79A9A2}"/>
                </a:ext>
              </a:extLst>
            </p:cNvPr>
            <p:cNvSpPr/>
            <p:nvPr/>
          </p:nvSpPr>
          <p:spPr>
            <a:xfrm>
              <a:off x="9224358" y="2837258"/>
              <a:ext cx="104072" cy="345822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4;p53">
              <a:extLst>
                <a:ext uri="{FF2B5EF4-FFF2-40B4-BE49-F238E27FC236}">
                  <a16:creationId xmlns:a16="http://schemas.microsoft.com/office/drawing/2014/main" id="{E8F23561-5E83-D347-5A9E-4B1B9FB46DC7}"/>
                </a:ext>
              </a:extLst>
            </p:cNvPr>
            <p:cNvSpPr/>
            <p:nvPr/>
          </p:nvSpPr>
          <p:spPr>
            <a:xfrm>
              <a:off x="9232399" y="2807446"/>
              <a:ext cx="96844" cy="179777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45;p53">
              <a:extLst>
                <a:ext uri="{FF2B5EF4-FFF2-40B4-BE49-F238E27FC236}">
                  <a16:creationId xmlns:a16="http://schemas.microsoft.com/office/drawing/2014/main" id="{59814498-3B2D-80A2-C579-F04AA0B290A2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46;p53">
              <a:extLst>
                <a:ext uri="{FF2B5EF4-FFF2-40B4-BE49-F238E27FC236}">
                  <a16:creationId xmlns:a16="http://schemas.microsoft.com/office/drawing/2014/main" id="{D16372FA-A366-EB16-1AAB-E16EF2DF2E2D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47;p53">
              <a:extLst>
                <a:ext uri="{FF2B5EF4-FFF2-40B4-BE49-F238E27FC236}">
                  <a16:creationId xmlns:a16="http://schemas.microsoft.com/office/drawing/2014/main" id="{6D5EF141-CA07-D22A-06AC-4B645E6C48BE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8;p53">
              <a:extLst>
                <a:ext uri="{FF2B5EF4-FFF2-40B4-BE49-F238E27FC236}">
                  <a16:creationId xmlns:a16="http://schemas.microsoft.com/office/drawing/2014/main" id="{652207D0-677E-7DF6-3926-EBEBD5F435F8}"/>
                </a:ext>
              </a:extLst>
            </p:cNvPr>
            <p:cNvSpPr/>
            <p:nvPr/>
          </p:nvSpPr>
          <p:spPr>
            <a:xfrm>
              <a:off x="9296901" y="1896728"/>
              <a:ext cx="234613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9;p53">
              <a:extLst>
                <a:ext uri="{FF2B5EF4-FFF2-40B4-BE49-F238E27FC236}">
                  <a16:creationId xmlns:a16="http://schemas.microsoft.com/office/drawing/2014/main" id="{7B1D749A-8F71-6C97-7D57-78FCE7916669}"/>
                </a:ext>
              </a:extLst>
            </p:cNvPr>
            <p:cNvSpPr/>
            <p:nvPr/>
          </p:nvSpPr>
          <p:spPr>
            <a:xfrm>
              <a:off x="9303316" y="1904769"/>
              <a:ext cx="215280" cy="105698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50;p53">
              <a:extLst>
                <a:ext uri="{FF2B5EF4-FFF2-40B4-BE49-F238E27FC236}">
                  <a16:creationId xmlns:a16="http://schemas.microsoft.com/office/drawing/2014/main" id="{48EDDB73-3D2F-E1F5-51E5-F103E246075D}"/>
                </a:ext>
              </a:extLst>
            </p:cNvPr>
            <p:cNvSpPr/>
            <p:nvPr/>
          </p:nvSpPr>
          <p:spPr>
            <a:xfrm>
              <a:off x="9644259" y="2014441"/>
              <a:ext cx="239491" cy="144273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51;p53">
              <a:extLst>
                <a:ext uri="{FF2B5EF4-FFF2-40B4-BE49-F238E27FC236}">
                  <a16:creationId xmlns:a16="http://schemas.microsoft.com/office/drawing/2014/main" id="{8FEDD5C1-AB9A-5FCE-33AC-FF6B3E950CE2}"/>
                </a:ext>
              </a:extLst>
            </p:cNvPr>
            <p:cNvSpPr/>
            <p:nvPr/>
          </p:nvSpPr>
          <p:spPr>
            <a:xfrm>
              <a:off x="9659616" y="2020042"/>
              <a:ext cx="209589" cy="133071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2;p53">
              <a:extLst>
                <a:ext uri="{FF2B5EF4-FFF2-40B4-BE49-F238E27FC236}">
                  <a16:creationId xmlns:a16="http://schemas.microsoft.com/office/drawing/2014/main" id="{2DC61A72-F278-C0B1-BAF7-A37E6CF1C00A}"/>
                </a:ext>
              </a:extLst>
            </p:cNvPr>
            <p:cNvSpPr/>
            <p:nvPr/>
          </p:nvSpPr>
          <p:spPr>
            <a:xfrm>
              <a:off x="9367005" y="1908021"/>
              <a:ext cx="361992" cy="403007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3;p53">
              <a:extLst>
                <a:ext uri="{FF2B5EF4-FFF2-40B4-BE49-F238E27FC236}">
                  <a16:creationId xmlns:a16="http://schemas.microsoft.com/office/drawing/2014/main" id="{ACCC13B8-9DC8-EB38-BE76-5E168B0867A5}"/>
                </a:ext>
              </a:extLst>
            </p:cNvPr>
            <p:cNvSpPr/>
            <p:nvPr/>
          </p:nvSpPr>
          <p:spPr>
            <a:xfrm>
              <a:off x="9398444" y="1906395"/>
              <a:ext cx="305530" cy="367593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4;p53">
              <a:extLst>
                <a:ext uri="{FF2B5EF4-FFF2-40B4-BE49-F238E27FC236}">
                  <a16:creationId xmlns:a16="http://schemas.microsoft.com/office/drawing/2014/main" id="{3AB7828B-E4A0-DBC5-7E1F-66A0DF645167}"/>
                </a:ext>
              </a:extLst>
            </p:cNvPr>
            <p:cNvSpPr/>
            <p:nvPr/>
          </p:nvSpPr>
          <p:spPr>
            <a:xfrm>
              <a:off x="9451654" y="1796812"/>
              <a:ext cx="241027" cy="303091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155;p53">
              <a:extLst>
                <a:ext uri="{FF2B5EF4-FFF2-40B4-BE49-F238E27FC236}">
                  <a16:creationId xmlns:a16="http://schemas.microsoft.com/office/drawing/2014/main" id="{633E6FFF-5504-715C-E0DE-776B05A88354}"/>
                </a:ext>
              </a:extLst>
            </p:cNvPr>
            <p:cNvSpPr/>
            <p:nvPr/>
          </p:nvSpPr>
          <p:spPr>
            <a:xfrm>
              <a:off x="9302593" y="1492186"/>
              <a:ext cx="372381" cy="544027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156;p53">
              <a:extLst>
                <a:ext uri="{FF2B5EF4-FFF2-40B4-BE49-F238E27FC236}">
                  <a16:creationId xmlns:a16="http://schemas.microsoft.com/office/drawing/2014/main" id="{934C1A93-B7DB-FAC0-FBCB-0C611061896C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157;p53">
              <a:extLst>
                <a:ext uri="{FF2B5EF4-FFF2-40B4-BE49-F238E27FC236}">
                  <a16:creationId xmlns:a16="http://schemas.microsoft.com/office/drawing/2014/main" id="{63648414-7C8F-2887-5C5F-6F804BC8AC48}"/>
                </a:ext>
              </a:extLst>
            </p:cNvPr>
            <p:cNvSpPr/>
            <p:nvPr/>
          </p:nvSpPr>
          <p:spPr>
            <a:xfrm>
              <a:off x="9506490" y="1534917"/>
              <a:ext cx="278880" cy="333716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158;p53">
              <a:extLst>
                <a:ext uri="{FF2B5EF4-FFF2-40B4-BE49-F238E27FC236}">
                  <a16:creationId xmlns:a16="http://schemas.microsoft.com/office/drawing/2014/main" id="{A39BD352-4D87-5947-08AC-9EB289DFEE77}"/>
                </a:ext>
              </a:extLst>
            </p:cNvPr>
            <p:cNvSpPr/>
            <p:nvPr/>
          </p:nvSpPr>
          <p:spPr>
            <a:xfrm>
              <a:off x="9603154" y="1719391"/>
              <a:ext cx="88714" cy="137949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159;p53">
              <a:extLst>
                <a:ext uri="{FF2B5EF4-FFF2-40B4-BE49-F238E27FC236}">
                  <a16:creationId xmlns:a16="http://schemas.microsoft.com/office/drawing/2014/main" id="{98A9DD2A-6B7B-6357-2631-B84D7F462B15}"/>
                </a:ext>
              </a:extLst>
            </p:cNvPr>
            <p:cNvSpPr/>
            <p:nvPr/>
          </p:nvSpPr>
          <p:spPr>
            <a:xfrm>
              <a:off x="9433947" y="2099813"/>
              <a:ext cx="120965" cy="174176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160;p53">
              <a:extLst>
                <a:ext uri="{FF2B5EF4-FFF2-40B4-BE49-F238E27FC236}">
                  <a16:creationId xmlns:a16="http://schemas.microsoft.com/office/drawing/2014/main" id="{77E10CB9-63C9-2F91-CE4C-B6E4A4BEA594}"/>
                </a:ext>
              </a:extLst>
            </p:cNvPr>
            <p:cNvSpPr/>
            <p:nvPr/>
          </p:nvSpPr>
          <p:spPr>
            <a:xfrm>
              <a:off x="9445240" y="2099813"/>
              <a:ext cx="76608" cy="174176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161;p53">
              <a:extLst>
                <a:ext uri="{FF2B5EF4-FFF2-40B4-BE49-F238E27FC236}">
                  <a16:creationId xmlns:a16="http://schemas.microsoft.com/office/drawing/2014/main" id="{04C1113E-C207-109D-5299-205AE18C2584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162;p53">
              <a:extLst>
                <a:ext uri="{FF2B5EF4-FFF2-40B4-BE49-F238E27FC236}">
                  <a16:creationId xmlns:a16="http://schemas.microsoft.com/office/drawing/2014/main" id="{A10D7B35-3146-5A41-8977-B389E1C38160}"/>
                </a:ext>
              </a:extLst>
            </p:cNvPr>
            <p:cNvSpPr/>
            <p:nvPr/>
          </p:nvSpPr>
          <p:spPr>
            <a:xfrm>
              <a:off x="9201773" y="1475202"/>
              <a:ext cx="524785" cy="303181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163;p53">
              <a:extLst>
                <a:ext uri="{FF2B5EF4-FFF2-40B4-BE49-F238E27FC236}">
                  <a16:creationId xmlns:a16="http://schemas.microsoft.com/office/drawing/2014/main" id="{B0378E5D-1BFA-EBF2-04E5-6CF4033996AD}"/>
                </a:ext>
              </a:extLst>
            </p:cNvPr>
            <p:cNvSpPr/>
            <p:nvPr/>
          </p:nvSpPr>
          <p:spPr>
            <a:xfrm>
              <a:off x="9317860" y="1506640"/>
              <a:ext cx="479615" cy="223320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164;p53">
              <a:extLst>
                <a:ext uri="{FF2B5EF4-FFF2-40B4-BE49-F238E27FC236}">
                  <a16:creationId xmlns:a16="http://schemas.microsoft.com/office/drawing/2014/main" id="{1B07786D-3DE5-ED89-2D87-98BC3095D708}"/>
                </a:ext>
              </a:extLst>
            </p:cNvPr>
            <p:cNvSpPr/>
            <p:nvPr/>
          </p:nvSpPr>
          <p:spPr>
            <a:xfrm>
              <a:off x="9292113" y="1306808"/>
              <a:ext cx="597238" cy="371568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165;p53">
              <a:extLst>
                <a:ext uri="{FF2B5EF4-FFF2-40B4-BE49-F238E27FC236}">
                  <a16:creationId xmlns:a16="http://schemas.microsoft.com/office/drawing/2014/main" id="{7C688935-8E30-F8BF-1368-E50824967EC9}"/>
                </a:ext>
              </a:extLst>
            </p:cNvPr>
            <p:cNvSpPr/>
            <p:nvPr/>
          </p:nvSpPr>
          <p:spPr>
            <a:xfrm>
              <a:off x="9278382" y="1268143"/>
              <a:ext cx="615848" cy="386113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166;p53">
              <a:extLst>
                <a:ext uri="{FF2B5EF4-FFF2-40B4-BE49-F238E27FC236}">
                  <a16:creationId xmlns:a16="http://schemas.microsoft.com/office/drawing/2014/main" id="{32CB55FE-2854-9543-66EF-D244B7A37FCC}"/>
                </a:ext>
              </a:extLst>
            </p:cNvPr>
            <p:cNvSpPr/>
            <p:nvPr/>
          </p:nvSpPr>
          <p:spPr>
            <a:xfrm>
              <a:off x="9638658" y="2850176"/>
              <a:ext cx="470762" cy="629489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167;p53">
              <a:extLst>
                <a:ext uri="{FF2B5EF4-FFF2-40B4-BE49-F238E27FC236}">
                  <a16:creationId xmlns:a16="http://schemas.microsoft.com/office/drawing/2014/main" id="{036729A4-7E99-92F5-8817-83C50B5EC440}"/>
                </a:ext>
              </a:extLst>
            </p:cNvPr>
            <p:cNvSpPr/>
            <p:nvPr/>
          </p:nvSpPr>
          <p:spPr>
            <a:xfrm>
              <a:off x="9654738" y="2854151"/>
              <a:ext cx="470762" cy="629579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168;p53">
              <a:extLst>
                <a:ext uri="{FF2B5EF4-FFF2-40B4-BE49-F238E27FC236}">
                  <a16:creationId xmlns:a16="http://schemas.microsoft.com/office/drawing/2014/main" id="{BB99F4A2-5856-7833-B1CB-BCE3E5E93AF8}"/>
                </a:ext>
              </a:extLst>
            </p:cNvPr>
            <p:cNvSpPr/>
            <p:nvPr/>
          </p:nvSpPr>
          <p:spPr>
            <a:xfrm>
              <a:off x="9770825" y="3195907"/>
              <a:ext cx="100006" cy="161257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169;p53">
              <a:extLst>
                <a:ext uri="{FF2B5EF4-FFF2-40B4-BE49-F238E27FC236}">
                  <a16:creationId xmlns:a16="http://schemas.microsoft.com/office/drawing/2014/main" id="{C8B62664-B695-2156-629F-C943336C4BF1}"/>
                </a:ext>
              </a:extLst>
            </p:cNvPr>
            <p:cNvSpPr/>
            <p:nvPr/>
          </p:nvSpPr>
          <p:spPr>
            <a:xfrm>
              <a:off x="9794946" y="3170883"/>
              <a:ext cx="183029" cy="234613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170;p53">
              <a:extLst>
                <a:ext uri="{FF2B5EF4-FFF2-40B4-BE49-F238E27FC236}">
                  <a16:creationId xmlns:a16="http://schemas.microsoft.com/office/drawing/2014/main" id="{E2F6AF6F-A72C-63FB-B088-4668FEBFB147}"/>
                </a:ext>
              </a:extLst>
            </p:cNvPr>
            <p:cNvSpPr/>
            <p:nvPr/>
          </p:nvSpPr>
          <p:spPr>
            <a:xfrm>
              <a:off x="9848969" y="3078194"/>
              <a:ext cx="136323" cy="174176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171;p53">
              <a:extLst>
                <a:ext uri="{FF2B5EF4-FFF2-40B4-BE49-F238E27FC236}">
                  <a16:creationId xmlns:a16="http://schemas.microsoft.com/office/drawing/2014/main" id="{5E7669B3-816A-2696-84F5-34E65373BDC1}"/>
                </a:ext>
              </a:extLst>
            </p:cNvPr>
            <p:cNvSpPr/>
            <p:nvPr/>
          </p:nvSpPr>
          <p:spPr>
            <a:xfrm>
              <a:off x="9835237" y="2638962"/>
              <a:ext cx="299116" cy="581970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172;p53">
              <a:extLst>
                <a:ext uri="{FF2B5EF4-FFF2-40B4-BE49-F238E27FC236}">
                  <a16:creationId xmlns:a16="http://schemas.microsoft.com/office/drawing/2014/main" id="{2FDEF4B5-4A09-8044-CFDA-CD814D238C4F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3" name="Google Shape;1873;p52">
            <a:extLst>
              <a:ext uri="{FF2B5EF4-FFF2-40B4-BE49-F238E27FC236}">
                <a16:creationId xmlns:a16="http://schemas.microsoft.com/office/drawing/2014/main" id="{5E56F977-82E2-64ED-EB74-494AC0F8EA09}"/>
              </a:ext>
            </a:extLst>
          </p:cNvPr>
          <p:cNvGrpSpPr/>
          <p:nvPr/>
        </p:nvGrpSpPr>
        <p:grpSpPr>
          <a:xfrm>
            <a:off x="7608427" y="549511"/>
            <a:ext cx="803380" cy="1333317"/>
            <a:chOff x="2338125" y="1283925"/>
            <a:chExt cx="500050" cy="829900"/>
          </a:xfrm>
        </p:grpSpPr>
        <p:sp>
          <p:nvSpPr>
            <p:cNvPr id="1244" name="Google Shape;1874;p52">
              <a:extLst>
                <a:ext uri="{FF2B5EF4-FFF2-40B4-BE49-F238E27FC236}">
                  <a16:creationId xmlns:a16="http://schemas.microsoft.com/office/drawing/2014/main" id="{A4FB8061-7B9D-C7E9-6A38-2AAD101AEE26}"/>
                </a:ext>
              </a:extLst>
            </p:cNvPr>
            <p:cNvSpPr/>
            <p:nvPr/>
          </p:nvSpPr>
          <p:spPr>
            <a:xfrm>
              <a:off x="236377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2" y="8636"/>
                    <a:pt x="16290" y="6701"/>
                    <a:pt x="16290" y="4319"/>
                  </a:cubicBezTo>
                  <a:cubicBezTo>
                    <a:pt x="16290" y="1928"/>
                    <a:pt x="12642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875;p52">
              <a:extLst>
                <a:ext uri="{FF2B5EF4-FFF2-40B4-BE49-F238E27FC236}">
                  <a16:creationId xmlns:a16="http://schemas.microsoft.com/office/drawing/2014/main" id="{0044700C-B477-BE88-FCDC-A4C032C84EC1}"/>
                </a:ext>
              </a:extLst>
            </p:cNvPr>
            <p:cNvSpPr/>
            <p:nvPr/>
          </p:nvSpPr>
          <p:spPr>
            <a:xfrm>
              <a:off x="23381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1" y="25836"/>
                    <a:pt x="1" y="19760"/>
                  </a:cubicBezTo>
                  <a:cubicBezTo>
                    <a:pt x="1" y="13685"/>
                    <a:pt x="4309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6" name="Google Shape;1876;p52">
              <a:extLst>
                <a:ext uri="{FF2B5EF4-FFF2-40B4-BE49-F238E27FC236}">
                  <a16:creationId xmlns:a16="http://schemas.microsoft.com/office/drawing/2014/main" id="{AF946501-BB94-3A34-56F1-AC6B45441529}"/>
                </a:ext>
              </a:extLst>
            </p:cNvPr>
            <p:cNvSpPr/>
            <p:nvPr/>
          </p:nvSpPr>
          <p:spPr>
            <a:xfrm>
              <a:off x="2356850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1"/>
                    <a:pt x="19253" y="2400"/>
                    <a:pt x="19253" y="8475"/>
                  </a:cubicBezTo>
                  <a:cubicBezTo>
                    <a:pt x="19253" y="14551"/>
                    <a:pt x="14944" y="22009"/>
                    <a:pt x="9627" y="25122"/>
                  </a:cubicBezTo>
                  <a:cubicBezTo>
                    <a:pt x="4319" y="28235"/>
                    <a:pt x="1" y="25836"/>
                    <a:pt x="1" y="19761"/>
                  </a:cubicBezTo>
                  <a:cubicBezTo>
                    <a:pt x="1" y="13685"/>
                    <a:pt x="4319" y="6227"/>
                    <a:pt x="9627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877;p52">
              <a:extLst>
                <a:ext uri="{FF2B5EF4-FFF2-40B4-BE49-F238E27FC236}">
                  <a16:creationId xmlns:a16="http://schemas.microsoft.com/office/drawing/2014/main" id="{09CEAB24-EDB2-BB51-FE6A-01DA4DACC49C}"/>
                </a:ext>
              </a:extLst>
            </p:cNvPr>
            <p:cNvSpPr/>
            <p:nvPr/>
          </p:nvSpPr>
          <p:spPr>
            <a:xfrm>
              <a:off x="23747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97" y="26157"/>
                    <a:pt x="1" y="23926"/>
                    <a:pt x="1" y="18297"/>
                  </a:cubicBezTo>
                  <a:cubicBezTo>
                    <a:pt x="1" y="12677"/>
                    <a:pt x="3997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878;p52">
              <a:extLst>
                <a:ext uri="{FF2B5EF4-FFF2-40B4-BE49-F238E27FC236}">
                  <a16:creationId xmlns:a16="http://schemas.microsoft.com/office/drawing/2014/main" id="{0E48FFE1-99D6-2D76-BAB8-2692222328A7}"/>
                </a:ext>
              </a:extLst>
            </p:cNvPr>
            <p:cNvSpPr/>
            <p:nvPr/>
          </p:nvSpPr>
          <p:spPr>
            <a:xfrm>
              <a:off x="24153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21" y="0"/>
                    <a:pt x="14577" y="1820"/>
                    <a:pt x="14577" y="6423"/>
                  </a:cubicBezTo>
                  <a:cubicBezTo>
                    <a:pt x="14577" y="11027"/>
                    <a:pt x="11321" y="16665"/>
                    <a:pt x="7289" y="19029"/>
                  </a:cubicBezTo>
                  <a:cubicBezTo>
                    <a:pt x="3265" y="21384"/>
                    <a:pt x="0" y="19564"/>
                    <a:pt x="0" y="14970"/>
                  </a:cubicBezTo>
                  <a:cubicBezTo>
                    <a:pt x="0" y="10366"/>
                    <a:pt x="3265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879;p52">
              <a:extLst>
                <a:ext uri="{FF2B5EF4-FFF2-40B4-BE49-F238E27FC236}">
                  <a16:creationId xmlns:a16="http://schemas.microsoft.com/office/drawing/2014/main" id="{FC4ABD32-1187-B283-1859-3CCE023F8056}"/>
                </a:ext>
              </a:extLst>
            </p:cNvPr>
            <p:cNvSpPr/>
            <p:nvPr/>
          </p:nvSpPr>
          <p:spPr>
            <a:xfrm>
              <a:off x="2430450" y="1397000"/>
              <a:ext cx="334350" cy="490450"/>
            </a:xfrm>
            <a:custGeom>
              <a:avLst/>
              <a:gdLst/>
              <a:ahLst/>
              <a:cxnLst/>
              <a:rect l="l" t="t" r="r" b="b"/>
              <a:pathLst>
                <a:path w="13374" h="19618" extrusionOk="0">
                  <a:moveTo>
                    <a:pt x="6683" y="2168"/>
                  </a:moveTo>
                  <a:cubicBezTo>
                    <a:pt x="10376" y="0"/>
                    <a:pt x="13374" y="1669"/>
                    <a:pt x="13374" y="5888"/>
                  </a:cubicBezTo>
                  <a:cubicBezTo>
                    <a:pt x="13374" y="10108"/>
                    <a:pt x="10376" y="15291"/>
                    <a:pt x="6683" y="17450"/>
                  </a:cubicBezTo>
                  <a:cubicBezTo>
                    <a:pt x="2998" y="19618"/>
                    <a:pt x="1" y="17949"/>
                    <a:pt x="1" y="13730"/>
                  </a:cubicBezTo>
                  <a:cubicBezTo>
                    <a:pt x="1" y="9510"/>
                    <a:pt x="2998" y="4327"/>
                    <a:pt x="6683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880;p52">
              <a:extLst>
                <a:ext uri="{FF2B5EF4-FFF2-40B4-BE49-F238E27FC236}">
                  <a16:creationId xmlns:a16="http://schemas.microsoft.com/office/drawing/2014/main" id="{3DB66FB9-54A8-325C-EE29-200485BCC261}"/>
                </a:ext>
              </a:extLst>
            </p:cNvPr>
            <p:cNvSpPr/>
            <p:nvPr/>
          </p:nvSpPr>
          <p:spPr>
            <a:xfrm>
              <a:off x="24476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2" y="4997"/>
                  </a:moveTo>
                  <a:lnTo>
                    <a:pt x="1633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44" y="7066"/>
                    <a:pt x="11152" y="6040"/>
                    <a:pt x="11562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881;p52">
              <a:extLst>
                <a:ext uri="{FF2B5EF4-FFF2-40B4-BE49-F238E27FC236}">
                  <a16:creationId xmlns:a16="http://schemas.microsoft.com/office/drawing/2014/main" id="{6498F89E-CE6A-C9FC-128B-5A5CE8F19610}"/>
                </a:ext>
              </a:extLst>
            </p:cNvPr>
            <p:cNvSpPr/>
            <p:nvPr/>
          </p:nvSpPr>
          <p:spPr>
            <a:xfrm>
              <a:off x="2453200" y="1413500"/>
              <a:ext cx="301350" cy="458125"/>
            </a:xfrm>
            <a:custGeom>
              <a:avLst/>
              <a:gdLst/>
              <a:ahLst/>
              <a:cxnLst/>
              <a:rect l="l" t="t" r="r" b="b"/>
              <a:pathLst>
                <a:path w="12054" h="18325" extrusionOk="0">
                  <a:moveTo>
                    <a:pt x="1" y="17227"/>
                  </a:moveTo>
                  <a:lnTo>
                    <a:pt x="8975" y="1"/>
                  </a:lnTo>
                  <a:cubicBezTo>
                    <a:pt x="10037" y="393"/>
                    <a:pt x="11081" y="884"/>
                    <a:pt x="12053" y="1455"/>
                  </a:cubicBezTo>
                  <a:lnTo>
                    <a:pt x="3319" y="18324"/>
                  </a:lnTo>
                  <a:cubicBezTo>
                    <a:pt x="2267" y="17896"/>
                    <a:pt x="955" y="17825"/>
                    <a:pt x="1" y="17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883;p52">
              <a:extLst>
                <a:ext uri="{FF2B5EF4-FFF2-40B4-BE49-F238E27FC236}">
                  <a16:creationId xmlns:a16="http://schemas.microsoft.com/office/drawing/2014/main" id="{E7D4574A-1D67-4E42-64C5-D0D17A76D236}"/>
                </a:ext>
              </a:extLst>
            </p:cNvPr>
            <p:cNvSpPr/>
            <p:nvPr/>
          </p:nvSpPr>
          <p:spPr>
            <a:xfrm>
              <a:off x="2451650" y="1390525"/>
              <a:ext cx="304000" cy="513200"/>
            </a:xfrm>
            <a:custGeom>
              <a:avLst/>
              <a:gdLst/>
              <a:ahLst/>
              <a:cxnLst/>
              <a:rect l="l" t="t" r="r" b="b"/>
              <a:pathLst>
                <a:path w="12160" h="20528" extrusionOk="0">
                  <a:moveTo>
                    <a:pt x="0" y="19475"/>
                  </a:moveTo>
                  <a:lnTo>
                    <a:pt x="10072" y="1"/>
                  </a:lnTo>
                  <a:cubicBezTo>
                    <a:pt x="10786" y="295"/>
                    <a:pt x="11482" y="625"/>
                    <a:pt x="12160" y="1000"/>
                  </a:cubicBezTo>
                  <a:lnTo>
                    <a:pt x="2061" y="20528"/>
                  </a:lnTo>
                  <a:cubicBezTo>
                    <a:pt x="1356" y="20216"/>
                    <a:pt x="669" y="19859"/>
                    <a:pt x="0" y="1947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3" name="Google Shape;1884;p52">
            <a:extLst>
              <a:ext uri="{FF2B5EF4-FFF2-40B4-BE49-F238E27FC236}">
                <a16:creationId xmlns:a16="http://schemas.microsoft.com/office/drawing/2014/main" id="{CC783748-5A83-4CE7-5605-3709D294BD4B}"/>
              </a:ext>
            </a:extLst>
          </p:cNvPr>
          <p:cNvGrpSpPr/>
          <p:nvPr/>
        </p:nvGrpSpPr>
        <p:grpSpPr>
          <a:xfrm>
            <a:off x="7674152" y="3647482"/>
            <a:ext cx="803380" cy="1333317"/>
            <a:chOff x="2959025" y="1283925"/>
            <a:chExt cx="500050" cy="829900"/>
          </a:xfrm>
        </p:grpSpPr>
        <p:sp>
          <p:nvSpPr>
            <p:cNvPr id="1254" name="Google Shape;1885;p52">
              <a:extLst>
                <a:ext uri="{FF2B5EF4-FFF2-40B4-BE49-F238E27FC236}">
                  <a16:creationId xmlns:a16="http://schemas.microsoft.com/office/drawing/2014/main" id="{A25203E5-003B-844C-4809-8284D900D043}"/>
                </a:ext>
              </a:extLst>
            </p:cNvPr>
            <p:cNvSpPr/>
            <p:nvPr/>
          </p:nvSpPr>
          <p:spPr>
            <a:xfrm>
              <a:off x="299582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6" y="1"/>
                  </a:moveTo>
                  <a:cubicBezTo>
                    <a:pt x="3649" y="1"/>
                    <a:pt x="1" y="1928"/>
                    <a:pt x="1" y="4319"/>
                  </a:cubicBezTo>
                  <a:cubicBezTo>
                    <a:pt x="1" y="6701"/>
                    <a:pt x="3649" y="8636"/>
                    <a:pt x="8146" y="8636"/>
                  </a:cubicBezTo>
                  <a:cubicBezTo>
                    <a:pt x="12642" y="8636"/>
                    <a:pt x="16291" y="6701"/>
                    <a:pt x="16291" y="4319"/>
                  </a:cubicBezTo>
                  <a:cubicBezTo>
                    <a:pt x="16291" y="1928"/>
                    <a:pt x="12642" y="1"/>
                    <a:pt x="8146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886;p52">
              <a:extLst>
                <a:ext uri="{FF2B5EF4-FFF2-40B4-BE49-F238E27FC236}">
                  <a16:creationId xmlns:a16="http://schemas.microsoft.com/office/drawing/2014/main" id="{122CF33B-27B4-B084-E7D7-3D58D6753EB5}"/>
                </a:ext>
              </a:extLst>
            </p:cNvPr>
            <p:cNvSpPr/>
            <p:nvPr/>
          </p:nvSpPr>
          <p:spPr>
            <a:xfrm>
              <a:off x="29590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0"/>
                    <a:pt x="19252" y="2400"/>
                    <a:pt x="19252" y="8475"/>
                  </a:cubicBezTo>
                  <a:cubicBezTo>
                    <a:pt x="19252" y="14551"/>
                    <a:pt x="14944" y="22009"/>
                    <a:pt x="9627" y="25122"/>
                  </a:cubicBezTo>
                  <a:cubicBezTo>
                    <a:pt x="4310" y="28235"/>
                    <a:pt x="1" y="25836"/>
                    <a:pt x="1" y="19760"/>
                  </a:cubicBezTo>
                  <a:cubicBezTo>
                    <a:pt x="1" y="13685"/>
                    <a:pt x="4310" y="6227"/>
                    <a:pt x="9627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887;p52">
              <a:extLst>
                <a:ext uri="{FF2B5EF4-FFF2-40B4-BE49-F238E27FC236}">
                  <a16:creationId xmlns:a16="http://schemas.microsoft.com/office/drawing/2014/main" id="{A24A4C58-39DF-DCFD-EB09-B4FE92F143F9}"/>
                </a:ext>
              </a:extLst>
            </p:cNvPr>
            <p:cNvSpPr/>
            <p:nvPr/>
          </p:nvSpPr>
          <p:spPr>
            <a:xfrm>
              <a:off x="2977775" y="128927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1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0" y="25836"/>
                    <a:pt x="0" y="19761"/>
                  </a:cubicBezTo>
                  <a:cubicBezTo>
                    <a:pt x="0" y="13685"/>
                    <a:pt x="4309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888;p52">
              <a:extLst>
                <a:ext uri="{FF2B5EF4-FFF2-40B4-BE49-F238E27FC236}">
                  <a16:creationId xmlns:a16="http://schemas.microsoft.com/office/drawing/2014/main" id="{052EB21D-C332-AEF6-4913-3F34CC855C40}"/>
                </a:ext>
              </a:extLst>
            </p:cNvPr>
            <p:cNvSpPr/>
            <p:nvPr/>
          </p:nvSpPr>
          <p:spPr>
            <a:xfrm>
              <a:off x="29956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89" y="26157"/>
                    <a:pt x="1" y="23926"/>
                    <a:pt x="1" y="18297"/>
                  </a:cubicBezTo>
                  <a:cubicBezTo>
                    <a:pt x="1" y="12677"/>
                    <a:pt x="3989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889;p52">
              <a:extLst>
                <a:ext uri="{FF2B5EF4-FFF2-40B4-BE49-F238E27FC236}">
                  <a16:creationId xmlns:a16="http://schemas.microsoft.com/office/drawing/2014/main" id="{8A1349A6-FF3B-8AB8-39B9-95F914A4B551}"/>
                </a:ext>
              </a:extLst>
            </p:cNvPr>
            <p:cNvSpPr/>
            <p:nvPr/>
          </p:nvSpPr>
          <p:spPr>
            <a:xfrm>
              <a:off x="30362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2" y="0"/>
                    <a:pt x="14577" y="1820"/>
                    <a:pt x="14577" y="6423"/>
                  </a:cubicBezTo>
                  <a:cubicBezTo>
                    <a:pt x="14577" y="11027"/>
                    <a:pt x="11312" y="16665"/>
                    <a:pt x="7289" y="19029"/>
                  </a:cubicBezTo>
                  <a:cubicBezTo>
                    <a:pt x="3266" y="21384"/>
                    <a:pt x="0" y="19564"/>
                    <a:pt x="0" y="14970"/>
                  </a:cubicBezTo>
                  <a:cubicBezTo>
                    <a:pt x="0" y="10366"/>
                    <a:pt x="3266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890;p52">
              <a:extLst>
                <a:ext uri="{FF2B5EF4-FFF2-40B4-BE49-F238E27FC236}">
                  <a16:creationId xmlns:a16="http://schemas.microsoft.com/office/drawing/2014/main" id="{E3B016D9-8DED-A49F-A554-2EDB2D5D4C16}"/>
                </a:ext>
              </a:extLst>
            </p:cNvPr>
            <p:cNvSpPr/>
            <p:nvPr/>
          </p:nvSpPr>
          <p:spPr>
            <a:xfrm>
              <a:off x="3051375" y="1397000"/>
              <a:ext cx="334325" cy="490450"/>
            </a:xfrm>
            <a:custGeom>
              <a:avLst/>
              <a:gdLst/>
              <a:ahLst/>
              <a:cxnLst/>
              <a:rect l="l" t="t" r="r" b="b"/>
              <a:pathLst>
                <a:path w="13373" h="19618" extrusionOk="0">
                  <a:moveTo>
                    <a:pt x="6682" y="2168"/>
                  </a:moveTo>
                  <a:cubicBezTo>
                    <a:pt x="10375" y="0"/>
                    <a:pt x="13373" y="1669"/>
                    <a:pt x="13373" y="5888"/>
                  </a:cubicBezTo>
                  <a:cubicBezTo>
                    <a:pt x="13373" y="10108"/>
                    <a:pt x="10375" y="15291"/>
                    <a:pt x="6682" y="17450"/>
                  </a:cubicBezTo>
                  <a:cubicBezTo>
                    <a:pt x="2989" y="19618"/>
                    <a:pt x="0" y="17949"/>
                    <a:pt x="0" y="13730"/>
                  </a:cubicBezTo>
                  <a:cubicBezTo>
                    <a:pt x="0" y="9510"/>
                    <a:pt x="2989" y="4327"/>
                    <a:pt x="6682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891;p52">
              <a:extLst>
                <a:ext uri="{FF2B5EF4-FFF2-40B4-BE49-F238E27FC236}">
                  <a16:creationId xmlns:a16="http://schemas.microsoft.com/office/drawing/2014/main" id="{1C21328F-1410-26CD-2C29-0E8E7D0880BE}"/>
                </a:ext>
              </a:extLst>
            </p:cNvPr>
            <p:cNvSpPr/>
            <p:nvPr/>
          </p:nvSpPr>
          <p:spPr>
            <a:xfrm>
              <a:off x="30685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3" y="4997"/>
                  </a:moveTo>
                  <a:lnTo>
                    <a:pt x="1634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35" y="7066"/>
                    <a:pt x="11152" y="6040"/>
                    <a:pt x="11563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892;p52">
              <a:extLst>
                <a:ext uri="{FF2B5EF4-FFF2-40B4-BE49-F238E27FC236}">
                  <a16:creationId xmlns:a16="http://schemas.microsoft.com/office/drawing/2014/main" id="{1A46D973-9CBB-CB21-C667-4BA78CA40DF4}"/>
                </a:ext>
              </a:extLst>
            </p:cNvPr>
            <p:cNvSpPr/>
            <p:nvPr/>
          </p:nvSpPr>
          <p:spPr>
            <a:xfrm>
              <a:off x="3039100" y="1548200"/>
              <a:ext cx="341025" cy="209225"/>
            </a:xfrm>
            <a:custGeom>
              <a:avLst/>
              <a:gdLst/>
              <a:ahLst/>
              <a:cxnLst/>
              <a:rect l="l" t="t" r="r" b="b"/>
              <a:pathLst>
                <a:path w="13641" h="8369" extrusionOk="0">
                  <a:moveTo>
                    <a:pt x="13641" y="6308"/>
                  </a:moveTo>
                  <a:lnTo>
                    <a:pt x="1098" y="1"/>
                  </a:lnTo>
                  <a:cubicBezTo>
                    <a:pt x="696" y="661"/>
                    <a:pt x="330" y="1339"/>
                    <a:pt x="0" y="2035"/>
                  </a:cubicBezTo>
                  <a:lnTo>
                    <a:pt x="12597" y="8369"/>
                  </a:lnTo>
                  <a:cubicBezTo>
                    <a:pt x="12981" y="7700"/>
                    <a:pt x="13328" y="7004"/>
                    <a:pt x="13641" y="6308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2" name="Google Shape;1893;p52">
            <a:extLst>
              <a:ext uri="{FF2B5EF4-FFF2-40B4-BE49-F238E27FC236}">
                <a16:creationId xmlns:a16="http://schemas.microsoft.com/office/drawing/2014/main" id="{02886750-39EC-28D2-D53A-67611443CB63}"/>
              </a:ext>
            </a:extLst>
          </p:cNvPr>
          <p:cNvGrpSpPr/>
          <p:nvPr/>
        </p:nvGrpSpPr>
        <p:grpSpPr>
          <a:xfrm>
            <a:off x="7614868" y="2105848"/>
            <a:ext cx="803392" cy="1332736"/>
            <a:chOff x="1717225" y="1283925"/>
            <a:chExt cx="500275" cy="829900"/>
          </a:xfrm>
        </p:grpSpPr>
        <p:sp>
          <p:nvSpPr>
            <p:cNvPr id="1263" name="Google Shape;1894;p52">
              <a:extLst>
                <a:ext uri="{FF2B5EF4-FFF2-40B4-BE49-F238E27FC236}">
                  <a16:creationId xmlns:a16="http://schemas.microsoft.com/office/drawing/2014/main" id="{CF69363B-CA58-1F75-766B-C014DFAAAB32}"/>
                </a:ext>
              </a:extLst>
            </p:cNvPr>
            <p:cNvSpPr/>
            <p:nvPr/>
          </p:nvSpPr>
          <p:spPr>
            <a:xfrm>
              <a:off x="1728600" y="1897900"/>
              <a:ext cx="407050" cy="215925"/>
            </a:xfrm>
            <a:custGeom>
              <a:avLst/>
              <a:gdLst/>
              <a:ahLst/>
              <a:cxnLst/>
              <a:rect l="l" t="t" r="r" b="b"/>
              <a:pathLst>
                <a:path w="16282" h="8637" extrusionOk="0">
                  <a:moveTo>
                    <a:pt x="8145" y="1"/>
                  </a:moveTo>
                  <a:cubicBezTo>
                    <a:pt x="3640" y="1"/>
                    <a:pt x="0" y="1928"/>
                    <a:pt x="0" y="4319"/>
                  </a:cubicBezTo>
                  <a:cubicBezTo>
                    <a:pt x="0" y="6701"/>
                    <a:pt x="3640" y="8636"/>
                    <a:pt x="8145" y="8636"/>
                  </a:cubicBezTo>
                  <a:cubicBezTo>
                    <a:pt x="12641" y="8636"/>
                    <a:pt x="16281" y="6701"/>
                    <a:pt x="16281" y="4319"/>
                  </a:cubicBezTo>
                  <a:cubicBezTo>
                    <a:pt x="16281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895;p52">
              <a:extLst>
                <a:ext uri="{FF2B5EF4-FFF2-40B4-BE49-F238E27FC236}">
                  <a16:creationId xmlns:a16="http://schemas.microsoft.com/office/drawing/2014/main" id="{9ED46233-D3A4-E7A0-197C-186950C962DC}"/>
                </a:ext>
              </a:extLst>
            </p:cNvPr>
            <p:cNvSpPr/>
            <p:nvPr/>
          </p:nvSpPr>
          <p:spPr>
            <a:xfrm>
              <a:off x="1717225" y="128392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18" y="28235"/>
                    <a:pt x="0" y="25836"/>
                    <a:pt x="0" y="19760"/>
                  </a:cubicBezTo>
                  <a:cubicBezTo>
                    <a:pt x="0" y="13685"/>
                    <a:pt x="4318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896;p52">
              <a:extLst>
                <a:ext uri="{FF2B5EF4-FFF2-40B4-BE49-F238E27FC236}">
                  <a16:creationId xmlns:a16="http://schemas.microsoft.com/office/drawing/2014/main" id="{AC5B0AF5-6B61-2D50-82E8-07D4C154EFAF}"/>
                </a:ext>
              </a:extLst>
            </p:cNvPr>
            <p:cNvSpPr/>
            <p:nvPr/>
          </p:nvSpPr>
          <p:spPr>
            <a:xfrm>
              <a:off x="1736175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34" y="1"/>
                    <a:pt x="19252" y="2400"/>
                    <a:pt x="19252" y="8475"/>
                  </a:cubicBezTo>
                  <a:cubicBezTo>
                    <a:pt x="19252" y="14551"/>
                    <a:pt x="14934" y="22009"/>
                    <a:pt x="9626" y="25122"/>
                  </a:cubicBezTo>
                  <a:cubicBezTo>
                    <a:pt x="4310" y="28235"/>
                    <a:pt x="1" y="25836"/>
                    <a:pt x="1" y="19761"/>
                  </a:cubicBezTo>
                  <a:cubicBezTo>
                    <a:pt x="1" y="13685"/>
                    <a:pt x="4310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897;p52">
              <a:extLst>
                <a:ext uri="{FF2B5EF4-FFF2-40B4-BE49-F238E27FC236}">
                  <a16:creationId xmlns:a16="http://schemas.microsoft.com/office/drawing/2014/main" id="{41AC9809-52BE-F4FF-3661-8E8DB90E2BF5}"/>
                </a:ext>
              </a:extLst>
            </p:cNvPr>
            <p:cNvSpPr/>
            <p:nvPr/>
          </p:nvSpPr>
          <p:spPr>
            <a:xfrm>
              <a:off x="17538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21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21" y="23266"/>
                  </a:cubicBezTo>
                  <a:cubicBezTo>
                    <a:pt x="3997" y="26157"/>
                    <a:pt x="0" y="23926"/>
                    <a:pt x="0" y="18297"/>
                  </a:cubicBezTo>
                  <a:cubicBezTo>
                    <a:pt x="0" y="12677"/>
                    <a:pt x="3997" y="5772"/>
                    <a:pt x="8921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898;p52">
              <a:extLst>
                <a:ext uri="{FF2B5EF4-FFF2-40B4-BE49-F238E27FC236}">
                  <a16:creationId xmlns:a16="http://schemas.microsoft.com/office/drawing/2014/main" id="{466866B9-7C93-0007-09BB-A3B7954ADF0D}"/>
                </a:ext>
              </a:extLst>
            </p:cNvPr>
            <p:cNvSpPr/>
            <p:nvPr/>
          </p:nvSpPr>
          <p:spPr>
            <a:xfrm>
              <a:off x="17946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3" y="0"/>
                    <a:pt x="14578" y="1820"/>
                    <a:pt x="14578" y="6423"/>
                  </a:cubicBezTo>
                  <a:cubicBezTo>
                    <a:pt x="14578" y="11027"/>
                    <a:pt x="11313" y="16665"/>
                    <a:pt x="7289" y="19029"/>
                  </a:cubicBezTo>
                  <a:cubicBezTo>
                    <a:pt x="3257" y="21384"/>
                    <a:pt x="1" y="19564"/>
                    <a:pt x="1" y="14970"/>
                  </a:cubicBezTo>
                  <a:cubicBezTo>
                    <a:pt x="1" y="10366"/>
                    <a:pt x="3257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899;p52">
              <a:extLst>
                <a:ext uri="{FF2B5EF4-FFF2-40B4-BE49-F238E27FC236}">
                  <a16:creationId xmlns:a16="http://schemas.microsoft.com/office/drawing/2014/main" id="{2A2BB739-AD64-E8F6-21C9-082134884A0A}"/>
                </a:ext>
              </a:extLst>
            </p:cNvPr>
            <p:cNvSpPr/>
            <p:nvPr/>
          </p:nvSpPr>
          <p:spPr>
            <a:xfrm>
              <a:off x="1894975" y="1425750"/>
              <a:ext cx="218600" cy="418000"/>
            </a:xfrm>
            <a:custGeom>
              <a:avLst/>
              <a:gdLst/>
              <a:ahLst/>
              <a:cxnLst/>
              <a:rect l="l" t="t" r="r" b="b"/>
              <a:pathLst>
                <a:path w="8744" h="16720" extrusionOk="0">
                  <a:moveTo>
                    <a:pt x="5553" y="2890"/>
                  </a:moveTo>
                  <a:cubicBezTo>
                    <a:pt x="5719" y="2890"/>
                    <a:pt x="5866" y="2935"/>
                    <a:pt x="5995" y="3025"/>
                  </a:cubicBezTo>
                  <a:cubicBezTo>
                    <a:pt x="6245" y="3195"/>
                    <a:pt x="6370" y="3516"/>
                    <a:pt x="6370" y="3989"/>
                  </a:cubicBezTo>
                  <a:cubicBezTo>
                    <a:pt x="6370" y="4372"/>
                    <a:pt x="6281" y="4756"/>
                    <a:pt x="6102" y="5158"/>
                  </a:cubicBezTo>
                  <a:cubicBezTo>
                    <a:pt x="5933" y="5550"/>
                    <a:pt x="5692" y="5898"/>
                    <a:pt x="5389" y="6219"/>
                  </a:cubicBezTo>
                  <a:cubicBezTo>
                    <a:pt x="5175" y="6433"/>
                    <a:pt x="4827" y="6701"/>
                    <a:pt x="4336" y="7013"/>
                  </a:cubicBezTo>
                  <a:cubicBezTo>
                    <a:pt x="4104" y="7165"/>
                    <a:pt x="3854" y="7316"/>
                    <a:pt x="3560" y="7486"/>
                  </a:cubicBezTo>
                  <a:lnTo>
                    <a:pt x="2302" y="8226"/>
                  </a:lnTo>
                  <a:lnTo>
                    <a:pt x="2302" y="4524"/>
                  </a:lnTo>
                  <a:lnTo>
                    <a:pt x="3417" y="3873"/>
                  </a:lnTo>
                  <a:cubicBezTo>
                    <a:pt x="3774" y="3668"/>
                    <a:pt x="4077" y="3489"/>
                    <a:pt x="4336" y="3355"/>
                  </a:cubicBezTo>
                  <a:cubicBezTo>
                    <a:pt x="4675" y="3168"/>
                    <a:pt x="4916" y="3043"/>
                    <a:pt x="5077" y="2990"/>
                  </a:cubicBezTo>
                  <a:cubicBezTo>
                    <a:pt x="5250" y="2923"/>
                    <a:pt x="5409" y="2890"/>
                    <a:pt x="5553" y="2890"/>
                  </a:cubicBezTo>
                  <a:close/>
                  <a:moveTo>
                    <a:pt x="7031" y="1"/>
                  </a:moveTo>
                  <a:cubicBezTo>
                    <a:pt x="6843" y="1"/>
                    <a:pt x="6644" y="30"/>
                    <a:pt x="6433" y="90"/>
                  </a:cubicBezTo>
                  <a:cubicBezTo>
                    <a:pt x="6076" y="189"/>
                    <a:pt x="5380" y="536"/>
                    <a:pt x="4336" y="1134"/>
                  </a:cubicBezTo>
                  <a:cubicBezTo>
                    <a:pt x="4131" y="1250"/>
                    <a:pt x="3926" y="1366"/>
                    <a:pt x="3694" y="1500"/>
                  </a:cubicBezTo>
                  <a:lnTo>
                    <a:pt x="0" y="3668"/>
                  </a:lnTo>
                  <a:lnTo>
                    <a:pt x="0" y="16719"/>
                  </a:lnTo>
                  <a:lnTo>
                    <a:pt x="2302" y="15363"/>
                  </a:lnTo>
                  <a:lnTo>
                    <a:pt x="2302" y="10448"/>
                  </a:lnTo>
                  <a:lnTo>
                    <a:pt x="3801" y="9564"/>
                  </a:lnTo>
                  <a:cubicBezTo>
                    <a:pt x="3988" y="9457"/>
                    <a:pt x="4167" y="9350"/>
                    <a:pt x="4336" y="9252"/>
                  </a:cubicBezTo>
                  <a:cubicBezTo>
                    <a:pt x="5121" y="8771"/>
                    <a:pt x="5746" y="8342"/>
                    <a:pt x="6201" y="7977"/>
                  </a:cubicBezTo>
                  <a:cubicBezTo>
                    <a:pt x="6602" y="7638"/>
                    <a:pt x="6995" y="7200"/>
                    <a:pt x="7387" y="6656"/>
                  </a:cubicBezTo>
                  <a:cubicBezTo>
                    <a:pt x="7780" y="6112"/>
                    <a:pt x="8101" y="5497"/>
                    <a:pt x="8359" y="4801"/>
                  </a:cubicBezTo>
                  <a:cubicBezTo>
                    <a:pt x="8618" y="4105"/>
                    <a:pt x="8743" y="3355"/>
                    <a:pt x="8743" y="2553"/>
                  </a:cubicBezTo>
                  <a:cubicBezTo>
                    <a:pt x="8743" y="1518"/>
                    <a:pt x="8520" y="804"/>
                    <a:pt x="8083" y="403"/>
                  </a:cubicBezTo>
                  <a:cubicBezTo>
                    <a:pt x="7779" y="136"/>
                    <a:pt x="7431" y="1"/>
                    <a:pt x="70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900;p52">
              <a:extLst>
                <a:ext uri="{FF2B5EF4-FFF2-40B4-BE49-F238E27FC236}">
                  <a16:creationId xmlns:a16="http://schemas.microsoft.com/office/drawing/2014/main" id="{9C5D5064-3CE7-7A89-0F35-3D72253CC0A8}"/>
                </a:ext>
              </a:extLst>
            </p:cNvPr>
            <p:cNvSpPr/>
            <p:nvPr/>
          </p:nvSpPr>
          <p:spPr>
            <a:xfrm>
              <a:off x="1809550" y="1523000"/>
              <a:ext cx="341925" cy="224625"/>
            </a:xfrm>
            <a:custGeom>
              <a:avLst/>
              <a:gdLst/>
              <a:ahLst/>
              <a:cxnLst/>
              <a:rect l="l" t="t" r="r" b="b"/>
              <a:pathLst>
                <a:path w="13677" h="8985" extrusionOk="0">
                  <a:moveTo>
                    <a:pt x="13677" y="6959"/>
                  </a:moveTo>
                  <a:lnTo>
                    <a:pt x="1187" y="1"/>
                  </a:lnTo>
                  <a:cubicBezTo>
                    <a:pt x="759" y="643"/>
                    <a:pt x="358" y="1303"/>
                    <a:pt x="1" y="1990"/>
                  </a:cubicBezTo>
                  <a:lnTo>
                    <a:pt x="12553" y="8984"/>
                  </a:lnTo>
                  <a:cubicBezTo>
                    <a:pt x="12963" y="8324"/>
                    <a:pt x="13338" y="7655"/>
                    <a:pt x="13677" y="69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>
          <a:extLst>
            <a:ext uri="{FF2B5EF4-FFF2-40B4-BE49-F238E27FC236}">
              <a16:creationId xmlns:a16="http://schemas.microsoft.com/office/drawing/2014/main" id="{666F05C6-FCE0-3DF8-FD55-B5A430782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>
            <a:extLst>
              <a:ext uri="{FF2B5EF4-FFF2-40B4-BE49-F238E27FC236}">
                <a16:creationId xmlns:a16="http://schemas.microsoft.com/office/drawing/2014/main" id="{9BF920EC-F26A-31C6-8E02-A78CCCA4355D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7855" y="167825"/>
            <a:ext cx="5377275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1179" name="Google Shape;1179;p41">
            <a:extLst>
              <a:ext uri="{FF2B5EF4-FFF2-40B4-BE49-F238E27FC236}">
                <a16:creationId xmlns:a16="http://schemas.microsoft.com/office/drawing/2014/main" id="{D6739020-9BAC-5128-BA4C-6D74472CEC02}"/>
              </a:ext>
            </a:extLst>
          </p:cNvPr>
          <p:cNvSpPr txBox="1"/>
          <p:nvPr/>
        </p:nvSpPr>
        <p:spPr>
          <a:xfrm flipH="1">
            <a:off x="433551" y="802625"/>
            <a:ext cx="1252125" cy="4069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DRIVER</a:t>
            </a:r>
            <a:endParaRPr sz="24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89" name="Google Shape;1189;p41">
            <a:extLst>
              <a:ext uri="{FF2B5EF4-FFF2-40B4-BE49-F238E27FC236}">
                <a16:creationId xmlns:a16="http://schemas.microsoft.com/office/drawing/2014/main" id="{472041B4-D05B-C28D-9A53-42820B4BE9AD}"/>
              </a:ext>
            </a:extLst>
          </p:cNvPr>
          <p:cNvSpPr/>
          <p:nvPr/>
        </p:nvSpPr>
        <p:spPr>
          <a:xfrm rot="5400000">
            <a:off x="6582403" y="324106"/>
            <a:ext cx="457800" cy="28504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1">
            <a:extLst>
              <a:ext uri="{FF2B5EF4-FFF2-40B4-BE49-F238E27FC236}">
                <a16:creationId xmlns:a16="http://schemas.microsoft.com/office/drawing/2014/main" id="{1973C374-E353-E3A3-4095-D6C994063FF9}"/>
              </a:ext>
            </a:extLst>
          </p:cNvPr>
          <p:cNvSpPr/>
          <p:nvPr/>
        </p:nvSpPr>
        <p:spPr>
          <a:xfrm rot="-5400000" flipH="1">
            <a:off x="1961275" y="285324"/>
            <a:ext cx="457800" cy="36260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 descr="A diagram of a person's parking lot&#10;&#10;Description automatically generated">
            <a:extLst>
              <a:ext uri="{FF2B5EF4-FFF2-40B4-BE49-F238E27FC236}">
                <a16:creationId xmlns:a16="http://schemas.microsoft.com/office/drawing/2014/main" id="{0FC7F1E4-73C6-7940-6ED2-44EDE8064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151" y="904038"/>
            <a:ext cx="3247697" cy="415097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1247" name="Google Shape;2098;p53">
            <a:extLst>
              <a:ext uri="{FF2B5EF4-FFF2-40B4-BE49-F238E27FC236}">
                <a16:creationId xmlns:a16="http://schemas.microsoft.com/office/drawing/2014/main" id="{17786E43-F111-7CC1-98CD-3486916618DF}"/>
              </a:ext>
            </a:extLst>
          </p:cNvPr>
          <p:cNvGrpSpPr/>
          <p:nvPr/>
        </p:nvGrpSpPr>
        <p:grpSpPr>
          <a:xfrm flipH="1">
            <a:off x="609775" y="1284890"/>
            <a:ext cx="1644694" cy="3858610"/>
            <a:chOff x="8645020" y="1268143"/>
            <a:chExt cx="1557811" cy="3739533"/>
          </a:xfrm>
        </p:grpSpPr>
        <p:sp>
          <p:nvSpPr>
            <p:cNvPr id="1248" name="Google Shape;2099;p53">
              <a:extLst>
                <a:ext uri="{FF2B5EF4-FFF2-40B4-BE49-F238E27FC236}">
                  <a16:creationId xmlns:a16="http://schemas.microsoft.com/office/drawing/2014/main" id="{905A72A5-5141-65D3-206A-1B4287B57AB7}"/>
                </a:ext>
              </a:extLst>
            </p:cNvPr>
            <p:cNvSpPr/>
            <p:nvPr/>
          </p:nvSpPr>
          <p:spPr>
            <a:xfrm>
              <a:off x="9023713" y="4361203"/>
              <a:ext cx="1179118" cy="625514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100;p53">
              <a:extLst>
                <a:ext uri="{FF2B5EF4-FFF2-40B4-BE49-F238E27FC236}">
                  <a16:creationId xmlns:a16="http://schemas.microsoft.com/office/drawing/2014/main" id="{90E7FD8F-8C87-668E-A14D-E9472BCCB27D}"/>
                </a:ext>
              </a:extLst>
            </p:cNvPr>
            <p:cNvSpPr/>
            <p:nvPr/>
          </p:nvSpPr>
          <p:spPr>
            <a:xfrm>
              <a:off x="9011608" y="4345935"/>
              <a:ext cx="436071" cy="388552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101;p53">
              <a:extLst>
                <a:ext uri="{FF2B5EF4-FFF2-40B4-BE49-F238E27FC236}">
                  <a16:creationId xmlns:a16="http://schemas.microsoft.com/office/drawing/2014/main" id="{31CEF7F9-7D1D-56F2-7492-523F7AFCB335}"/>
                </a:ext>
              </a:extLst>
            </p:cNvPr>
            <p:cNvSpPr/>
            <p:nvPr/>
          </p:nvSpPr>
          <p:spPr>
            <a:xfrm>
              <a:off x="9022900" y="4345935"/>
              <a:ext cx="415925" cy="368407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102;p53">
              <a:extLst>
                <a:ext uri="{FF2B5EF4-FFF2-40B4-BE49-F238E27FC236}">
                  <a16:creationId xmlns:a16="http://schemas.microsoft.com/office/drawing/2014/main" id="{75F28022-C728-39C1-B7D3-7CD6B7D8D0FE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2103;p53">
              <a:extLst>
                <a:ext uri="{FF2B5EF4-FFF2-40B4-BE49-F238E27FC236}">
                  <a16:creationId xmlns:a16="http://schemas.microsoft.com/office/drawing/2014/main" id="{1F9F9DEA-21B6-F3D6-F289-397CF0592751}"/>
                </a:ext>
              </a:extLst>
            </p:cNvPr>
            <p:cNvSpPr/>
            <p:nvPr/>
          </p:nvSpPr>
          <p:spPr>
            <a:xfrm>
              <a:off x="9158320" y="4542063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2104;p53">
              <a:extLst>
                <a:ext uri="{FF2B5EF4-FFF2-40B4-BE49-F238E27FC236}">
                  <a16:creationId xmlns:a16="http://schemas.microsoft.com/office/drawing/2014/main" id="{A5B7A91C-B454-FE2C-77DF-A16072988F93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2105;p53">
              <a:extLst>
                <a:ext uri="{FF2B5EF4-FFF2-40B4-BE49-F238E27FC236}">
                  <a16:creationId xmlns:a16="http://schemas.microsoft.com/office/drawing/2014/main" id="{2522BE6B-8969-A488-26B4-E6FDD1E2485E}"/>
                </a:ext>
              </a:extLst>
            </p:cNvPr>
            <p:cNvSpPr/>
            <p:nvPr/>
          </p:nvSpPr>
          <p:spPr>
            <a:xfrm>
              <a:off x="9194546" y="4510173"/>
              <a:ext cx="58089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2106;p53">
              <a:extLst>
                <a:ext uri="{FF2B5EF4-FFF2-40B4-BE49-F238E27FC236}">
                  <a16:creationId xmlns:a16="http://schemas.microsoft.com/office/drawing/2014/main" id="{FC4FE628-66D0-25D5-01DF-CC553BC8931C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2107;p53">
              <a:extLst>
                <a:ext uri="{FF2B5EF4-FFF2-40B4-BE49-F238E27FC236}">
                  <a16:creationId xmlns:a16="http://schemas.microsoft.com/office/drawing/2014/main" id="{B9E7E2B4-F517-FB48-E46A-D81701CF5867}"/>
                </a:ext>
              </a:extLst>
            </p:cNvPr>
            <p:cNvSpPr/>
            <p:nvPr/>
          </p:nvSpPr>
          <p:spPr>
            <a:xfrm>
              <a:off x="9230863" y="4478735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2108;p53">
              <a:extLst>
                <a:ext uri="{FF2B5EF4-FFF2-40B4-BE49-F238E27FC236}">
                  <a16:creationId xmlns:a16="http://schemas.microsoft.com/office/drawing/2014/main" id="{954A5409-6E76-D127-4C3F-C0F179CA0D61}"/>
                </a:ext>
              </a:extLst>
            </p:cNvPr>
            <p:cNvSpPr/>
            <p:nvPr/>
          </p:nvSpPr>
          <p:spPr>
            <a:xfrm>
              <a:off x="9248569" y="4462564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2109;p53">
              <a:extLst>
                <a:ext uri="{FF2B5EF4-FFF2-40B4-BE49-F238E27FC236}">
                  <a16:creationId xmlns:a16="http://schemas.microsoft.com/office/drawing/2014/main" id="{020FC7BA-98D1-118E-A6AC-7A1E3432BCEF}"/>
                </a:ext>
              </a:extLst>
            </p:cNvPr>
            <p:cNvSpPr/>
            <p:nvPr/>
          </p:nvSpPr>
          <p:spPr>
            <a:xfrm>
              <a:off x="9600715" y="4618310"/>
              <a:ext cx="436162" cy="389365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2110;p53">
              <a:extLst>
                <a:ext uri="{FF2B5EF4-FFF2-40B4-BE49-F238E27FC236}">
                  <a16:creationId xmlns:a16="http://schemas.microsoft.com/office/drawing/2014/main" id="{B6A5F6CE-615C-70E4-BB93-2EA303B4EA93}"/>
                </a:ext>
              </a:extLst>
            </p:cNvPr>
            <p:cNvSpPr/>
            <p:nvPr/>
          </p:nvSpPr>
          <p:spPr>
            <a:xfrm>
              <a:off x="9612820" y="4618310"/>
              <a:ext cx="415112" cy="368407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2111;p53">
              <a:extLst>
                <a:ext uri="{FF2B5EF4-FFF2-40B4-BE49-F238E27FC236}">
                  <a16:creationId xmlns:a16="http://schemas.microsoft.com/office/drawing/2014/main" id="{1247B71B-4970-D74B-16C0-0067DC52DE55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2112;p53">
              <a:extLst>
                <a:ext uri="{FF2B5EF4-FFF2-40B4-BE49-F238E27FC236}">
                  <a16:creationId xmlns:a16="http://schemas.microsoft.com/office/drawing/2014/main" id="{E0A396BB-F515-6630-08D9-7FB7FB80FF6B}"/>
                </a:ext>
              </a:extLst>
            </p:cNvPr>
            <p:cNvSpPr/>
            <p:nvPr/>
          </p:nvSpPr>
          <p:spPr>
            <a:xfrm>
              <a:off x="9747427" y="4814800"/>
              <a:ext cx="58902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2113;p53">
              <a:extLst>
                <a:ext uri="{FF2B5EF4-FFF2-40B4-BE49-F238E27FC236}">
                  <a16:creationId xmlns:a16="http://schemas.microsoft.com/office/drawing/2014/main" id="{15BB3D73-BD72-A024-79F1-73035B32F389}"/>
                </a:ext>
              </a:extLst>
            </p:cNvPr>
            <p:cNvSpPr/>
            <p:nvPr/>
          </p:nvSpPr>
          <p:spPr>
            <a:xfrm>
              <a:off x="9765947" y="4798629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2114;p53">
              <a:extLst>
                <a:ext uri="{FF2B5EF4-FFF2-40B4-BE49-F238E27FC236}">
                  <a16:creationId xmlns:a16="http://schemas.microsoft.com/office/drawing/2014/main" id="{60A7DCE0-AC8A-3E87-A93A-0720879844FD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2115;p53">
              <a:extLst>
                <a:ext uri="{FF2B5EF4-FFF2-40B4-BE49-F238E27FC236}">
                  <a16:creationId xmlns:a16="http://schemas.microsoft.com/office/drawing/2014/main" id="{4133CE64-CFA8-CC5F-DAF7-6C38D6C97685}"/>
                </a:ext>
              </a:extLst>
            </p:cNvPr>
            <p:cNvSpPr/>
            <p:nvPr/>
          </p:nvSpPr>
          <p:spPr>
            <a:xfrm>
              <a:off x="9802263" y="4766919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2116;p53">
              <a:extLst>
                <a:ext uri="{FF2B5EF4-FFF2-40B4-BE49-F238E27FC236}">
                  <a16:creationId xmlns:a16="http://schemas.microsoft.com/office/drawing/2014/main" id="{FE247545-1261-D1DE-2333-98D6D406DF81}"/>
                </a:ext>
              </a:extLst>
            </p:cNvPr>
            <p:cNvSpPr/>
            <p:nvPr/>
          </p:nvSpPr>
          <p:spPr>
            <a:xfrm>
              <a:off x="9819970" y="4751110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2117;p53">
              <a:extLst>
                <a:ext uri="{FF2B5EF4-FFF2-40B4-BE49-F238E27FC236}">
                  <a16:creationId xmlns:a16="http://schemas.microsoft.com/office/drawing/2014/main" id="{72E8B9D2-1FF1-B30F-46D0-00C95A5DC9E0}"/>
                </a:ext>
              </a:extLst>
            </p:cNvPr>
            <p:cNvSpPr/>
            <p:nvPr/>
          </p:nvSpPr>
          <p:spPr>
            <a:xfrm>
              <a:off x="9838490" y="4735029"/>
              <a:ext cx="58089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2118;p53">
              <a:extLst>
                <a:ext uri="{FF2B5EF4-FFF2-40B4-BE49-F238E27FC236}">
                  <a16:creationId xmlns:a16="http://schemas.microsoft.com/office/drawing/2014/main" id="{A5D177E3-4A20-AB6C-E18D-DE4B8BA39975}"/>
                </a:ext>
              </a:extLst>
            </p:cNvPr>
            <p:cNvSpPr/>
            <p:nvPr/>
          </p:nvSpPr>
          <p:spPr>
            <a:xfrm>
              <a:off x="9203399" y="2886403"/>
              <a:ext cx="463535" cy="1628830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2119;p53">
              <a:extLst>
                <a:ext uri="{FF2B5EF4-FFF2-40B4-BE49-F238E27FC236}">
                  <a16:creationId xmlns:a16="http://schemas.microsoft.com/office/drawing/2014/main" id="{1719D5E7-8342-8B21-83B7-CB683DB81CE4}"/>
                </a:ext>
              </a:extLst>
            </p:cNvPr>
            <p:cNvSpPr/>
            <p:nvPr/>
          </p:nvSpPr>
          <p:spPr>
            <a:xfrm>
              <a:off x="9326714" y="2916215"/>
              <a:ext cx="735910" cy="187708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2120;p53">
              <a:extLst>
                <a:ext uri="{FF2B5EF4-FFF2-40B4-BE49-F238E27FC236}">
                  <a16:creationId xmlns:a16="http://schemas.microsoft.com/office/drawing/2014/main" id="{E9F22A35-79BB-DAF4-F6B8-90F22304BDCA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2121;p53">
              <a:extLst>
                <a:ext uri="{FF2B5EF4-FFF2-40B4-BE49-F238E27FC236}">
                  <a16:creationId xmlns:a16="http://schemas.microsoft.com/office/drawing/2014/main" id="{444332F1-9CC2-05BF-453D-183B1006B4D1}"/>
                </a:ext>
              </a:extLst>
            </p:cNvPr>
            <p:cNvSpPr/>
            <p:nvPr/>
          </p:nvSpPr>
          <p:spPr>
            <a:xfrm>
              <a:off x="9232399" y="1881461"/>
              <a:ext cx="754520" cy="1495850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2122;p53">
              <a:extLst>
                <a:ext uri="{FF2B5EF4-FFF2-40B4-BE49-F238E27FC236}">
                  <a16:creationId xmlns:a16="http://schemas.microsoft.com/office/drawing/2014/main" id="{9E56AE3C-1A52-93D4-4BEE-BDAE6E9C6C5D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2123;p53">
              <a:extLst>
                <a:ext uri="{FF2B5EF4-FFF2-40B4-BE49-F238E27FC236}">
                  <a16:creationId xmlns:a16="http://schemas.microsoft.com/office/drawing/2014/main" id="{7C93203F-6AB4-759A-C618-798D40C07E44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2124;p53">
              <a:extLst>
                <a:ext uri="{FF2B5EF4-FFF2-40B4-BE49-F238E27FC236}">
                  <a16:creationId xmlns:a16="http://schemas.microsoft.com/office/drawing/2014/main" id="{C7938F47-88D4-4B25-D7B6-EB3EE0186974}"/>
                </a:ext>
              </a:extLst>
            </p:cNvPr>
            <p:cNvSpPr/>
            <p:nvPr/>
          </p:nvSpPr>
          <p:spPr>
            <a:xfrm>
              <a:off x="9716802" y="2065935"/>
              <a:ext cx="399845" cy="762560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2125;p53">
              <a:extLst>
                <a:ext uri="{FF2B5EF4-FFF2-40B4-BE49-F238E27FC236}">
                  <a16:creationId xmlns:a16="http://schemas.microsoft.com/office/drawing/2014/main" id="{F1FFD083-4FA5-633A-6F58-AB5045B281BE}"/>
                </a:ext>
              </a:extLst>
            </p:cNvPr>
            <p:cNvSpPr/>
            <p:nvPr/>
          </p:nvSpPr>
          <p:spPr>
            <a:xfrm>
              <a:off x="9886008" y="2310214"/>
              <a:ext cx="162160" cy="194321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2126;p53">
              <a:extLst>
                <a:ext uri="{FF2B5EF4-FFF2-40B4-BE49-F238E27FC236}">
                  <a16:creationId xmlns:a16="http://schemas.microsoft.com/office/drawing/2014/main" id="{9CFA7033-E048-65B8-A932-E0B0BBE9CFB5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2127;p53">
              <a:extLst>
                <a:ext uri="{FF2B5EF4-FFF2-40B4-BE49-F238E27FC236}">
                  <a16:creationId xmlns:a16="http://schemas.microsoft.com/office/drawing/2014/main" id="{885488A6-75BF-B854-4DDD-41ABFC600BD9}"/>
                </a:ext>
              </a:extLst>
            </p:cNvPr>
            <p:cNvSpPr/>
            <p:nvPr/>
          </p:nvSpPr>
          <p:spPr>
            <a:xfrm>
              <a:off x="9531424" y="2327921"/>
              <a:ext cx="172549" cy="331277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2128;p53">
              <a:extLst>
                <a:ext uri="{FF2B5EF4-FFF2-40B4-BE49-F238E27FC236}">
                  <a16:creationId xmlns:a16="http://schemas.microsoft.com/office/drawing/2014/main" id="{60AD4774-0D98-E88F-0108-89F165B10954}"/>
                </a:ext>
              </a:extLst>
            </p:cNvPr>
            <p:cNvSpPr/>
            <p:nvPr/>
          </p:nvSpPr>
          <p:spPr>
            <a:xfrm>
              <a:off x="9494385" y="2313376"/>
              <a:ext cx="209589" cy="345822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2129;p53">
              <a:extLst>
                <a:ext uri="{FF2B5EF4-FFF2-40B4-BE49-F238E27FC236}">
                  <a16:creationId xmlns:a16="http://schemas.microsoft.com/office/drawing/2014/main" id="{D07A07E9-9B95-A61D-701E-3094BC6DB797}"/>
                </a:ext>
              </a:extLst>
            </p:cNvPr>
            <p:cNvSpPr/>
            <p:nvPr/>
          </p:nvSpPr>
          <p:spPr>
            <a:xfrm>
              <a:off x="9509652" y="2310214"/>
              <a:ext cx="194321" cy="178964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2130;p53">
              <a:extLst>
                <a:ext uri="{FF2B5EF4-FFF2-40B4-BE49-F238E27FC236}">
                  <a16:creationId xmlns:a16="http://schemas.microsoft.com/office/drawing/2014/main" id="{0E184D01-33B9-3F6B-E676-64D119552649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2131;p53">
              <a:extLst>
                <a:ext uri="{FF2B5EF4-FFF2-40B4-BE49-F238E27FC236}">
                  <a16:creationId xmlns:a16="http://schemas.microsoft.com/office/drawing/2014/main" id="{2AC768C8-A65C-7D5E-C285-E16DCAC06AE2}"/>
                </a:ext>
              </a:extLst>
            </p:cNvPr>
            <p:cNvSpPr/>
            <p:nvPr/>
          </p:nvSpPr>
          <p:spPr>
            <a:xfrm>
              <a:off x="9556448" y="2979091"/>
              <a:ext cx="195857" cy="303904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2132;p53">
              <a:extLst>
                <a:ext uri="{FF2B5EF4-FFF2-40B4-BE49-F238E27FC236}">
                  <a16:creationId xmlns:a16="http://schemas.microsoft.com/office/drawing/2014/main" id="{ADFE5093-8A19-3DF5-4100-6E9B82AB788A}"/>
                </a:ext>
              </a:extLst>
            </p:cNvPr>
            <p:cNvSpPr/>
            <p:nvPr/>
          </p:nvSpPr>
          <p:spPr>
            <a:xfrm>
              <a:off x="9556448" y="2963011"/>
              <a:ext cx="242653" cy="338504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2133;p53">
              <a:extLst>
                <a:ext uri="{FF2B5EF4-FFF2-40B4-BE49-F238E27FC236}">
                  <a16:creationId xmlns:a16="http://schemas.microsoft.com/office/drawing/2014/main" id="{D26154D2-5BB3-E2A0-4B01-527F389B05C9}"/>
                </a:ext>
              </a:extLst>
            </p:cNvPr>
            <p:cNvSpPr/>
            <p:nvPr/>
          </p:nvSpPr>
          <p:spPr>
            <a:xfrm>
              <a:off x="9556448" y="2972677"/>
              <a:ext cx="231361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2134;p53">
              <a:extLst>
                <a:ext uri="{FF2B5EF4-FFF2-40B4-BE49-F238E27FC236}">
                  <a16:creationId xmlns:a16="http://schemas.microsoft.com/office/drawing/2014/main" id="{0BBE8F0F-A41A-B312-CFAB-ED5C367EFD1A}"/>
                </a:ext>
              </a:extLst>
            </p:cNvPr>
            <p:cNvSpPr/>
            <p:nvPr/>
          </p:nvSpPr>
          <p:spPr>
            <a:xfrm>
              <a:off x="9666844" y="302579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2135;p53">
              <a:extLst>
                <a:ext uri="{FF2B5EF4-FFF2-40B4-BE49-F238E27FC236}">
                  <a16:creationId xmlns:a16="http://schemas.microsoft.com/office/drawing/2014/main" id="{F10FE5C0-2005-186C-9BDE-7A2B54262BE6}"/>
                </a:ext>
              </a:extLst>
            </p:cNvPr>
            <p:cNvSpPr/>
            <p:nvPr/>
          </p:nvSpPr>
          <p:spPr>
            <a:xfrm>
              <a:off x="9428256" y="2373814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2136;p53">
              <a:extLst>
                <a:ext uri="{FF2B5EF4-FFF2-40B4-BE49-F238E27FC236}">
                  <a16:creationId xmlns:a16="http://schemas.microsoft.com/office/drawing/2014/main" id="{A4334806-9EF0-D8D8-1D78-2A99851CE435}"/>
                </a:ext>
              </a:extLst>
            </p:cNvPr>
            <p:cNvSpPr/>
            <p:nvPr/>
          </p:nvSpPr>
          <p:spPr>
            <a:xfrm>
              <a:off x="9429882" y="2567232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2137;p53">
              <a:extLst>
                <a:ext uri="{FF2B5EF4-FFF2-40B4-BE49-F238E27FC236}">
                  <a16:creationId xmlns:a16="http://schemas.microsoft.com/office/drawing/2014/main" id="{3E54789C-75AC-4EE5-6BE7-8367331A24BD}"/>
                </a:ext>
              </a:extLst>
            </p:cNvPr>
            <p:cNvSpPr/>
            <p:nvPr/>
          </p:nvSpPr>
          <p:spPr>
            <a:xfrm>
              <a:off x="9431508" y="2760649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2138;p53">
              <a:extLst>
                <a:ext uri="{FF2B5EF4-FFF2-40B4-BE49-F238E27FC236}">
                  <a16:creationId xmlns:a16="http://schemas.microsoft.com/office/drawing/2014/main" id="{D2BFF93C-311C-7E49-EC81-6E9CA2501780}"/>
                </a:ext>
              </a:extLst>
            </p:cNvPr>
            <p:cNvSpPr/>
            <p:nvPr/>
          </p:nvSpPr>
          <p:spPr>
            <a:xfrm>
              <a:off x="9433134" y="295406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2139;p53">
              <a:extLst>
                <a:ext uri="{FF2B5EF4-FFF2-40B4-BE49-F238E27FC236}">
                  <a16:creationId xmlns:a16="http://schemas.microsoft.com/office/drawing/2014/main" id="{A98794AF-02AC-52AD-FF9C-6DC18EE4CDFC}"/>
                </a:ext>
              </a:extLst>
            </p:cNvPr>
            <p:cNvSpPr/>
            <p:nvPr/>
          </p:nvSpPr>
          <p:spPr>
            <a:xfrm>
              <a:off x="9265463" y="2210208"/>
              <a:ext cx="134697" cy="331367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2140;p53">
              <a:extLst>
                <a:ext uri="{FF2B5EF4-FFF2-40B4-BE49-F238E27FC236}">
                  <a16:creationId xmlns:a16="http://schemas.microsoft.com/office/drawing/2014/main" id="{5042ECB8-20A0-ABFC-B2D8-02377F1D9820}"/>
                </a:ext>
              </a:extLst>
            </p:cNvPr>
            <p:cNvSpPr/>
            <p:nvPr/>
          </p:nvSpPr>
          <p:spPr>
            <a:xfrm>
              <a:off x="9237277" y="2195754"/>
              <a:ext cx="162883" cy="345822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2141;p53">
              <a:extLst>
                <a:ext uri="{FF2B5EF4-FFF2-40B4-BE49-F238E27FC236}">
                  <a16:creationId xmlns:a16="http://schemas.microsoft.com/office/drawing/2014/main" id="{2A29D347-AEE0-E80B-9FC4-043C5D4089D2}"/>
                </a:ext>
              </a:extLst>
            </p:cNvPr>
            <p:cNvSpPr/>
            <p:nvPr/>
          </p:nvSpPr>
          <p:spPr>
            <a:xfrm>
              <a:off x="9250196" y="2165941"/>
              <a:ext cx="150777" cy="179777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2142;p53">
              <a:extLst>
                <a:ext uri="{FF2B5EF4-FFF2-40B4-BE49-F238E27FC236}">
                  <a16:creationId xmlns:a16="http://schemas.microsoft.com/office/drawing/2014/main" id="{1921172E-65C5-AF07-C9F7-58FF36D910B3}"/>
                </a:ext>
              </a:extLst>
            </p:cNvPr>
            <p:cNvSpPr/>
            <p:nvPr/>
          </p:nvSpPr>
          <p:spPr>
            <a:xfrm>
              <a:off x="9242065" y="2850989"/>
              <a:ext cx="86365" cy="332090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2143;p53">
              <a:extLst>
                <a:ext uri="{FF2B5EF4-FFF2-40B4-BE49-F238E27FC236}">
                  <a16:creationId xmlns:a16="http://schemas.microsoft.com/office/drawing/2014/main" id="{AE2415AA-7097-9DC8-514F-8E5AE7D15DCC}"/>
                </a:ext>
              </a:extLst>
            </p:cNvPr>
            <p:cNvSpPr/>
            <p:nvPr/>
          </p:nvSpPr>
          <p:spPr>
            <a:xfrm>
              <a:off x="9224358" y="2837258"/>
              <a:ext cx="104072" cy="345822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2144;p53">
              <a:extLst>
                <a:ext uri="{FF2B5EF4-FFF2-40B4-BE49-F238E27FC236}">
                  <a16:creationId xmlns:a16="http://schemas.microsoft.com/office/drawing/2014/main" id="{56C1B8BF-4CBA-5922-C524-42EACFB973CC}"/>
                </a:ext>
              </a:extLst>
            </p:cNvPr>
            <p:cNvSpPr/>
            <p:nvPr/>
          </p:nvSpPr>
          <p:spPr>
            <a:xfrm>
              <a:off x="9232399" y="2807446"/>
              <a:ext cx="96844" cy="179777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2145;p53">
              <a:extLst>
                <a:ext uri="{FF2B5EF4-FFF2-40B4-BE49-F238E27FC236}">
                  <a16:creationId xmlns:a16="http://schemas.microsoft.com/office/drawing/2014/main" id="{155EA26A-C736-BF3D-8A23-ADE147639945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2146;p53">
              <a:extLst>
                <a:ext uri="{FF2B5EF4-FFF2-40B4-BE49-F238E27FC236}">
                  <a16:creationId xmlns:a16="http://schemas.microsoft.com/office/drawing/2014/main" id="{ED3A304E-E343-84E4-33FD-FBB600183FE8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2147;p53">
              <a:extLst>
                <a:ext uri="{FF2B5EF4-FFF2-40B4-BE49-F238E27FC236}">
                  <a16:creationId xmlns:a16="http://schemas.microsoft.com/office/drawing/2014/main" id="{68CA6324-949A-BCFD-A4EB-94B537929D5F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2148;p53">
              <a:extLst>
                <a:ext uri="{FF2B5EF4-FFF2-40B4-BE49-F238E27FC236}">
                  <a16:creationId xmlns:a16="http://schemas.microsoft.com/office/drawing/2014/main" id="{D03FACAF-AB0D-FA23-E880-9E235287A863}"/>
                </a:ext>
              </a:extLst>
            </p:cNvPr>
            <p:cNvSpPr/>
            <p:nvPr/>
          </p:nvSpPr>
          <p:spPr>
            <a:xfrm>
              <a:off x="9296901" y="1896728"/>
              <a:ext cx="234613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2149;p53">
              <a:extLst>
                <a:ext uri="{FF2B5EF4-FFF2-40B4-BE49-F238E27FC236}">
                  <a16:creationId xmlns:a16="http://schemas.microsoft.com/office/drawing/2014/main" id="{C750EA9C-7348-85BE-93B1-9C95BEAB2068}"/>
                </a:ext>
              </a:extLst>
            </p:cNvPr>
            <p:cNvSpPr/>
            <p:nvPr/>
          </p:nvSpPr>
          <p:spPr>
            <a:xfrm>
              <a:off x="9303316" y="1904769"/>
              <a:ext cx="215280" cy="105698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2150;p53">
              <a:extLst>
                <a:ext uri="{FF2B5EF4-FFF2-40B4-BE49-F238E27FC236}">
                  <a16:creationId xmlns:a16="http://schemas.microsoft.com/office/drawing/2014/main" id="{4D4C0F73-57BA-EEDD-B31E-2DF251671699}"/>
                </a:ext>
              </a:extLst>
            </p:cNvPr>
            <p:cNvSpPr/>
            <p:nvPr/>
          </p:nvSpPr>
          <p:spPr>
            <a:xfrm>
              <a:off x="9644259" y="2014441"/>
              <a:ext cx="239491" cy="144273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2151;p53">
              <a:extLst>
                <a:ext uri="{FF2B5EF4-FFF2-40B4-BE49-F238E27FC236}">
                  <a16:creationId xmlns:a16="http://schemas.microsoft.com/office/drawing/2014/main" id="{E872A545-50D5-DE2A-BF9E-693E2AD7D6E8}"/>
                </a:ext>
              </a:extLst>
            </p:cNvPr>
            <p:cNvSpPr/>
            <p:nvPr/>
          </p:nvSpPr>
          <p:spPr>
            <a:xfrm>
              <a:off x="9659616" y="2020042"/>
              <a:ext cx="209589" cy="133071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2152;p53">
              <a:extLst>
                <a:ext uri="{FF2B5EF4-FFF2-40B4-BE49-F238E27FC236}">
                  <a16:creationId xmlns:a16="http://schemas.microsoft.com/office/drawing/2014/main" id="{BFB9E410-9139-7653-BB94-BEB7D468D903}"/>
                </a:ext>
              </a:extLst>
            </p:cNvPr>
            <p:cNvSpPr/>
            <p:nvPr/>
          </p:nvSpPr>
          <p:spPr>
            <a:xfrm>
              <a:off x="9367005" y="1908021"/>
              <a:ext cx="361992" cy="403007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2153;p53">
              <a:extLst>
                <a:ext uri="{FF2B5EF4-FFF2-40B4-BE49-F238E27FC236}">
                  <a16:creationId xmlns:a16="http://schemas.microsoft.com/office/drawing/2014/main" id="{7CBAE759-2DEF-1097-DDDB-EB59DF667519}"/>
                </a:ext>
              </a:extLst>
            </p:cNvPr>
            <p:cNvSpPr/>
            <p:nvPr/>
          </p:nvSpPr>
          <p:spPr>
            <a:xfrm>
              <a:off x="9398444" y="1906395"/>
              <a:ext cx="305530" cy="367593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2154;p53">
              <a:extLst>
                <a:ext uri="{FF2B5EF4-FFF2-40B4-BE49-F238E27FC236}">
                  <a16:creationId xmlns:a16="http://schemas.microsoft.com/office/drawing/2014/main" id="{678891FF-A82E-C5B8-42C0-2026977C7660}"/>
                </a:ext>
              </a:extLst>
            </p:cNvPr>
            <p:cNvSpPr/>
            <p:nvPr/>
          </p:nvSpPr>
          <p:spPr>
            <a:xfrm>
              <a:off x="9451654" y="1796812"/>
              <a:ext cx="241027" cy="303091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2155;p53">
              <a:extLst>
                <a:ext uri="{FF2B5EF4-FFF2-40B4-BE49-F238E27FC236}">
                  <a16:creationId xmlns:a16="http://schemas.microsoft.com/office/drawing/2014/main" id="{52A2A599-3524-6ADC-650C-860E942F31F8}"/>
                </a:ext>
              </a:extLst>
            </p:cNvPr>
            <p:cNvSpPr/>
            <p:nvPr/>
          </p:nvSpPr>
          <p:spPr>
            <a:xfrm>
              <a:off x="9302593" y="1492186"/>
              <a:ext cx="372381" cy="544027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2156;p53">
              <a:extLst>
                <a:ext uri="{FF2B5EF4-FFF2-40B4-BE49-F238E27FC236}">
                  <a16:creationId xmlns:a16="http://schemas.microsoft.com/office/drawing/2014/main" id="{A4F96920-0235-12AB-D29C-281F10DB1DAE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2157;p53">
              <a:extLst>
                <a:ext uri="{FF2B5EF4-FFF2-40B4-BE49-F238E27FC236}">
                  <a16:creationId xmlns:a16="http://schemas.microsoft.com/office/drawing/2014/main" id="{09A4FA99-B093-2F21-09B3-A7337859DE6B}"/>
                </a:ext>
              </a:extLst>
            </p:cNvPr>
            <p:cNvSpPr/>
            <p:nvPr/>
          </p:nvSpPr>
          <p:spPr>
            <a:xfrm>
              <a:off x="9506490" y="1534917"/>
              <a:ext cx="278880" cy="333716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2158;p53">
              <a:extLst>
                <a:ext uri="{FF2B5EF4-FFF2-40B4-BE49-F238E27FC236}">
                  <a16:creationId xmlns:a16="http://schemas.microsoft.com/office/drawing/2014/main" id="{8CD5433F-2877-C56D-6AA4-B52D2CED6D27}"/>
                </a:ext>
              </a:extLst>
            </p:cNvPr>
            <p:cNvSpPr/>
            <p:nvPr/>
          </p:nvSpPr>
          <p:spPr>
            <a:xfrm>
              <a:off x="9603154" y="1719391"/>
              <a:ext cx="88714" cy="137949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2159;p53">
              <a:extLst>
                <a:ext uri="{FF2B5EF4-FFF2-40B4-BE49-F238E27FC236}">
                  <a16:creationId xmlns:a16="http://schemas.microsoft.com/office/drawing/2014/main" id="{BFFE22A8-B579-B53F-7A2B-D0B1DF3E2E02}"/>
                </a:ext>
              </a:extLst>
            </p:cNvPr>
            <p:cNvSpPr/>
            <p:nvPr/>
          </p:nvSpPr>
          <p:spPr>
            <a:xfrm>
              <a:off x="9433947" y="2099813"/>
              <a:ext cx="120965" cy="174176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2160;p53">
              <a:extLst>
                <a:ext uri="{FF2B5EF4-FFF2-40B4-BE49-F238E27FC236}">
                  <a16:creationId xmlns:a16="http://schemas.microsoft.com/office/drawing/2014/main" id="{00C114D3-D967-5CC7-35E2-B73B4CFD3BBD}"/>
                </a:ext>
              </a:extLst>
            </p:cNvPr>
            <p:cNvSpPr/>
            <p:nvPr/>
          </p:nvSpPr>
          <p:spPr>
            <a:xfrm>
              <a:off x="9445240" y="2099813"/>
              <a:ext cx="76608" cy="174176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2161;p53">
              <a:extLst>
                <a:ext uri="{FF2B5EF4-FFF2-40B4-BE49-F238E27FC236}">
                  <a16:creationId xmlns:a16="http://schemas.microsoft.com/office/drawing/2014/main" id="{0904CCDC-E2DF-BE07-C5F9-6EE04C560C08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2162;p53">
              <a:extLst>
                <a:ext uri="{FF2B5EF4-FFF2-40B4-BE49-F238E27FC236}">
                  <a16:creationId xmlns:a16="http://schemas.microsoft.com/office/drawing/2014/main" id="{D2289510-B72B-886A-11C7-2CE1E96A928E}"/>
                </a:ext>
              </a:extLst>
            </p:cNvPr>
            <p:cNvSpPr/>
            <p:nvPr/>
          </p:nvSpPr>
          <p:spPr>
            <a:xfrm>
              <a:off x="9201773" y="1475202"/>
              <a:ext cx="524785" cy="303181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2163;p53">
              <a:extLst>
                <a:ext uri="{FF2B5EF4-FFF2-40B4-BE49-F238E27FC236}">
                  <a16:creationId xmlns:a16="http://schemas.microsoft.com/office/drawing/2014/main" id="{4F570FFB-E5BE-7E02-1C1D-82C7796878E3}"/>
                </a:ext>
              </a:extLst>
            </p:cNvPr>
            <p:cNvSpPr/>
            <p:nvPr/>
          </p:nvSpPr>
          <p:spPr>
            <a:xfrm>
              <a:off x="9317860" y="1506640"/>
              <a:ext cx="479615" cy="223320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2164;p53">
              <a:extLst>
                <a:ext uri="{FF2B5EF4-FFF2-40B4-BE49-F238E27FC236}">
                  <a16:creationId xmlns:a16="http://schemas.microsoft.com/office/drawing/2014/main" id="{02361267-EB8D-3FC2-37B7-FA0281DCA96A}"/>
                </a:ext>
              </a:extLst>
            </p:cNvPr>
            <p:cNvSpPr/>
            <p:nvPr/>
          </p:nvSpPr>
          <p:spPr>
            <a:xfrm>
              <a:off x="9292113" y="1306808"/>
              <a:ext cx="597238" cy="371568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2165;p53">
              <a:extLst>
                <a:ext uri="{FF2B5EF4-FFF2-40B4-BE49-F238E27FC236}">
                  <a16:creationId xmlns:a16="http://schemas.microsoft.com/office/drawing/2014/main" id="{256BB8E4-E63C-B982-6132-AECD044852CA}"/>
                </a:ext>
              </a:extLst>
            </p:cNvPr>
            <p:cNvSpPr/>
            <p:nvPr/>
          </p:nvSpPr>
          <p:spPr>
            <a:xfrm>
              <a:off x="9278382" y="1268143"/>
              <a:ext cx="615848" cy="386113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2166;p53">
              <a:extLst>
                <a:ext uri="{FF2B5EF4-FFF2-40B4-BE49-F238E27FC236}">
                  <a16:creationId xmlns:a16="http://schemas.microsoft.com/office/drawing/2014/main" id="{297054EC-8592-F690-C80F-583BE09EDF74}"/>
                </a:ext>
              </a:extLst>
            </p:cNvPr>
            <p:cNvSpPr/>
            <p:nvPr/>
          </p:nvSpPr>
          <p:spPr>
            <a:xfrm>
              <a:off x="9638658" y="2850176"/>
              <a:ext cx="470762" cy="629489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2167;p53">
              <a:extLst>
                <a:ext uri="{FF2B5EF4-FFF2-40B4-BE49-F238E27FC236}">
                  <a16:creationId xmlns:a16="http://schemas.microsoft.com/office/drawing/2014/main" id="{96A3CE0E-D2FF-B1B0-9DAD-88B10A0A7D50}"/>
                </a:ext>
              </a:extLst>
            </p:cNvPr>
            <p:cNvSpPr/>
            <p:nvPr/>
          </p:nvSpPr>
          <p:spPr>
            <a:xfrm>
              <a:off x="9654738" y="2854151"/>
              <a:ext cx="470762" cy="629579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2168;p53">
              <a:extLst>
                <a:ext uri="{FF2B5EF4-FFF2-40B4-BE49-F238E27FC236}">
                  <a16:creationId xmlns:a16="http://schemas.microsoft.com/office/drawing/2014/main" id="{AE079424-F982-9E68-E491-74FC7A3B7865}"/>
                </a:ext>
              </a:extLst>
            </p:cNvPr>
            <p:cNvSpPr/>
            <p:nvPr/>
          </p:nvSpPr>
          <p:spPr>
            <a:xfrm>
              <a:off x="9770825" y="3195907"/>
              <a:ext cx="100006" cy="161257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2169;p53">
              <a:extLst>
                <a:ext uri="{FF2B5EF4-FFF2-40B4-BE49-F238E27FC236}">
                  <a16:creationId xmlns:a16="http://schemas.microsoft.com/office/drawing/2014/main" id="{16195BAD-0523-6137-FCF2-E34C7DAB182E}"/>
                </a:ext>
              </a:extLst>
            </p:cNvPr>
            <p:cNvSpPr/>
            <p:nvPr/>
          </p:nvSpPr>
          <p:spPr>
            <a:xfrm>
              <a:off x="9794946" y="3170883"/>
              <a:ext cx="183029" cy="234613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2170;p53">
              <a:extLst>
                <a:ext uri="{FF2B5EF4-FFF2-40B4-BE49-F238E27FC236}">
                  <a16:creationId xmlns:a16="http://schemas.microsoft.com/office/drawing/2014/main" id="{A333EA83-0860-7EEC-3ECA-828148BFB50A}"/>
                </a:ext>
              </a:extLst>
            </p:cNvPr>
            <p:cNvSpPr/>
            <p:nvPr/>
          </p:nvSpPr>
          <p:spPr>
            <a:xfrm>
              <a:off x="9848969" y="3078194"/>
              <a:ext cx="136323" cy="174176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2171;p53">
              <a:extLst>
                <a:ext uri="{FF2B5EF4-FFF2-40B4-BE49-F238E27FC236}">
                  <a16:creationId xmlns:a16="http://schemas.microsoft.com/office/drawing/2014/main" id="{1E84F0E6-D336-C851-9F3C-344BB831070C}"/>
                </a:ext>
              </a:extLst>
            </p:cNvPr>
            <p:cNvSpPr/>
            <p:nvPr/>
          </p:nvSpPr>
          <p:spPr>
            <a:xfrm>
              <a:off x="9835237" y="2638962"/>
              <a:ext cx="299116" cy="581970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2172;p53">
              <a:extLst>
                <a:ext uri="{FF2B5EF4-FFF2-40B4-BE49-F238E27FC236}">
                  <a16:creationId xmlns:a16="http://schemas.microsoft.com/office/drawing/2014/main" id="{2844C76B-C4B1-7DE9-6841-81F6971411B5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2" name="Google Shape;1873;p52">
            <a:extLst>
              <a:ext uri="{FF2B5EF4-FFF2-40B4-BE49-F238E27FC236}">
                <a16:creationId xmlns:a16="http://schemas.microsoft.com/office/drawing/2014/main" id="{A45D6F26-DD1D-D29D-EC40-93614BBA07F6}"/>
              </a:ext>
            </a:extLst>
          </p:cNvPr>
          <p:cNvGrpSpPr/>
          <p:nvPr/>
        </p:nvGrpSpPr>
        <p:grpSpPr>
          <a:xfrm>
            <a:off x="7594225" y="2200747"/>
            <a:ext cx="803380" cy="1333317"/>
            <a:chOff x="2338125" y="1283925"/>
            <a:chExt cx="500050" cy="829900"/>
          </a:xfrm>
        </p:grpSpPr>
        <p:sp>
          <p:nvSpPr>
            <p:cNvPr id="1323" name="Google Shape;1874;p52">
              <a:extLst>
                <a:ext uri="{FF2B5EF4-FFF2-40B4-BE49-F238E27FC236}">
                  <a16:creationId xmlns:a16="http://schemas.microsoft.com/office/drawing/2014/main" id="{89F63D86-8FF9-7A38-A246-E41BD271E70E}"/>
                </a:ext>
              </a:extLst>
            </p:cNvPr>
            <p:cNvSpPr/>
            <p:nvPr/>
          </p:nvSpPr>
          <p:spPr>
            <a:xfrm>
              <a:off x="236377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2" y="8636"/>
                    <a:pt x="16290" y="6701"/>
                    <a:pt x="16290" y="4319"/>
                  </a:cubicBezTo>
                  <a:cubicBezTo>
                    <a:pt x="16290" y="1928"/>
                    <a:pt x="12642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875;p52">
              <a:extLst>
                <a:ext uri="{FF2B5EF4-FFF2-40B4-BE49-F238E27FC236}">
                  <a16:creationId xmlns:a16="http://schemas.microsoft.com/office/drawing/2014/main" id="{3DEB9E71-9FAC-C3CB-52DE-D4B3AC2DCBEF}"/>
                </a:ext>
              </a:extLst>
            </p:cNvPr>
            <p:cNvSpPr/>
            <p:nvPr/>
          </p:nvSpPr>
          <p:spPr>
            <a:xfrm>
              <a:off x="23381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1" y="25836"/>
                    <a:pt x="1" y="19760"/>
                  </a:cubicBezTo>
                  <a:cubicBezTo>
                    <a:pt x="1" y="13685"/>
                    <a:pt x="4309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876;p52">
              <a:extLst>
                <a:ext uri="{FF2B5EF4-FFF2-40B4-BE49-F238E27FC236}">
                  <a16:creationId xmlns:a16="http://schemas.microsoft.com/office/drawing/2014/main" id="{9098D2BD-A4CF-F0CF-2744-AB005EB16DD1}"/>
                </a:ext>
              </a:extLst>
            </p:cNvPr>
            <p:cNvSpPr/>
            <p:nvPr/>
          </p:nvSpPr>
          <p:spPr>
            <a:xfrm>
              <a:off x="2356850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1"/>
                    <a:pt x="19253" y="2400"/>
                    <a:pt x="19253" y="8475"/>
                  </a:cubicBezTo>
                  <a:cubicBezTo>
                    <a:pt x="19253" y="14551"/>
                    <a:pt x="14944" y="22009"/>
                    <a:pt x="9627" y="25122"/>
                  </a:cubicBezTo>
                  <a:cubicBezTo>
                    <a:pt x="4319" y="28235"/>
                    <a:pt x="1" y="25836"/>
                    <a:pt x="1" y="19761"/>
                  </a:cubicBezTo>
                  <a:cubicBezTo>
                    <a:pt x="1" y="13685"/>
                    <a:pt x="4319" y="6227"/>
                    <a:pt x="9627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877;p52">
              <a:extLst>
                <a:ext uri="{FF2B5EF4-FFF2-40B4-BE49-F238E27FC236}">
                  <a16:creationId xmlns:a16="http://schemas.microsoft.com/office/drawing/2014/main" id="{0A115A5C-4A70-5987-609D-8E1AAE6519EF}"/>
                </a:ext>
              </a:extLst>
            </p:cNvPr>
            <p:cNvSpPr/>
            <p:nvPr/>
          </p:nvSpPr>
          <p:spPr>
            <a:xfrm>
              <a:off x="23747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97" y="26157"/>
                    <a:pt x="1" y="23926"/>
                    <a:pt x="1" y="18297"/>
                  </a:cubicBezTo>
                  <a:cubicBezTo>
                    <a:pt x="1" y="12677"/>
                    <a:pt x="3997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878;p52">
              <a:extLst>
                <a:ext uri="{FF2B5EF4-FFF2-40B4-BE49-F238E27FC236}">
                  <a16:creationId xmlns:a16="http://schemas.microsoft.com/office/drawing/2014/main" id="{4B8778F7-4E37-0AE4-DC3E-E484C7A21792}"/>
                </a:ext>
              </a:extLst>
            </p:cNvPr>
            <p:cNvSpPr/>
            <p:nvPr/>
          </p:nvSpPr>
          <p:spPr>
            <a:xfrm>
              <a:off x="24153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21" y="0"/>
                    <a:pt x="14577" y="1820"/>
                    <a:pt x="14577" y="6423"/>
                  </a:cubicBezTo>
                  <a:cubicBezTo>
                    <a:pt x="14577" y="11027"/>
                    <a:pt x="11321" y="16665"/>
                    <a:pt x="7289" y="19029"/>
                  </a:cubicBezTo>
                  <a:cubicBezTo>
                    <a:pt x="3265" y="21384"/>
                    <a:pt x="0" y="19564"/>
                    <a:pt x="0" y="14970"/>
                  </a:cubicBezTo>
                  <a:cubicBezTo>
                    <a:pt x="0" y="10366"/>
                    <a:pt x="3265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879;p52">
              <a:extLst>
                <a:ext uri="{FF2B5EF4-FFF2-40B4-BE49-F238E27FC236}">
                  <a16:creationId xmlns:a16="http://schemas.microsoft.com/office/drawing/2014/main" id="{9EA71A9B-3F73-7B4F-7F79-B39BAAD5689F}"/>
                </a:ext>
              </a:extLst>
            </p:cNvPr>
            <p:cNvSpPr/>
            <p:nvPr/>
          </p:nvSpPr>
          <p:spPr>
            <a:xfrm>
              <a:off x="2430450" y="1397000"/>
              <a:ext cx="334350" cy="490450"/>
            </a:xfrm>
            <a:custGeom>
              <a:avLst/>
              <a:gdLst/>
              <a:ahLst/>
              <a:cxnLst/>
              <a:rect l="l" t="t" r="r" b="b"/>
              <a:pathLst>
                <a:path w="13374" h="19618" extrusionOk="0">
                  <a:moveTo>
                    <a:pt x="6683" y="2168"/>
                  </a:moveTo>
                  <a:cubicBezTo>
                    <a:pt x="10376" y="0"/>
                    <a:pt x="13374" y="1669"/>
                    <a:pt x="13374" y="5888"/>
                  </a:cubicBezTo>
                  <a:cubicBezTo>
                    <a:pt x="13374" y="10108"/>
                    <a:pt x="10376" y="15291"/>
                    <a:pt x="6683" y="17450"/>
                  </a:cubicBezTo>
                  <a:cubicBezTo>
                    <a:pt x="2998" y="19618"/>
                    <a:pt x="1" y="17949"/>
                    <a:pt x="1" y="13730"/>
                  </a:cubicBezTo>
                  <a:cubicBezTo>
                    <a:pt x="1" y="9510"/>
                    <a:pt x="2998" y="4327"/>
                    <a:pt x="6683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880;p52">
              <a:extLst>
                <a:ext uri="{FF2B5EF4-FFF2-40B4-BE49-F238E27FC236}">
                  <a16:creationId xmlns:a16="http://schemas.microsoft.com/office/drawing/2014/main" id="{D3B31AAF-55BA-4A56-B49F-29CAC054C00C}"/>
                </a:ext>
              </a:extLst>
            </p:cNvPr>
            <p:cNvSpPr/>
            <p:nvPr/>
          </p:nvSpPr>
          <p:spPr>
            <a:xfrm>
              <a:off x="24476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2" y="4997"/>
                  </a:moveTo>
                  <a:lnTo>
                    <a:pt x="1633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44" y="7066"/>
                    <a:pt x="11152" y="6040"/>
                    <a:pt x="11562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881;p52">
              <a:extLst>
                <a:ext uri="{FF2B5EF4-FFF2-40B4-BE49-F238E27FC236}">
                  <a16:creationId xmlns:a16="http://schemas.microsoft.com/office/drawing/2014/main" id="{71276CCE-4818-C726-2166-BE1B0B33F6BC}"/>
                </a:ext>
              </a:extLst>
            </p:cNvPr>
            <p:cNvSpPr/>
            <p:nvPr/>
          </p:nvSpPr>
          <p:spPr>
            <a:xfrm>
              <a:off x="2453200" y="1413500"/>
              <a:ext cx="301350" cy="458125"/>
            </a:xfrm>
            <a:custGeom>
              <a:avLst/>
              <a:gdLst/>
              <a:ahLst/>
              <a:cxnLst/>
              <a:rect l="l" t="t" r="r" b="b"/>
              <a:pathLst>
                <a:path w="12054" h="18325" extrusionOk="0">
                  <a:moveTo>
                    <a:pt x="1" y="17227"/>
                  </a:moveTo>
                  <a:lnTo>
                    <a:pt x="8975" y="1"/>
                  </a:lnTo>
                  <a:cubicBezTo>
                    <a:pt x="10037" y="393"/>
                    <a:pt x="11081" y="884"/>
                    <a:pt x="12053" y="1455"/>
                  </a:cubicBezTo>
                  <a:lnTo>
                    <a:pt x="3319" y="18324"/>
                  </a:lnTo>
                  <a:cubicBezTo>
                    <a:pt x="2267" y="17896"/>
                    <a:pt x="955" y="17825"/>
                    <a:pt x="1" y="17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883;p52">
              <a:extLst>
                <a:ext uri="{FF2B5EF4-FFF2-40B4-BE49-F238E27FC236}">
                  <a16:creationId xmlns:a16="http://schemas.microsoft.com/office/drawing/2014/main" id="{3AEEB636-267E-939B-56A0-9921FE6AFFFB}"/>
                </a:ext>
              </a:extLst>
            </p:cNvPr>
            <p:cNvSpPr/>
            <p:nvPr/>
          </p:nvSpPr>
          <p:spPr>
            <a:xfrm>
              <a:off x="2451650" y="1390525"/>
              <a:ext cx="304000" cy="513200"/>
            </a:xfrm>
            <a:custGeom>
              <a:avLst/>
              <a:gdLst/>
              <a:ahLst/>
              <a:cxnLst/>
              <a:rect l="l" t="t" r="r" b="b"/>
              <a:pathLst>
                <a:path w="12160" h="20528" extrusionOk="0">
                  <a:moveTo>
                    <a:pt x="0" y="19475"/>
                  </a:moveTo>
                  <a:lnTo>
                    <a:pt x="10072" y="1"/>
                  </a:lnTo>
                  <a:cubicBezTo>
                    <a:pt x="10786" y="295"/>
                    <a:pt x="11482" y="625"/>
                    <a:pt x="12160" y="1000"/>
                  </a:cubicBezTo>
                  <a:lnTo>
                    <a:pt x="2061" y="20528"/>
                  </a:lnTo>
                  <a:cubicBezTo>
                    <a:pt x="1356" y="20216"/>
                    <a:pt x="669" y="19859"/>
                    <a:pt x="0" y="1947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2" name="Google Shape;1884;p52">
            <a:extLst>
              <a:ext uri="{FF2B5EF4-FFF2-40B4-BE49-F238E27FC236}">
                <a16:creationId xmlns:a16="http://schemas.microsoft.com/office/drawing/2014/main" id="{1990E542-1286-C99F-AF8A-5BB69154C4AD}"/>
              </a:ext>
            </a:extLst>
          </p:cNvPr>
          <p:cNvGrpSpPr/>
          <p:nvPr/>
        </p:nvGrpSpPr>
        <p:grpSpPr>
          <a:xfrm>
            <a:off x="7609628" y="3810183"/>
            <a:ext cx="803380" cy="1333317"/>
            <a:chOff x="2959025" y="1283925"/>
            <a:chExt cx="500050" cy="829900"/>
          </a:xfrm>
        </p:grpSpPr>
        <p:sp>
          <p:nvSpPr>
            <p:cNvPr id="1333" name="Google Shape;1885;p52">
              <a:extLst>
                <a:ext uri="{FF2B5EF4-FFF2-40B4-BE49-F238E27FC236}">
                  <a16:creationId xmlns:a16="http://schemas.microsoft.com/office/drawing/2014/main" id="{3B1EB421-B07D-3B8D-920C-ACCEAA4520E4}"/>
                </a:ext>
              </a:extLst>
            </p:cNvPr>
            <p:cNvSpPr/>
            <p:nvPr/>
          </p:nvSpPr>
          <p:spPr>
            <a:xfrm>
              <a:off x="299582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6" y="1"/>
                  </a:moveTo>
                  <a:cubicBezTo>
                    <a:pt x="3649" y="1"/>
                    <a:pt x="1" y="1928"/>
                    <a:pt x="1" y="4319"/>
                  </a:cubicBezTo>
                  <a:cubicBezTo>
                    <a:pt x="1" y="6701"/>
                    <a:pt x="3649" y="8636"/>
                    <a:pt x="8146" y="8636"/>
                  </a:cubicBezTo>
                  <a:cubicBezTo>
                    <a:pt x="12642" y="8636"/>
                    <a:pt x="16291" y="6701"/>
                    <a:pt x="16291" y="4319"/>
                  </a:cubicBezTo>
                  <a:cubicBezTo>
                    <a:pt x="16291" y="1928"/>
                    <a:pt x="12642" y="1"/>
                    <a:pt x="8146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886;p52">
              <a:extLst>
                <a:ext uri="{FF2B5EF4-FFF2-40B4-BE49-F238E27FC236}">
                  <a16:creationId xmlns:a16="http://schemas.microsoft.com/office/drawing/2014/main" id="{19400A1E-533C-CC41-9B41-7F2177CE5BF5}"/>
                </a:ext>
              </a:extLst>
            </p:cNvPr>
            <p:cNvSpPr/>
            <p:nvPr/>
          </p:nvSpPr>
          <p:spPr>
            <a:xfrm>
              <a:off x="29590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0"/>
                    <a:pt x="19252" y="2400"/>
                    <a:pt x="19252" y="8475"/>
                  </a:cubicBezTo>
                  <a:cubicBezTo>
                    <a:pt x="19252" y="14551"/>
                    <a:pt x="14944" y="22009"/>
                    <a:pt x="9627" y="25122"/>
                  </a:cubicBezTo>
                  <a:cubicBezTo>
                    <a:pt x="4310" y="28235"/>
                    <a:pt x="1" y="25836"/>
                    <a:pt x="1" y="19760"/>
                  </a:cubicBezTo>
                  <a:cubicBezTo>
                    <a:pt x="1" y="13685"/>
                    <a:pt x="4310" y="6227"/>
                    <a:pt x="9627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887;p52">
              <a:extLst>
                <a:ext uri="{FF2B5EF4-FFF2-40B4-BE49-F238E27FC236}">
                  <a16:creationId xmlns:a16="http://schemas.microsoft.com/office/drawing/2014/main" id="{097B7B86-9A45-A76C-21E1-8CAEFCE233FC}"/>
                </a:ext>
              </a:extLst>
            </p:cNvPr>
            <p:cNvSpPr/>
            <p:nvPr/>
          </p:nvSpPr>
          <p:spPr>
            <a:xfrm>
              <a:off x="2977775" y="128927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1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0" y="25836"/>
                    <a:pt x="0" y="19761"/>
                  </a:cubicBezTo>
                  <a:cubicBezTo>
                    <a:pt x="0" y="13685"/>
                    <a:pt x="4309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888;p52">
              <a:extLst>
                <a:ext uri="{FF2B5EF4-FFF2-40B4-BE49-F238E27FC236}">
                  <a16:creationId xmlns:a16="http://schemas.microsoft.com/office/drawing/2014/main" id="{FF5F120D-3E37-E226-A295-A941D675DF30}"/>
                </a:ext>
              </a:extLst>
            </p:cNvPr>
            <p:cNvSpPr/>
            <p:nvPr/>
          </p:nvSpPr>
          <p:spPr>
            <a:xfrm>
              <a:off x="29956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89" y="26157"/>
                    <a:pt x="1" y="23926"/>
                    <a:pt x="1" y="18297"/>
                  </a:cubicBezTo>
                  <a:cubicBezTo>
                    <a:pt x="1" y="12677"/>
                    <a:pt x="3989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889;p52">
              <a:extLst>
                <a:ext uri="{FF2B5EF4-FFF2-40B4-BE49-F238E27FC236}">
                  <a16:creationId xmlns:a16="http://schemas.microsoft.com/office/drawing/2014/main" id="{3E68F6AB-604A-77E8-8E98-278993CD2D31}"/>
                </a:ext>
              </a:extLst>
            </p:cNvPr>
            <p:cNvSpPr/>
            <p:nvPr/>
          </p:nvSpPr>
          <p:spPr>
            <a:xfrm>
              <a:off x="30362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2" y="0"/>
                    <a:pt x="14577" y="1820"/>
                    <a:pt x="14577" y="6423"/>
                  </a:cubicBezTo>
                  <a:cubicBezTo>
                    <a:pt x="14577" y="11027"/>
                    <a:pt x="11312" y="16665"/>
                    <a:pt x="7289" y="19029"/>
                  </a:cubicBezTo>
                  <a:cubicBezTo>
                    <a:pt x="3266" y="21384"/>
                    <a:pt x="0" y="19564"/>
                    <a:pt x="0" y="14970"/>
                  </a:cubicBezTo>
                  <a:cubicBezTo>
                    <a:pt x="0" y="10366"/>
                    <a:pt x="3266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890;p52">
              <a:extLst>
                <a:ext uri="{FF2B5EF4-FFF2-40B4-BE49-F238E27FC236}">
                  <a16:creationId xmlns:a16="http://schemas.microsoft.com/office/drawing/2014/main" id="{AC84DBE2-E7F7-1D70-3586-F81BB692D418}"/>
                </a:ext>
              </a:extLst>
            </p:cNvPr>
            <p:cNvSpPr/>
            <p:nvPr/>
          </p:nvSpPr>
          <p:spPr>
            <a:xfrm>
              <a:off x="3051375" y="1397000"/>
              <a:ext cx="334325" cy="490450"/>
            </a:xfrm>
            <a:custGeom>
              <a:avLst/>
              <a:gdLst/>
              <a:ahLst/>
              <a:cxnLst/>
              <a:rect l="l" t="t" r="r" b="b"/>
              <a:pathLst>
                <a:path w="13373" h="19618" extrusionOk="0">
                  <a:moveTo>
                    <a:pt x="6682" y="2168"/>
                  </a:moveTo>
                  <a:cubicBezTo>
                    <a:pt x="10375" y="0"/>
                    <a:pt x="13373" y="1669"/>
                    <a:pt x="13373" y="5888"/>
                  </a:cubicBezTo>
                  <a:cubicBezTo>
                    <a:pt x="13373" y="10108"/>
                    <a:pt x="10375" y="15291"/>
                    <a:pt x="6682" y="17450"/>
                  </a:cubicBezTo>
                  <a:cubicBezTo>
                    <a:pt x="2989" y="19618"/>
                    <a:pt x="0" y="17949"/>
                    <a:pt x="0" y="13730"/>
                  </a:cubicBezTo>
                  <a:cubicBezTo>
                    <a:pt x="0" y="9510"/>
                    <a:pt x="2989" y="4327"/>
                    <a:pt x="6682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891;p52">
              <a:extLst>
                <a:ext uri="{FF2B5EF4-FFF2-40B4-BE49-F238E27FC236}">
                  <a16:creationId xmlns:a16="http://schemas.microsoft.com/office/drawing/2014/main" id="{B5F67F60-ED2A-3214-2474-6BF8DA97E84F}"/>
                </a:ext>
              </a:extLst>
            </p:cNvPr>
            <p:cNvSpPr/>
            <p:nvPr/>
          </p:nvSpPr>
          <p:spPr>
            <a:xfrm>
              <a:off x="30685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3" y="4997"/>
                  </a:moveTo>
                  <a:lnTo>
                    <a:pt x="1634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35" y="7066"/>
                    <a:pt x="11152" y="6040"/>
                    <a:pt x="11563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892;p52">
              <a:extLst>
                <a:ext uri="{FF2B5EF4-FFF2-40B4-BE49-F238E27FC236}">
                  <a16:creationId xmlns:a16="http://schemas.microsoft.com/office/drawing/2014/main" id="{D46B4FC1-20E3-838F-E19F-DF106F466A17}"/>
                </a:ext>
              </a:extLst>
            </p:cNvPr>
            <p:cNvSpPr/>
            <p:nvPr/>
          </p:nvSpPr>
          <p:spPr>
            <a:xfrm>
              <a:off x="3039100" y="1548200"/>
              <a:ext cx="341025" cy="209225"/>
            </a:xfrm>
            <a:custGeom>
              <a:avLst/>
              <a:gdLst/>
              <a:ahLst/>
              <a:cxnLst/>
              <a:rect l="l" t="t" r="r" b="b"/>
              <a:pathLst>
                <a:path w="13641" h="8369" extrusionOk="0">
                  <a:moveTo>
                    <a:pt x="13641" y="6308"/>
                  </a:moveTo>
                  <a:lnTo>
                    <a:pt x="1098" y="1"/>
                  </a:lnTo>
                  <a:cubicBezTo>
                    <a:pt x="696" y="661"/>
                    <a:pt x="330" y="1339"/>
                    <a:pt x="0" y="2035"/>
                  </a:cubicBezTo>
                  <a:lnTo>
                    <a:pt x="12597" y="8369"/>
                  </a:lnTo>
                  <a:cubicBezTo>
                    <a:pt x="12981" y="7700"/>
                    <a:pt x="13328" y="7004"/>
                    <a:pt x="13641" y="6308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893;p52">
            <a:extLst>
              <a:ext uri="{FF2B5EF4-FFF2-40B4-BE49-F238E27FC236}">
                <a16:creationId xmlns:a16="http://schemas.microsoft.com/office/drawing/2014/main" id="{21740E29-9F6D-CC91-1CB7-680CB1AB250C}"/>
              </a:ext>
            </a:extLst>
          </p:cNvPr>
          <p:cNvGrpSpPr/>
          <p:nvPr/>
        </p:nvGrpSpPr>
        <p:grpSpPr>
          <a:xfrm>
            <a:off x="7643024" y="756412"/>
            <a:ext cx="803392" cy="1332736"/>
            <a:chOff x="1717225" y="1283925"/>
            <a:chExt cx="500275" cy="829900"/>
          </a:xfrm>
        </p:grpSpPr>
        <p:sp>
          <p:nvSpPr>
            <p:cNvPr id="1342" name="Google Shape;1894;p52">
              <a:extLst>
                <a:ext uri="{FF2B5EF4-FFF2-40B4-BE49-F238E27FC236}">
                  <a16:creationId xmlns:a16="http://schemas.microsoft.com/office/drawing/2014/main" id="{88A066D7-BA2A-6172-7793-F1AA47965B2E}"/>
                </a:ext>
              </a:extLst>
            </p:cNvPr>
            <p:cNvSpPr/>
            <p:nvPr/>
          </p:nvSpPr>
          <p:spPr>
            <a:xfrm>
              <a:off x="1728600" y="1897900"/>
              <a:ext cx="407050" cy="215925"/>
            </a:xfrm>
            <a:custGeom>
              <a:avLst/>
              <a:gdLst/>
              <a:ahLst/>
              <a:cxnLst/>
              <a:rect l="l" t="t" r="r" b="b"/>
              <a:pathLst>
                <a:path w="16282" h="8637" extrusionOk="0">
                  <a:moveTo>
                    <a:pt x="8145" y="1"/>
                  </a:moveTo>
                  <a:cubicBezTo>
                    <a:pt x="3640" y="1"/>
                    <a:pt x="0" y="1928"/>
                    <a:pt x="0" y="4319"/>
                  </a:cubicBezTo>
                  <a:cubicBezTo>
                    <a:pt x="0" y="6701"/>
                    <a:pt x="3640" y="8636"/>
                    <a:pt x="8145" y="8636"/>
                  </a:cubicBezTo>
                  <a:cubicBezTo>
                    <a:pt x="12641" y="8636"/>
                    <a:pt x="16281" y="6701"/>
                    <a:pt x="16281" y="4319"/>
                  </a:cubicBezTo>
                  <a:cubicBezTo>
                    <a:pt x="16281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895;p52">
              <a:extLst>
                <a:ext uri="{FF2B5EF4-FFF2-40B4-BE49-F238E27FC236}">
                  <a16:creationId xmlns:a16="http://schemas.microsoft.com/office/drawing/2014/main" id="{3297531F-273E-FC78-C656-65E8AC416B81}"/>
                </a:ext>
              </a:extLst>
            </p:cNvPr>
            <p:cNvSpPr/>
            <p:nvPr/>
          </p:nvSpPr>
          <p:spPr>
            <a:xfrm>
              <a:off x="1717225" y="128392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18" y="28235"/>
                    <a:pt x="0" y="25836"/>
                    <a:pt x="0" y="19760"/>
                  </a:cubicBezTo>
                  <a:cubicBezTo>
                    <a:pt x="0" y="13685"/>
                    <a:pt x="4318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896;p52">
              <a:extLst>
                <a:ext uri="{FF2B5EF4-FFF2-40B4-BE49-F238E27FC236}">
                  <a16:creationId xmlns:a16="http://schemas.microsoft.com/office/drawing/2014/main" id="{FEE19213-6799-F16E-9C22-377805686F5F}"/>
                </a:ext>
              </a:extLst>
            </p:cNvPr>
            <p:cNvSpPr/>
            <p:nvPr/>
          </p:nvSpPr>
          <p:spPr>
            <a:xfrm>
              <a:off x="1736175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34" y="1"/>
                    <a:pt x="19252" y="2400"/>
                    <a:pt x="19252" y="8475"/>
                  </a:cubicBezTo>
                  <a:cubicBezTo>
                    <a:pt x="19252" y="14551"/>
                    <a:pt x="14934" y="22009"/>
                    <a:pt x="9626" y="25122"/>
                  </a:cubicBezTo>
                  <a:cubicBezTo>
                    <a:pt x="4310" y="28235"/>
                    <a:pt x="1" y="25836"/>
                    <a:pt x="1" y="19761"/>
                  </a:cubicBezTo>
                  <a:cubicBezTo>
                    <a:pt x="1" y="13685"/>
                    <a:pt x="4310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897;p52">
              <a:extLst>
                <a:ext uri="{FF2B5EF4-FFF2-40B4-BE49-F238E27FC236}">
                  <a16:creationId xmlns:a16="http://schemas.microsoft.com/office/drawing/2014/main" id="{85783180-B0AF-342A-C5D1-246005E90FEF}"/>
                </a:ext>
              </a:extLst>
            </p:cNvPr>
            <p:cNvSpPr/>
            <p:nvPr/>
          </p:nvSpPr>
          <p:spPr>
            <a:xfrm>
              <a:off x="17538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21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21" y="23266"/>
                  </a:cubicBezTo>
                  <a:cubicBezTo>
                    <a:pt x="3997" y="26157"/>
                    <a:pt x="0" y="23926"/>
                    <a:pt x="0" y="18297"/>
                  </a:cubicBezTo>
                  <a:cubicBezTo>
                    <a:pt x="0" y="12677"/>
                    <a:pt x="3997" y="5772"/>
                    <a:pt x="8921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898;p52">
              <a:extLst>
                <a:ext uri="{FF2B5EF4-FFF2-40B4-BE49-F238E27FC236}">
                  <a16:creationId xmlns:a16="http://schemas.microsoft.com/office/drawing/2014/main" id="{1C670F4A-0250-E356-9AE7-BC45A4E868E0}"/>
                </a:ext>
              </a:extLst>
            </p:cNvPr>
            <p:cNvSpPr/>
            <p:nvPr/>
          </p:nvSpPr>
          <p:spPr>
            <a:xfrm>
              <a:off x="17946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3" y="0"/>
                    <a:pt x="14578" y="1820"/>
                    <a:pt x="14578" y="6423"/>
                  </a:cubicBezTo>
                  <a:cubicBezTo>
                    <a:pt x="14578" y="11027"/>
                    <a:pt x="11313" y="16665"/>
                    <a:pt x="7289" y="19029"/>
                  </a:cubicBezTo>
                  <a:cubicBezTo>
                    <a:pt x="3257" y="21384"/>
                    <a:pt x="1" y="19564"/>
                    <a:pt x="1" y="14970"/>
                  </a:cubicBezTo>
                  <a:cubicBezTo>
                    <a:pt x="1" y="10366"/>
                    <a:pt x="3257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899;p52">
              <a:extLst>
                <a:ext uri="{FF2B5EF4-FFF2-40B4-BE49-F238E27FC236}">
                  <a16:creationId xmlns:a16="http://schemas.microsoft.com/office/drawing/2014/main" id="{B89A0D96-EB59-5C04-3542-CFEC87E5CD5D}"/>
                </a:ext>
              </a:extLst>
            </p:cNvPr>
            <p:cNvSpPr/>
            <p:nvPr/>
          </p:nvSpPr>
          <p:spPr>
            <a:xfrm>
              <a:off x="1894975" y="1425750"/>
              <a:ext cx="218600" cy="418000"/>
            </a:xfrm>
            <a:custGeom>
              <a:avLst/>
              <a:gdLst/>
              <a:ahLst/>
              <a:cxnLst/>
              <a:rect l="l" t="t" r="r" b="b"/>
              <a:pathLst>
                <a:path w="8744" h="16720" extrusionOk="0">
                  <a:moveTo>
                    <a:pt x="5553" y="2890"/>
                  </a:moveTo>
                  <a:cubicBezTo>
                    <a:pt x="5719" y="2890"/>
                    <a:pt x="5866" y="2935"/>
                    <a:pt x="5995" y="3025"/>
                  </a:cubicBezTo>
                  <a:cubicBezTo>
                    <a:pt x="6245" y="3195"/>
                    <a:pt x="6370" y="3516"/>
                    <a:pt x="6370" y="3989"/>
                  </a:cubicBezTo>
                  <a:cubicBezTo>
                    <a:pt x="6370" y="4372"/>
                    <a:pt x="6281" y="4756"/>
                    <a:pt x="6102" y="5158"/>
                  </a:cubicBezTo>
                  <a:cubicBezTo>
                    <a:pt x="5933" y="5550"/>
                    <a:pt x="5692" y="5898"/>
                    <a:pt x="5389" y="6219"/>
                  </a:cubicBezTo>
                  <a:cubicBezTo>
                    <a:pt x="5175" y="6433"/>
                    <a:pt x="4827" y="6701"/>
                    <a:pt x="4336" y="7013"/>
                  </a:cubicBezTo>
                  <a:cubicBezTo>
                    <a:pt x="4104" y="7165"/>
                    <a:pt x="3854" y="7316"/>
                    <a:pt x="3560" y="7486"/>
                  </a:cubicBezTo>
                  <a:lnTo>
                    <a:pt x="2302" y="8226"/>
                  </a:lnTo>
                  <a:lnTo>
                    <a:pt x="2302" y="4524"/>
                  </a:lnTo>
                  <a:lnTo>
                    <a:pt x="3417" y="3873"/>
                  </a:lnTo>
                  <a:cubicBezTo>
                    <a:pt x="3774" y="3668"/>
                    <a:pt x="4077" y="3489"/>
                    <a:pt x="4336" y="3355"/>
                  </a:cubicBezTo>
                  <a:cubicBezTo>
                    <a:pt x="4675" y="3168"/>
                    <a:pt x="4916" y="3043"/>
                    <a:pt x="5077" y="2990"/>
                  </a:cubicBezTo>
                  <a:cubicBezTo>
                    <a:pt x="5250" y="2923"/>
                    <a:pt x="5409" y="2890"/>
                    <a:pt x="5553" y="2890"/>
                  </a:cubicBezTo>
                  <a:close/>
                  <a:moveTo>
                    <a:pt x="7031" y="1"/>
                  </a:moveTo>
                  <a:cubicBezTo>
                    <a:pt x="6843" y="1"/>
                    <a:pt x="6644" y="30"/>
                    <a:pt x="6433" y="90"/>
                  </a:cubicBezTo>
                  <a:cubicBezTo>
                    <a:pt x="6076" y="189"/>
                    <a:pt x="5380" y="536"/>
                    <a:pt x="4336" y="1134"/>
                  </a:cubicBezTo>
                  <a:cubicBezTo>
                    <a:pt x="4131" y="1250"/>
                    <a:pt x="3926" y="1366"/>
                    <a:pt x="3694" y="1500"/>
                  </a:cubicBezTo>
                  <a:lnTo>
                    <a:pt x="0" y="3668"/>
                  </a:lnTo>
                  <a:lnTo>
                    <a:pt x="0" y="16719"/>
                  </a:lnTo>
                  <a:lnTo>
                    <a:pt x="2302" y="15363"/>
                  </a:lnTo>
                  <a:lnTo>
                    <a:pt x="2302" y="10448"/>
                  </a:lnTo>
                  <a:lnTo>
                    <a:pt x="3801" y="9564"/>
                  </a:lnTo>
                  <a:cubicBezTo>
                    <a:pt x="3988" y="9457"/>
                    <a:pt x="4167" y="9350"/>
                    <a:pt x="4336" y="9252"/>
                  </a:cubicBezTo>
                  <a:cubicBezTo>
                    <a:pt x="5121" y="8771"/>
                    <a:pt x="5746" y="8342"/>
                    <a:pt x="6201" y="7977"/>
                  </a:cubicBezTo>
                  <a:cubicBezTo>
                    <a:pt x="6602" y="7638"/>
                    <a:pt x="6995" y="7200"/>
                    <a:pt x="7387" y="6656"/>
                  </a:cubicBezTo>
                  <a:cubicBezTo>
                    <a:pt x="7780" y="6112"/>
                    <a:pt x="8101" y="5497"/>
                    <a:pt x="8359" y="4801"/>
                  </a:cubicBezTo>
                  <a:cubicBezTo>
                    <a:pt x="8618" y="4105"/>
                    <a:pt x="8743" y="3355"/>
                    <a:pt x="8743" y="2553"/>
                  </a:cubicBezTo>
                  <a:cubicBezTo>
                    <a:pt x="8743" y="1518"/>
                    <a:pt x="8520" y="804"/>
                    <a:pt x="8083" y="403"/>
                  </a:cubicBezTo>
                  <a:cubicBezTo>
                    <a:pt x="7779" y="136"/>
                    <a:pt x="7431" y="1"/>
                    <a:pt x="70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00;p52">
              <a:extLst>
                <a:ext uri="{FF2B5EF4-FFF2-40B4-BE49-F238E27FC236}">
                  <a16:creationId xmlns:a16="http://schemas.microsoft.com/office/drawing/2014/main" id="{FB679321-934A-02C5-891F-C4C68187C008}"/>
                </a:ext>
              </a:extLst>
            </p:cNvPr>
            <p:cNvSpPr/>
            <p:nvPr/>
          </p:nvSpPr>
          <p:spPr>
            <a:xfrm>
              <a:off x="1809550" y="1523000"/>
              <a:ext cx="341925" cy="224625"/>
            </a:xfrm>
            <a:custGeom>
              <a:avLst/>
              <a:gdLst/>
              <a:ahLst/>
              <a:cxnLst/>
              <a:rect l="l" t="t" r="r" b="b"/>
              <a:pathLst>
                <a:path w="13677" h="8985" extrusionOk="0">
                  <a:moveTo>
                    <a:pt x="13677" y="6959"/>
                  </a:moveTo>
                  <a:lnTo>
                    <a:pt x="1187" y="1"/>
                  </a:lnTo>
                  <a:cubicBezTo>
                    <a:pt x="759" y="643"/>
                    <a:pt x="358" y="1303"/>
                    <a:pt x="1" y="1990"/>
                  </a:cubicBezTo>
                  <a:lnTo>
                    <a:pt x="12553" y="8984"/>
                  </a:lnTo>
                  <a:cubicBezTo>
                    <a:pt x="12963" y="8324"/>
                    <a:pt x="13338" y="7655"/>
                    <a:pt x="13677" y="69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883294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>
          <a:extLst>
            <a:ext uri="{FF2B5EF4-FFF2-40B4-BE49-F238E27FC236}">
              <a16:creationId xmlns:a16="http://schemas.microsoft.com/office/drawing/2014/main" id="{98AEB76B-5470-197C-8529-8894A70CB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>
            <a:extLst>
              <a:ext uri="{FF2B5EF4-FFF2-40B4-BE49-F238E27FC236}">
                <a16:creationId xmlns:a16="http://schemas.microsoft.com/office/drawing/2014/main" id="{97BC65B4-1DA8-2783-0CAD-C8E7580EA64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7855" y="167825"/>
            <a:ext cx="5377275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DIAGRAM</a:t>
            </a:r>
            <a:endParaRPr dirty="0"/>
          </a:p>
        </p:txBody>
      </p:sp>
      <p:sp>
        <p:nvSpPr>
          <p:cNvPr id="1179" name="Google Shape;1179;p41">
            <a:extLst>
              <a:ext uri="{FF2B5EF4-FFF2-40B4-BE49-F238E27FC236}">
                <a16:creationId xmlns:a16="http://schemas.microsoft.com/office/drawing/2014/main" id="{F4156A7E-0F51-DC9E-7E45-EBE00F37E799}"/>
              </a:ext>
            </a:extLst>
          </p:cNvPr>
          <p:cNvSpPr txBox="1"/>
          <p:nvPr/>
        </p:nvSpPr>
        <p:spPr>
          <a:xfrm flipH="1">
            <a:off x="133883" y="872528"/>
            <a:ext cx="2160000" cy="38723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chemeClr val="dk1"/>
                </a:solidFill>
                <a:latin typeface="Hammersmith One"/>
                <a:ea typeface="Hammersmith One"/>
                <a:cs typeface="Hammersmith One"/>
                <a:sym typeface="Hammersmith One"/>
              </a:rPr>
              <a:t>LAND OWNER</a:t>
            </a:r>
            <a:endParaRPr sz="2400" b="1" dirty="0">
              <a:solidFill>
                <a:schemeClr val="dk1"/>
              </a:solidFill>
              <a:latin typeface="Hammersmith One"/>
              <a:ea typeface="Hammersmith One"/>
              <a:cs typeface="Hammersmith One"/>
              <a:sym typeface="Hammersmith One"/>
            </a:endParaRPr>
          </a:p>
        </p:txBody>
      </p:sp>
      <p:sp>
        <p:nvSpPr>
          <p:cNvPr id="1189" name="Google Shape;1189;p41">
            <a:extLst>
              <a:ext uri="{FF2B5EF4-FFF2-40B4-BE49-F238E27FC236}">
                <a16:creationId xmlns:a16="http://schemas.microsoft.com/office/drawing/2014/main" id="{859CBB02-0D6D-8159-716E-64F8B83155B5}"/>
              </a:ext>
            </a:extLst>
          </p:cNvPr>
          <p:cNvSpPr/>
          <p:nvPr/>
        </p:nvSpPr>
        <p:spPr>
          <a:xfrm rot="5400000">
            <a:off x="6582403" y="324106"/>
            <a:ext cx="457800" cy="28504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1">
            <a:extLst>
              <a:ext uri="{FF2B5EF4-FFF2-40B4-BE49-F238E27FC236}">
                <a16:creationId xmlns:a16="http://schemas.microsoft.com/office/drawing/2014/main" id="{F051A495-6236-E48F-9D1A-344C863C0A94}"/>
              </a:ext>
            </a:extLst>
          </p:cNvPr>
          <p:cNvSpPr/>
          <p:nvPr/>
        </p:nvSpPr>
        <p:spPr>
          <a:xfrm rot="-5400000" flipH="1">
            <a:off x="1961275" y="285324"/>
            <a:ext cx="457800" cy="36260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2098;p53">
            <a:extLst>
              <a:ext uri="{FF2B5EF4-FFF2-40B4-BE49-F238E27FC236}">
                <a16:creationId xmlns:a16="http://schemas.microsoft.com/office/drawing/2014/main" id="{58A79FCF-E181-8F66-8899-2E61D479B24E}"/>
              </a:ext>
            </a:extLst>
          </p:cNvPr>
          <p:cNvGrpSpPr/>
          <p:nvPr/>
        </p:nvGrpSpPr>
        <p:grpSpPr>
          <a:xfrm flipH="1">
            <a:off x="428470" y="1349744"/>
            <a:ext cx="1580400" cy="3793756"/>
            <a:chOff x="8645020" y="1268143"/>
            <a:chExt cx="1557811" cy="3739533"/>
          </a:xfrm>
        </p:grpSpPr>
        <p:sp>
          <p:nvSpPr>
            <p:cNvPr id="8" name="Google Shape;2099;p53">
              <a:extLst>
                <a:ext uri="{FF2B5EF4-FFF2-40B4-BE49-F238E27FC236}">
                  <a16:creationId xmlns:a16="http://schemas.microsoft.com/office/drawing/2014/main" id="{F23B99DD-1494-5063-CD9F-D36B0626EC83}"/>
                </a:ext>
              </a:extLst>
            </p:cNvPr>
            <p:cNvSpPr/>
            <p:nvPr/>
          </p:nvSpPr>
          <p:spPr>
            <a:xfrm>
              <a:off x="9023713" y="4361203"/>
              <a:ext cx="1179118" cy="625514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100;p53">
              <a:extLst>
                <a:ext uri="{FF2B5EF4-FFF2-40B4-BE49-F238E27FC236}">
                  <a16:creationId xmlns:a16="http://schemas.microsoft.com/office/drawing/2014/main" id="{0BB205BE-F7A8-F8B5-94AC-C839904BB156}"/>
                </a:ext>
              </a:extLst>
            </p:cNvPr>
            <p:cNvSpPr/>
            <p:nvPr/>
          </p:nvSpPr>
          <p:spPr>
            <a:xfrm>
              <a:off x="9011608" y="4345935"/>
              <a:ext cx="436071" cy="388552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101;p53">
              <a:extLst>
                <a:ext uri="{FF2B5EF4-FFF2-40B4-BE49-F238E27FC236}">
                  <a16:creationId xmlns:a16="http://schemas.microsoft.com/office/drawing/2014/main" id="{32CA1F31-F3CA-2ED3-B09A-5C418229873E}"/>
                </a:ext>
              </a:extLst>
            </p:cNvPr>
            <p:cNvSpPr/>
            <p:nvPr/>
          </p:nvSpPr>
          <p:spPr>
            <a:xfrm>
              <a:off x="9022900" y="4345935"/>
              <a:ext cx="415925" cy="368407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102;p53">
              <a:extLst>
                <a:ext uri="{FF2B5EF4-FFF2-40B4-BE49-F238E27FC236}">
                  <a16:creationId xmlns:a16="http://schemas.microsoft.com/office/drawing/2014/main" id="{D317FE98-ABB9-A88F-81E0-A7C436D15341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103;p53">
              <a:extLst>
                <a:ext uri="{FF2B5EF4-FFF2-40B4-BE49-F238E27FC236}">
                  <a16:creationId xmlns:a16="http://schemas.microsoft.com/office/drawing/2014/main" id="{CE7798AD-6075-5212-09D6-FB4AE6087903}"/>
                </a:ext>
              </a:extLst>
            </p:cNvPr>
            <p:cNvSpPr/>
            <p:nvPr/>
          </p:nvSpPr>
          <p:spPr>
            <a:xfrm>
              <a:off x="9158320" y="4542063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104;p53">
              <a:extLst>
                <a:ext uri="{FF2B5EF4-FFF2-40B4-BE49-F238E27FC236}">
                  <a16:creationId xmlns:a16="http://schemas.microsoft.com/office/drawing/2014/main" id="{27B14673-7AAE-3E4A-AF7A-36DFA0B7DB72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105;p53">
              <a:extLst>
                <a:ext uri="{FF2B5EF4-FFF2-40B4-BE49-F238E27FC236}">
                  <a16:creationId xmlns:a16="http://schemas.microsoft.com/office/drawing/2014/main" id="{4B8D3254-D182-6605-3365-57F8950C56FE}"/>
                </a:ext>
              </a:extLst>
            </p:cNvPr>
            <p:cNvSpPr/>
            <p:nvPr/>
          </p:nvSpPr>
          <p:spPr>
            <a:xfrm>
              <a:off x="9194546" y="4510173"/>
              <a:ext cx="58089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106;p53">
              <a:extLst>
                <a:ext uri="{FF2B5EF4-FFF2-40B4-BE49-F238E27FC236}">
                  <a16:creationId xmlns:a16="http://schemas.microsoft.com/office/drawing/2014/main" id="{FCD0A874-64F4-EC8C-C4F6-D89B80498424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107;p53">
              <a:extLst>
                <a:ext uri="{FF2B5EF4-FFF2-40B4-BE49-F238E27FC236}">
                  <a16:creationId xmlns:a16="http://schemas.microsoft.com/office/drawing/2014/main" id="{4D4D2189-1E61-42EF-F8D6-EE27F3603FAB}"/>
                </a:ext>
              </a:extLst>
            </p:cNvPr>
            <p:cNvSpPr/>
            <p:nvPr/>
          </p:nvSpPr>
          <p:spPr>
            <a:xfrm>
              <a:off x="9230863" y="4478735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108;p53">
              <a:extLst>
                <a:ext uri="{FF2B5EF4-FFF2-40B4-BE49-F238E27FC236}">
                  <a16:creationId xmlns:a16="http://schemas.microsoft.com/office/drawing/2014/main" id="{415C6B10-3E1D-0D7F-DD14-D9F406CB5F6A}"/>
                </a:ext>
              </a:extLst>
            </p:cNvPr>
            <p:cNvSpPr/>
            <p:nvPr/>
          </p:nvSpPr>
          <p:spPr>
            <a:xfrm>
              <a:off x="9248569" y="4462564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109;p53">
              <a:extLst>
                <a:ext uri="{FF2B5EF4-FFF2-40B4-BE49-F238E27FC236}">
                  <a16:creationId xmlns:a16="http://schemas.microsoft.com/office/drawing/2014/main" id="{FB706C3F-810F-0842-780E-E85FEAC1F7EE}"/>
                </a:ext>
              </a:extLst>
            </p:cNvPr>
            <p:cNvSpPr/>
            <p:nvPr/>
          </p:nvSpPr>
          <p:spPr>
            <a:xfrm>
              <a:off x="9600715" y="4618310"/>
              <a:ext cx="436162" cy="389365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110;p53">
              <a:extLst>
                <a:ext uri="{FF2B5EF4-FFF2-40B4-BE49-F238E27FC236}">
                  <a16:creationId xmlns:a16="http://schemas.microsoft.com/office/drawing/2014/main" id="{3CE49239-3A6F-C448-0EA8-5E12EA449E95}"/>
                </a:ext>
              </a:extLst>
            </p:cNvPr>
            <p:cNvSpPr/>
            <p:nvPr/>
          </p:nvSpPr>
          <p:spPr>
            <a:xfrm>
              <a:off x="9612820" y="4618310"/>
              <a:ext cx="415112" cy="368407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111;p53">
              <a:extLst>
                <a:ext uri="{FF2B5EF4-FFF2-40B4-BE49-F238E27FC236}">
                  <a16:creationId xmlns:a16="http://schemas.microsoft.com/office/drawing/2014/main" id="{E8FCFD79-5F35-AF6C-59D0-084B449965C9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12;p53">
              <a:extLst>
                <a:ext uri="{FF2B5EF4-FFF2-40B4-BE49-F238E27FC236}">
                  <a16:creationId xmlns:a16="http://schemas.microsoft.com/office/drawing/2014/main" id="{2BC1A540-39CC-8EAF-A261-8BDD86BC7AD3}"/>
                </a:ext>
              </a:extLst>
            </p:cNvPr>
            <p:cNvSpPr/>
            <p:nvPr/>
          </p:nvSpPr>
          <p:spPr>
            <a:xfrm>
              <a:off x="9747427" y="4814800"/>
              <a:ext cx="58902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113;p53">
              <a:extLst>
                <a:ext uri="{FF2B5EF4-FFF2-40B4-BE49-F238E27FC236}">
                  <a16:creationId xmlns:a16="http://schemas.microsoft.com/office/drawing/2014/main" id="{99C7B10D-5E76-FF2F-1F85-3ECDDE77D17C}"/>
                </a:ext>
              </a:extLst>
            </p:cNvPr>
            <p:cNvSpPr/>
            <p:nvPr/>
          </p:nvSpPr>
          <p:spPr>
            <a:xfrm>
              <a:off x="9765947" y="4798629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114;p53">
              <a:extLst>
                <a:ext uri="{FF2B5EF4-FFF2-40B4-BE49-F238E27FC236}">
                  <a16:creationId xmlns:a16="http://schemas.microsoft.com/office/drawing/2014/main" id="{DB343914-35AD-83AF-6F45-8AB86DC86DF3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115;p53">
              <a:extLst>
                <a:ext uri="{FF2B5EF4-FFF2-40B4-BE49-F238E27FC236}">
                  <a16:creationId xmlns:a16="http://schemas.microsoft.com/office/drawing/2014/main" id="{6F9A9BC3-5DCD-1744-1C2E-643BF91B64FA}"/>
                </a:ext>
              </a:extLst>
            </p:cNvPr>
            <p:cNvSpPr/>
            <p:nvPr/>
          </p:nvSpPr>
          <p:spPr>
            <a:xfrm>
              <a:off x="9802263" y="4766919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116;p53">
              <a:extLst>
                <a:ext uri="{FF2B5EF4-FFF2-40B4-BE49-F238E27FC236}">
                  <a16:creationId xmlns:a16="http://schemas.microsoft.com/office/drawing/2014/main" id="{636557C8-CBBC-335A-538A-A9D2F1B7E36B}"/>
                </a:ext>
              </a:extLst>
            </p:cNvPr>
            <p:cNvSpPr/>
            <p:nvPr/>
          </p:nvSpPr>
          <p:spPr>
            <a:xfrm>
              <a:off x="9819970" y="4751110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117;p53">
              <a:extLst>
                <a:ext uri="{FF2B5EF4-FFF2-40B4-BE49-F238E27FC236}">
                  <a16:creationId xmlns:a16="http://schemas.microsoft.com/office/drawing/2014/main" id="{81A6F0AF-F029-3CA4-A45F-C1DE9E0A9345}"/>
                </a:ext>
              </a:extLst>
            </p:cNvPr>
            <p:cNvSpPr/>
            <p:nvPr/>
          </p:nvSpPr>
          <p:spPr>
            <a:xfrm>
              <a:off x="9838490" y="4735029"/>
              <a:ext cx="58089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118;p53">
              <a:extLst>
                <a:ext uri="{FF2B5EF4-FFF2-40B4-BE49-F238E27FC236}">
                  <a16:creationId xmlns:a16="http://schemas.microsoft.com/office/drawing/2014/main" id="{C981D920-2B40-C5E9-3064-990BBDEB30F3}"/>
                </a:ext>
              </a:extLst>
            </p:cNvPr>
            <p:cNvSpPr/>
            <p:nvPr/>
          </p:nvSpPr>
          <p:spPr>
            <a:xfrm>
              <a:off x="9203399" y="2886403"/>
              <a:ext cx="463535" cy="1628830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119;p53">
              <a:extLst>
                <a:ext uri="{FF2B5EF4-FFF2-40B4-BE49-F238E27FC236}">
                  <a16:creationId xmlns:a16="http://schemas.microsoft.com/office/drawing/2014/main" id="{ABA916F6-9E7B-D71D-49B9-1E6AFEF9C14B}"/>
                </a:ext>
              </a:extLst>
            </p:cNvPr>
            <p:cNvSpPr/>
            <p:nvPr/>
          </p:nvSpPr>
          <p:spPr>
            <a:xfrm>
              <a:off x="9326714" y="2916215"/>
              <a:ext cx="735910" cy="187708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120;p53">
              <a:extLst>
                <a:ext uri="{FF2B5EF4-FFF2-40B4-BE49-F238E27FC236}">
                  <a16:creationId xmlns:a16="http://schemas.microsoft.com/office/drawing/2014/main" id="{58D74BE5-8FC3-22B9-E48D-E7F54D70BA17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121;p53">
              <a:extLst>
                <a:ext uri="{FF2B5EF4-FFF2-40B4-BE49-F238E27FC236}">
                  <a16:creationId xmlns:a16="http://schemas.microsoft.com/office/drawing/2014/main" id="{109CDBA0-9340-5800-B9CB-B60187B49388}"/>
                </a:ext>
              </a:extLst>
            </p:cNvPr>
            <p:cNvSpPr/>
            <p:nvPr/>
          </p:nvSpPr>
          <p:spPr>
            <a:xfrm>
              <a:off x="9232399" y="1881461"/>
              <a:ext cx="754520" cy="1495850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122;p53">
              <a:extLst>
                <a:ext uri="{FF2B5EF4-FFF2-40B4-BE49-F238E27FC236}">
                  <a16:creationId xmlns:a16="http://schemas.microsoft.com/office/drawing/2014/main" id="{E1674658-9ECA-0420-6C3A-9207EBE81ED9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123;p53">
              <a:extLst>
                <a:ext uri="{FF2B5EF4-FFF2-40B4-BE49-F238E27FC236}">
                  <a16:creationId xmlns:a16="http://schemas.microsoft.com/office/drawing/2014/main" id="{C600B526-25D3-18CB-E459-46BAF269C2B1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124;p53">
              <a:extLst>
                <a:ext uri="{FF2B5EF4-FFF2-40B4-BE49-F238E27FC236}">
                  <a16:creationId xmlns:a16="http://schemas.microsoft.com/office/drawing/2014/main" id="{706506B7-3497-D48F-AD88-5E8F91D4123F}"/>
                </a:ext>
              </a:extLst>
            </p:cNvPr>
            <p:cNvSpPr/>
            <p:nvPr/>
          </p:nvSpPr>
          <p:spPr>
            <a:xfrm>
              <a:off x="9716802" y="2065935"/>
              <a:ext cx="399845" cy="762560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125;p53">
              <a:extLst>
                <a:ext uri="{FF2B5EF4-FFF2-40B4-BE49-F238E27FC236}">
                  <a16:creationId xmlns:a16="http://schemas.microsoft.com/office/drawing/2014/main" id="{B8C46C6E-B048-22FE-7899-9B2E8B9A7EC9}"/>
                </a:ext>
              </a:extLst>
            </p:cNvPr>
            <p:cNvSpPr/>
            <p:nvPr/>
          </p:nvSpPr>
          <p:spPr>
            <a:xfrm>
              <a:off x="9886008" y="2310214"/>
              <a:ext cx="162160" cy="194321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126;p53">
              <a:extLst>
                <a:ext uri="{FF2B5EF4-FFF2-40B4-BE49-F238E27FC236}">
                  <a16:creationId xmlns:a16="http://schemas.microsoft.com/office/drawing/2014/main" id="{D93C0048-7558-5366-F2D5-CEE94CEEC309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2127;p53">
              <a:extLst>
                <a:ext uri="{FF2B5EF4-FFF2-40B4-BE49-F238E27FC236}">
                  <a16:creationId xmlns:a16="http://schemas.microsoft.com/office/drawing/2014/main" id="{D85A7F41-0C5C-291A-A9B2-9FA6548146DB}"/>
                </a:ext>
              </a:extLst>
            </p:cNvPr>
            <p:cNvSpPr/>
            <p:nvPr/>
          </p:nvSpPr>
          <p:spPr>
            <a:xfrm>
              <a:off x="9531424" y="2327921"/>
              <a:ext cx="172549" cy="331277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2128;p53">
              <a:extLst>
                <a:ext uri="{FF2B5EF4-FFF2-40B4-BE49-F238E27FC236}">
                  <a16:creationId xmlns:a16="http://schemas.microsoft.com/office/drawing/2014/main" id="{68D364BC-C5C6-6C6D-0664-7538A7F7023A}"/>
                </a:ext>
              </a:extLst>
            </p:cNvPr>
            <p:cNvSpPr/>
            <p:nvPr/>
          </p:nvSpPr>
          <p:spPr>
            <a:xfrm>
              <a:off x="9494385" y="2313376"/>
              <a:ext cx="209589" cy="345822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129;p53">
              <a:extLst>
                <a:ext uri="{FF2B5EF4-FFF2-40B4-BE49-F238E27FC236}">
                  <a16:creationId xmlns:a16="http://schemas.microsoft.com/office/drawing/2014/main" id="{984807AF-D7B1-675D-31BE-5E75D69B51FB}"/>
                </a:ext>
              </a:extLst>
            </p:cNvPr>
            <p:cNvSpPr/>
            <p:nvPr/>
          </p:nvSpPr>
          <p:spPr>
            <a:xfrm>
              <a:off x="9509652" y="2310214"/>
              <a:ext cx="194321" cy="178964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130;p53">
              <a:extLst>
                <a:ext uri="{FF2B5EF4-FFF2-40B4-BE49-F238E27FC236}">
                  <a16:creationId xmlns:a16="http://schemas.microsoft.com/office/drawing/2014/main" id="{8E738A68-6943-6FCF-F176-CCF0DC74C0E9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131;p53">
              <a:extLst>
                <a:ext uri="{FF2B5EF4-FFF2-40B4-BE49-F238E27FC236}">
                  <a16:creationId xmlns:a16="http://schemas.microsoft.com/office/drawing/2014/main" id="{1C1A1C2C-36D3-CD13-5D1F-5F80C3256A18}"/>
                </a:ext>
              </a:extLst>
            </p:cNvPr>
            <p:cNvSpPr/>
            <p:nvPr/>
          </p:nvSpPr>
          <p:spPr>
            <a:xfrm>
              <a:off x="9556448" y="2979091"/>
              <a:ext cx="195857" cy="303904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132;p53">
              <a:extLst>
                <a:ext uri="{FF2B5EF4-FFF2-40B4-BE49-F238E27FC236}">
                  <a16:creationId xmlns:a16="http://schemas.microsoft.com/office/drawing/2014/main" id="{3B3CA282-84AE-24B7-607A-526772123115}"/>
                </a:ext>
              </a:extLst>
            </p:cNvPr>
            <p:cNvSpPr/>
            <p:nvPr/>
          </p:nvSpPr>
          <p:spPr>
            <a:xfrm>
              <a:off x="9556448" y="2963011"/>
              <a:ext cx="242653" cy="338504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133;p53">
              <a:extLst>
                <a:ext uri="{FF2B5EF4-FFF2-40B4-BE49-F238E27FC236}">
                  <a16:creationId xmlns:a16="http://schemas.microsoft.com/office/drawing/2014/main" id="{4755CA65-4CEF-2FF7-1CAE-4895D4CADC17}"/>
                </a:ext>
              </a:extLst>
            </p:cNvPr>
            <p:cNvSpPr/>
            <p:nvPr/>
          </p:nvSpPr>
          <p:spPr>
            <a:xfrm>
              <a:off x="9556448" y="2972677"/>
              <a:ext cx="231361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134;p53">
              <a:extLst>
                <a:ext uri="{FF2B5EF4-FFF2-40B4-BE49-F238E27FC236}">
                  <a16:creationId xmlns:a16="http://schemas.microsoft.com/office/drawing/2014/main" id="{9F14D372-5CB2-6039-8375-8E0ACE8BA790}"/>
                </a:ext>
              </a:extLst>
            </p:cNvPr>
            <p:cNvSpPr/>
            <p:nvPr/>
          </p:nvSpPr>
          <p:spPr>
            <a:xfrm>
              <a:off x="9666844" y="302579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135;p53">
              <a:extLst>
                <a:ext uri="{FF2B5EF4-FFF2-40B4-BE49-F238E27FC236}">
                  <a16:creationId xmlns:a16="http://schemas.microsoft.com/office/drawing/2014/main" id="{56F2D088-B030-4E90-D54D-D864750D833E}"/>
                </a:ext>
              </a:extLst>
            </p:cNvPr>
            <p:cNvSpPr/>
            <p:nvPr/>
          </p:nvSpPr>
          <p:spPr>
            <a:xfrm>
              <a:off x="9428256" y="2373814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2136;p53">
              <a:extLst>
                <a:ext uri="{FF2B5EF4-FFF2-40B4-BE49-F238E27FC236}">
                  <a16:creationId xmlns:a16="http://schemas.microsoft.com/office/drawing/2014/main" id="{68022DC8-5AD7-3626-2EEA-657934C7F55F}"/>
                </a:ext>
              </a:extLst>
            </p:cNvPr>
            <p:cNvSpPr/>
            <p:nvPr/>
          </p:nvSpPr>
          <p:spPr>
            <a:xfrm>
              <a:off x="9429882" y="2567232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2137;p53">
              <a:extLst>
                <a:ext uri="{FF2B5EF4-FFF2-40B4-BE49-F238E27FC236}">
                  <a16:creationId xmlns:a16="http://schemas.microsoft.com/office/drawing/2014/main" id="{99BC1082-5F29-E087-E274-8CBAFDF3FB66}"/>
                </a:ext>
              </a:extLst>
            </p:cNvPr>
            <p:cNvSpPr/>
            <p:nvPr/>
          </p:nvSpPr>
          <p:spPr>
            <a:xfrm>
              <a:off x="9431508" y="2760649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2138;p53">
              <a:extLst>
                <a:ext uri="{FF2B5EF4-FFF2-40B4-BE49-F238E27FC236}">
                  <a16:creationId xmlns:a16="http://schemas.microsoft.com/office/drawing/2014/main" id="{32BA8C84-CDCB-F27B-EA88-874190D4EACF}"/>
                </a:ext>
              </a:extLst>
            </p:cNvPr>
            <p:cNvSpPr/>
            <p:nvPr/>
          </p:nvSpPr>
          <p:spPr>
            <a:xfrm>
              <a:off x="9433134" y="295406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2139;p53">
              <a:extLst>
                <a:ext uri="{FF2B5EF4-FFF2-40B4-BE49-F238E27FC236}">
                  <a16:creationId xmlns:a16="http://schemas.microsoft.com/office/drawing/2014/main" id="{BDA3E336-CE3C-DF10-B4B1-6BFAFA44251C}"/>
                </a:ext>
              </a:extLst>
            </p:cNvPr>
            <p:cNvSpPr/>
            <p:nvPr/>
          </p:nvSpPr>
          <p:spPr>
            <a:xfrm>
              <a:off x="9265463" y="2210208"/>
              <a:ext cx="134697" cy="331367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2140;p53">
              <a:extLst>
                <a:ext uri="{FF2B5EF4-FFF2-40B4-BE49-F238E27FC236}">
                  <a16:creationId xmlns:a16="http://schemas.microsoft.com/office/drawing/2014/main" id="{6B6F9229-1BC9-9721-8AAF-4828A1ADECC3}"/>
                </a:ext>
              </a:extLst>
            </p:cNvPr>
            <p:cNvSpPr/>
            <p:nvPr/>
          </p:nvSpPr>
          <p:spPr>
            <a:xfrm>
              <a:off x="9237277" y="2195754"/>
              <a:ext cx="162883" cy="345822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141;p53">
              <a:extLst>
                <a:ext uri="{FF2B5EF4-FFF2-40B4-BE49-F238E27FC236}">
                  <a16:creationId xmlns:a16="http://schemas.microsoft.com/office/drawing/2014/main" id="{22E66456-22E9-C78D-230A-880D5EC8B1A0}"/>
                </a:ext>
              </a:extLst>
            </p:cNvPr>
            <p:cNvSpPr/>
            <p:nvPr/>
          </p:nvSpPr>
          <p:spPr>
            <a:xfrm>
              <a:off x="9250196" y="2165941"/>
              <a:ext cx="150777" cy="179777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142;p53">
              <a:extLst>
                <a:ext uri="{FF2B5EF4-FFF2-40B4-BE49-F238E27FC236}">
                  <a16:creationId xmlns:a16="http://schemas.microsoft.com/office/drawing/2014/main" id="{961A4F7B-6014-1E7E-DA9A-B16048A69F23}"/>
                </a:ext>
              </a:extLst>
            </p:cNvPr>
            <p:cNvSpPr/>
            <p:nvPr/>
          </p:nvSpPr>
          <p:spPr>
            <a:xfrm>
              <a:off x="9242065" y="2850989"/>
              <a:ext cx="86365" cy="332090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143;p53">
              <a:extLst>
                <a:ext uri="{FF2B5EF4-FFF2-40B4-BE49-F238E27FC236}">
                  <a16:creationId xmlns:a16="http://schemas.microsoft.com/office/drawing/2014/main" id="{600C4F2C-0F06-64CF-9B45-8D704C36F932}"/>
                </a:ext>
              </a:extLst>
            </p:cNvPr>
            <p:cNvSpPr/>
            <p:nvPr/>
          </p:nvSpPr>
          <p:spPr>
            <a:xfrm>
              <a:off x="9224358" y="2837258"/>
              <a:ext cx="104072" cy="345822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144;p53">
              <a:extLst>
                <a:ext uri="{FF2B5EF4-FFF2-40B4-BE49-F238E27FC236}">
                  <a16:creationId xmlns:a16="http://schemas.microsoft.com/office/drawing/2014/main" id="{AEDF5464-4A1D-FAFD-2C11-4FF7648EA4BE}"/>
                </a:ext>
              </a:extLst>
            </p:cNvPr>
            <p:cNvSpPr/>
            <p:nvPr/>
          </p:nvSpPr>
          <p:spPr>
            <a:xfrm>
              <a:off x="9232399" y="2807446"/>
              <a:ext cx="96844" cy="179777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2145;p53">
              <a:extLst>
                <a:ext uri="{FF2B5EF4-FFF2-40B4-BE49-F238E27FC236}">
                  <a16:creationId xmlns:a16="http://schemas.microsoft.com/office/drawing/2014/main" id="{65819DC4-552F-7D1F-9625-2946335703DC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2146;p53">
              <a:extLst>
                <a:ext uri="{FF2B5EF4-FFF2-40B4-BE49-F238E27FC236}">
                  <a16:creationId xmlns:a16="http://schemas.microsoft.com/office/drawing/2014/main" id="{28136EDB-7FB2-E40B-74E5-28AC758ADB22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2147;p53">
              <a:extLst>
                <a:ext uri="{FF2B5EF4-FFF2-40B4-BE49-F238E27FC236}">
                  <a16:creationId xmlns:a16="http://schemas.microsoft.com/office/drawing/2014/main" id="{78D87D2D-0528-AB4C-3976-5680F88C72A3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2148;p53">
              <a:extLst>
                <a:ext uri="{FF2B5EF4-FFF2-40B4-BE49-F238E27FC236}">
                  <a16:creationId xmlns:a16="http://schemas.microsoft.com/office/drawing/2014/main" id="{5B639C75-9C00-DBC2-ED96-257AD9AB0E06}"/>
                </a:ext>
              </a:extLst>
            </p:cNvPr>
            <p:cNvSpPr/>
            <p:nvPr/>
          </p:nvSpPr>
          <p:spPr>
            <a:xfrm>
              <a:off x="9296901" y="1896728"/>
              <a:ext cx="234613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149;p53">
              <a:extLst>
                <a:ext uri="{FF2B5EF4-FFF2-40B4-BE49-F238E27FC236}">
                  <a16:creationId xmlns:a16="http://schemas.microsoft.com/office/drawing/2014/main" id="{30EDD36E-C049-5CB2-B7BE-AF6F8C92D413}"/>
                </a:ext>
              </a:extLst>
            </p:cNvPr>
            <p:cNvSpPr/>
            <p:nvPr/>
          </p:nvSpPr>
          <p:spPr>
            <a:xfrm>
              <a:off x="9303316" y="1904769"/>
              <a:ext cx="215280" cy="105698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150;p53">
              <a:extLst>
                <a:ext uri="{FF2B5EF4-FFF2-40B4-BE49-F238E27FC236}">
                  <a16:creationId xmlns:a16="http://schemas.microsoft.com/office/drawing/2014/main" id="{0A2BB8F4-3806-C983-A76C-D6BB619B385D}"/>
                </a:ext>
              </a:extLst>
            </p:cNvPr>
            <p:cNvSpPr/>
            <p:nvPr/>
          </p:nvSpPr>
          <p:spPr>
            <a:xfrm>
              <a:off x="9644259" y="2014441"/>
              <a:ext cx="239491" cy="144273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151;p53">
              <a:extLst>
                <a:ext uri="{FF2B5EF4-FFF2-40B4-BE49-F238E27FC236}">
                  <a16:creationId xmlns:a16="http://schemas.microsoft.com/office/drawing/2014/main" id="{397F17BD-40A8-6B46-6FFD-DBEFC900C7ED}"/>
                </a:ext>
              </a:extLst>
            </p:cNvPr>
            <p:cNvSpPr/>
            <p:nvPr/>
          </p:nvSpPr>
          <p:spPr>
            <a:xfrm>
              <a:off x="9659616" y="2020042"/>
              <a:ext cx="209589" cy="133071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152;p53">
              <a:extLst>
                <a:ext uri="{FF2B5EF4-FFF2-40B4-BE49-F238E27FC236}">
                  <a16:creationId xmlns:a16="http://schemas.microsoft.com/office/drawing/2014/main" id="{24A15065-677A-9191-6A63-87B1E0C26497}"/>
                </a:ext>
              </a:extLst>
            </p:cNvPr>
            <p:cNvSpPr/>
            <p:nvPr/>
          </p:nvSpPr>
          <p:spPr>
            <a:xfrm>
              <a:off x="9367005" y="1908021"/>
              <a:ext cx="361992" cy="403007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153;p53">
              <a:extLst>
                <a:ext uri="{FF2B5EF4-FFF2-40B4-BE49-F238E27FC236}">
                  <a16:creationId xmlns:a16="http://schemas.microsoft.com/office/drawing/2014/main" id="{1928370B-ECD0-83AF-92C2-C231297F5377}"/>
                </a:ext>
              </a:extLst>
            </p:cNvPr>
            <p:cNvSpPr/>
            <p:nvPr/>
          </p:nvSpPr>
          <p:spPr>
            <a:xfrm>
              <a:off x="9398444" y="1906395"/>
              <a:ext cx="305530" cy="367593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2154;p53">
              <a:extLst>
                <a:ext uri="{FF2B5EF4-FFF2-40B4-BE49-F238E27FC236}">
                  <a16:creationId xmlns:a16="http://schemas.microsoft.com/office/drawing/2014/main" id="{26863D26-5D6C-127A-52D8-B6E1C7466926}"/>
                </a:ext>
              </a:extLst>
            </p:cNvPr>
            <p:cNvSpPr/>
            <p:nvPr/>
          </p:nvSpPr>
          <p:spPr>
            <a:xfrm>
              <a:off x="9451654" y="1796812"/>
              <a:ext cx="241027" cy="303091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2155;p53">
              <a:extLst>
                <a:ext uri="{FF2B5EF4-FFF2-40B4-BE49-F238E27FC236}">
                  <a16:creationId xmlns:a16="http://schemas.microsoft.com/office/drawing/2014/main" id="{4EFEEB64-8976-F537-5618-22C7E1A1C378}"/>
                </a:ext>
              </a:extLst>
            </p:cNvPr>
            <p:cNvSpPr/>
            <p:nvPr/>
          </p:nvSpPr>
          <p:spPr>
            <a:xfrm>
              <a:off x="9302593" y="1492186"/>
              <a:ext cx="372381" cy="544027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2156;p53">
              <a:extLst>
                <a:ext uri="{FF2B5EF4-FFF2-40B4-BE49-F238E27FC236}">
                  <a16:creationId xmlns:a16="http://schemas.microsoft.com/office/drawing/2014/main" id="{7C963230-5E54-BFE1-7468-2AAA5050F320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2157;p53">
              <a:extLst>
                <a:ext uri="{FF2B5EF4-FFF2-40B4-BE49-F238E27FC236}">
                  <a16:creationId xmlns:a16="http://schemas.microsoft.com/office/drawing/2014/main" id="{ACEA68D0-2EB3-BE39-95B8-C7DC0E4441AE}"/>
                </a:ext>
              </a:extLst>
            </p:cNvPr>
            <p:cNvSpPr/>
            <p:nvPr/>
          </p:nvSpPr>
          <p:spPr>
            <a:xfrm>
              <a:off x="9506490" y="1534917"/>
              <a:ext cx="278880" cy="333716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2158;p53">
              <a:extLst>
                <a:ext uri="{FF2B5EF4-FFF2-40B4-BE49-F238E27FC236}">
                  <a16:creationId xmlns:a16="http://schemas.microsoft.com/office/drawing/2014/main" id="{C6153C26-EB52-0D8F-7950-53ED2DFBE4D5}"/>
                </a:ext>
              </a:extLst>
            </p:cNvPr>
            <p:cNvSpPr/>
            <p:nvPr/>
          </p:nvSpPr>
          <p:spPr>
            <a:xfrm>
              <a:off x="9603154" y="1719391"/>
              <a:ext cx="88714" cy="137949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2159;p53">
              <a:extLst>
                <a:ext uri="{FF2B5EF4-FFF2-40B4-BE49-F238E27FC236}">
                  <a16:creationId xmlns:a16="http://schemas.microsoft.com/office/drawing/2014/main" id="{AE2F3ED4-C2F5-62A2-B30C-AF73E5E462A6}"/>
                </a:ext>
              </a:extLst>
            </p:cNvPr>
            <p:cNvSpPr/>
            <p:nvPr/>
          </p:nvSpPr>
          <p:spPr>
            <a:xfrm>
              <a:off x="9433947" y="2099813"/>
              <a:ext cx="120965" cy="174176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2160;p53">
              <a:extLst>
                <a:ext uri="{FF2B5EF4-FFF2-40B4-BE49-F238E27FC236}">
                  <a16:creationId xmlns:a16="http://schemas.microsoft.com/office/drawing/2014/main" id="{DF1D0BE5-34F5-F402-9692-B41694A394C1}"/>
                </a:ext>
              </a:extLst>
            </p:cNvPr>
            <p:cNvSpPr/>
            <p:nvPr/>
          </p:nvSpPr>
          <p:spPr>
            <a:xfrm>
              <a:off x="9445240" y="2099813"/>
              <a:ext cx="76608" cy="174176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2161;p53">
              <a:extLst>
                <a:ext uri="{FF2B5EF4-FFF2-40B4-BE49-F238E27FC236}">
                  <a16:creationId xmlns:a16="http://schemas.microsoft.com/office/drawing/2014/main" id="{C5942854-B3C6-92B5-934E-AFB7F7165F90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2162;p53">
              <a:extLst>
                <a:ext uri="{FF2B5EF4-FFF2-40B4-BE49-F238E27FC236}">
                  <a16:creationId xmlns:a16="http://schemas.microsoft.com/office/drawing/2014/main" id="{6E258C6B-83B4-5F9E-0F10-2008F571D3D4}"/>
                </a:ext>
              </a:extLst>
            </p:cNvPr>
            <p:cNvSpPr/>
            <p:nvPr/>
          </p:nvSpPr>
          <p:spPr>
            <a:xfrm>
              <a:off x="9201773" y="1475202"/>
              <a:ext cx="524785" cy="303181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2163;p53">
              <a:extLst>
                <a:ext uri="{FF2B5EF4-FFF2-40B4-BE49-F238E27FC236}">
                  <a16:creationId xmlns:a16="http://schemas.microsoft.com/office/drawing/2014/main" id="{0F3E071C-9759-93BB-030F-57CA491C056B}"/>
                </a:ext>
              </a:extLst>
            </p:cNvPr>
            <p:cNvSpPr/>
            <p:nvPr/>
          </p:nvSpPr>
          <p:spPr>
            <a:xfrm>
              <a:off x="9317860" y="1506640"/>
              <a:ext cx="479615" cy="223320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2164;p53">
              <a:extLst>
                <a:ext uri="{FF2B5EF4-FFF2-40B4-BE49-F238E27FC236}">
                  <a16:creationId xmlns:a16="http://schemas.microsoft.com/office/drawing/2014/main" id="{A5DA88D8-E07D-35E2-AD5B-F7395025A0B1}"/>
                </a:ext>
              </a:extLst>
            </p:cNvPr>
            <p:cNvSpPr/>
            <p:nvPr/>
          </p:nvSpPr>
          <p:spPr>
            <a:xfrm>
              <a:off x="9292113" y="1306808"/>
              <a:ext cx="597238" cy="371568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2165;p53">
              <a:extLst>
                <a:ext uri="{FF2B5EF4-FFF2-40B4-BE49-F238E27FC236}">
                  <a16:creationId xmlns:a16="http://schemas.microsoft.com/office/drawing/2014/main" id="{8D81280F-744A-13FD-A22D-FD130D3F6B6B}"/>
                </a:ext>
              </a:extLst>
            </p:cNvPr>
            <p:cNvSpPr/>
            <p:nvPr/>
          </p:nvSpPr>
          <p:spPr>
            <a:xfrm>
              <a:off x="9278382" y="1268143"/>
              <a:ext cx="615848" cy="386113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2166;p53">
              <a:extLst>
                <a:ext uri="{FF2B5EF4-FFF2-40B4-BE49-F238E27FC236}">
                  <a16:creationId xmlns:a16="http://schemas.microsoft.com/office/drawing/2014/main" id="{41742DBF-E369-C265-6301-B32EB5905237}"/>
                </a:ext>
              </a:extLst>
            </p:cNvPr>
            <p:cNvSpPr/>
            <p:nvPr/>
          </p:nvSpPr>
          <p:spPr>
            <a:xfrm>
              <a:off x="9638658" y="2850176"/>
              <a:ext cx="470762" cy="629489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2167;p53">
              <a:extLst>
                <a:ext uri="{FF2B5EF4-FFF2-40B4-BE49-F238E27FC236}">
                  <a16:creationId xmlns:a16="http://schemas.microsoft.com/office/drawing/2014/main" id="{7E2A23D7-F163-E1FF-D866-D7409BA27D76}"/>
                </a:ext>
              </a:extLst>
            </p:cNvPr>
            <p:cNvSpPr/>
            <p:nvPr/>
          </p:nvSpPr>
          <p:spPr>
            <a:xfrm>
              <a:off x="9654738" y="2854151"/>
              <a:ext cx="470762" cy="629579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2168;p53">
              <a:extLst>
                <a:ext uri="{FF2B5EF4-FFF2-40B4-BE49-F238E27FC236}">
                  <a16:creationId xmlns:a16="http://schemas.microsoft.com/office/drawing/2014/main" id="{F416B30C-C93A-1553-6422-F709100DFB56}"/>
                </a:ext>
              </a:extLst>
            </p:cNvPr>
            <p:cNvSpPr/>
            <p:nvPr/>
          </p:nvSpPr>
          <p:spPr>
            <a:xfrm>
              <a:off x="9770825" y="3195907"/>
              <a:ext cx="100006" cy="161257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2169;p53">
              <a:extLst>
                <a:ext uri="{FF2B5EF4-FFF2-40B4-BE49-F238E27FC236}">
                  <a16:creationId xmlns:a16="http://schemas.microsoft.com/office/drawing/2014/main" id="{A08BF18C-F705-56E8-22EF-07A84B459090}"/>
                </a:ext>
              </a:extLst>
            </p:cNvPr>
            <p:cNvSpPr/>
            <p:nvPr/>
          </p:nvSpPr>
          <p:spPr>
            <a:xfrm>
              <a:off x="9794946" y="3170883"/>
              <a:ext cx="183029" cy="234613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2170;p53">
              <a:extLst>
                <a:ext uri="{FF2B5EF4-FFF2-40B4-BE49-F238E27FC236}">
                  <a16:creationId xmlns:a16="http://schemas.microsoft.com/office/drawing/2014/main" id="{FC537803-1F57-47DB-9AE8-E937A1EFCDAA}"/>
                </a:ext>
              </a:extLst>
            </p:cNvPr>
            <p:cNvSpPr/>
            <p:nvPr/>
          </p:nvSpPr>
          <p:spPr>
            <a:xfrm>
              <a:off x="9848969" y="3078194"/>
              <a:ext cx="136323" cy="174176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2171;p53">
              <a:extLst>
                <a:ext uri="{FF2B5EF4-FFF2-40B4-BE49-F238E27FC236}">
                  <a16:creationId xmlns:a16="http://schemas.microsoft.com/office/drawing/2014/main" id="{D190A199-1810-BEDD-8601-102463251845}"/>
                </a:ext>
              </a:extLst>
            </p:cNvPr>
            <p:cNvSpPr/>
            <p:nvPr/>
          </p:nvSpPr>
          <p:spPr>
            <a:xfrm>
              <a:off x="9835237" y="2638962"/>
              <a:ext cx="299116" cy="581970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172;p53">
              <a:extLst>
                <a:ext uri="{FF2B5EF4-FFF2-40B4-BE49-F238E27FC236}">
                  <a16:creationId xmlns:a16="http://schemas.microsoft.com/office/drawing/2014/main" id="{329FC396-A4C3-6DCC-86C3-F8C968071764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 descr="A diagram of a person's land&#10;&#10;Description automatically generated">
            <a:extLst>
              <a:ext uri="{FF2B5EF4-FFF2-40B4-BE49-F238E27FC236}">
                <a16:creationId xmlns:a16="http://schemas.microsoft.com/office/drawing/2014/main" id="{93AFF7AF-8183-4036-AA6E-CD6E20584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179" y="917166"/>
            <a:ext cx="3686626" cy="40585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5" name="Google Shape;1873;p52">
            <a:extLst>
              <a:ext uri="{FF2B5EF4-FFF2-40B4-BE49-F238E27FC236}">
                <a16:creationId xmlns:a16="http://schemas.microsoft.com/office/drawing/2014/main" id="{F4BC3095-E44D-E927-47C5-A2D6879E7792}"/>
              </a:ext>
            </a:extLst>
          </p:cNvPr>
          <p:cNvGrpSpPr/>
          <p:nvPr/>
        </p:nvGrpSpPr>
        <p:grpSpPr>
          <a:xfrm>
            <a:off x="7387442" y="3803354"/>
            <a:ext cx="803380" cy="1333317"/>
            <a:chOff x="2338125" y="1283925"/>
            <a:chExt cx="500050" cy="829900"/>
          </a:xfrm>
        </p:grpSpPr>
        <p:sp>
          <p:nvSpPr>
            <p:cNvPr id="6" name="Google Shape;1874;p52">
              <a:extLst>
                <a:ext uri="{FF2B5EF4-FFF2-40B4-BE49-F238E27FC236}">
                  <a16:creationId xmlns:a16="http://schemas.microsoft.com/office/drawing/2014/main" id="{623A85AA-4440-F95D-75F6-F50BF86CB274}"/>
                </a:ext>
              </a:extLst>
            </p:cNvPr>
            <p:cNvSpPr/>
            <p:nvPr/>
          </p:nvSpPr>
          <p:spPr>
            <a:xfrm>
              <a:off x="236377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2" y="8636"/>
                    <a:pt x="16290" y="6701"/>
                    <a:pt x="16290" y="4319"/>
                  </a:cubicBezTo>
                  <a:cubicBezTo>
                    <a:pt x="16290" y="1928"/>
                    <a:pt x="12642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875;p52">
              <a:extLst>
                <a:ext uri="{FF2B5EF4-FFF2-40B4-BE49-F238E27FC236}">
                  <a16:creationId xmlns:a16="http://schemas.microsoft.com/office/drawing/2014/main" id="{0D2889D7-E584-6AD8-3CB2-81C3BE3F5A7C}"/>
                </a:ext>
              </a:extLst>
            </p:cNvPr>
            <p:cNvSpPr/>
            <p:nvPr/>
          </p:nvSpPr>
          <p:spPr>
            <a:xfrm>
              <a:off x="23381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1" y="25836"/>
                    <a:pt x="1" y="19760"/>
                  </a:cubicBezTo>
                  <a:cubicBezTo>
                    <a:pt x="1" y="13685"/>
                    <a:pt x="4309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876;p52">
              <a:extLst>
                <a:ext uri="{FF2B5EF4-FFF2-40B4-BE49-F238E27FC236}">
                  <a16:creationId xmlns:a16="http://schemas.microsoft.com/office/drawing/2014/main" id="{C4A9260C-B4E7-A2F8-6E5D-FEA2D2256E7A}"/>
                </a:ext>
              </a:extLst>
            </p:cNvPr>
            <p:cNvSpPr/>
            <p:nvPr/>
          </p:nvSpPr>
          <p:spPr>
            <a:xfrm>
              <a:off x="2356850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1"/>
                    <a:pt x="19253" y="2400"/>
                    <a:pt x="19253" y="8475"/>
                  </a:cubicBezTo>
                  <a:cubicBezTo>
                    <a:pt x="19253" y="14551"/>
                    <a:pt x="14944" y="22009"/>
                    <a:pt x="9627" y="25122"/>
                  </a:cubicBezTo>
                  <a:cubicBezTo>
                    <a:pt x="4319" y="28235"/>
                    <a:pt x="1" y="25836"/>
                    <a:pt x="1" y="19761"/>
                  </a:cubicBezTo>
                  <a:cubicBezTo>
                    <a:pt x="1" y="13685"/>
                    <a:pt x="4319" y="6227"/>
                    <a:pt x="9627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877;p52">
              <a:extLst>
                <a:ext uri="{FF2B5EF4-FFF2-40B4-BE49-F238E27FC236}">
                  <a16:creationId xmlns:a16="http://schemas.microsoft.com/office/drawing/2014/main" id="{2B35AC5C-710A-5C97-60AA-E9264968810A}"/>
                </a:ext>
              </a:extLst>
            </p:cNvPr>
            <p:cNvSpPr/>
            <p:nvPr/>
          </p:nvSpPr>
          <p:spPr>
            <a:xfrm>
              <a:off x="23747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97" y="26157"/>
                    <a:pt x="1" y="23926"/>
                    <a:pt x="1" y="18297"/>
                  </a:cubicBezTo>
                  <a:cubicBezTo>
                    <a:pt x="1" y="12677"/>
                    <a:pt x="3997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878;p52">
              <a:extLst>
                <a:ext uri="{FF2B5EF4-FFF2-40B4-BE49-F238E27FC236}">
                  <a16:creationId xmlns:a16="http://schemas.microsoft.com/office/drawing/2014/main" id="{93F1DB90-C89E-8CAD-4BF2-F2C44CF233E0}"/>
                </a:ext>
              </a:extLst>
            </p:cNvPr>
            <p:cNvSpPr/>
            <p:nvPr/>
          </p:nvSpPr>
          <p:spPr>
            <a:xfrm>
              <a:off x="24153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21" y="0"/>
                    <a:pt x="14577" y="1820"/>
                    <a:pt x="14577" y="6423"/>
                  </a:cubicBezTo>
                  <a:cubicBezTo>
                    <a:pt x="14577" y="11027"/>
                    <a:pt x="11321" y="16665"/>
                    <a:pt x="7289" y="19029"/>
                  </a:cubicBezTo>
                  <a:cubicBezTo>
                    <a:pt x="3265" y="21384"/>
                    <a:pt x="0" y="19564"/>
                    <a:pt x="0" y="14970"/>
                  </a:cubicBezTo>
                  <a:cubicBezTo>
                    <a:pt x="0" y="10366"/>
                    <a:pt x="3265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879;p52">
              <a:extLst>
                <a:ext uri="{FF2B5EF4-FFF2-40B4-BE49-F238E27FC236}">
                  <a16:creationId xmlns:a16="http://schemas.microsoft.com/office/drawing/2014/main" id="{072EC42F-3A1C-DDD1-EBB4-5D32849F9B4D}"/>
                </a:ext>
              </a:extLst>
            </p:cNvPr>
            <p:cNvSpPr/>
            <p:nvPr/>
          </p:nvSpPr>
          <p:spPr>
            <a:xfrm>
              <a:off x="2430450" y="1397000"/>
              <a:ext cx="334350" cy="490450"/>
            </a:xfrm>
            <a:custGeom>
              <a:avLst/>
              <a:gdLst/>
              <a:ahLst/>
              <a:cxnLst/>
              <a:rect l="l" t="t" r="r" b="b"/>
              <a:pathLst>
                <a:path w="13374" h="19618" extrusionOk="0">
                  <a:moveTo>
                    <a:pt x="6683" y="2168"/>
                  </a:moveTo>
                  <a:cubicBezTo>
                    <a:pt x="10376" y="0"/>
                    <a:pt x="13374" y="1669"/>
                    <a:pt x="13374" y="5888"/>
                  </a:cubicBezTo>
                  <a:cubicBezTo>
                    <a:pt x="13374" y="10108"/>
                    <a:pt x="10376" y="15291"/>
                    <a:pt x="6683" y="17450"/>
                  </a:cubicBezTo>
                  <a:cubicBezTo>
                    <a:pt x="2998" y="19618"/>
                    <a:pt x="1" y="17949"/>
                    <a:pt x="1" y="13730"/>
                  </a:cubicBezTo>
                  <a:cubicBezTo>
                    <a:pt x="1" y="9510"/>
                    <a:pt x="2998" y="4327"/>
                    <a:pt x="6683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880;p52">
              <a:extLst>
                <a:ext uri="{FF2B5EF4-FFF2-40B4-BE49-F238E27FC236}">
                  <a16:creationId xmlns:a16="http://schemas.microsoft.com/office/drawing/2014/main" id="{45FBBC43-360F-1074-D285-E6A45F73B635}"/>
                </a:ext>
              </a:extLst>
            </p:cNvPr>
            <p:cNvSpPr/>
            <p:nvPr/>
          </p:nvSpPr>
          <p:spPr>
            <a:xfrm>
              <a:off x="24476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2" y="4997"/>
                  </a:moveTo>
                  <a:lnTo>
                    <a:pt x="1633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44" y="7066"/>
                    <a:pt x="11152" y="6040"/>
                    <a:pt x="11562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881;p52">
              <a:extLst>
                <a:ext uri="{FF2B5EF4-FFF2-40B4-BE49-F238E27FC236}">
                  <a16:creationId xmlns:a16="http://schemas.microsoft.com/office/drawing/2014/main" id="{A49D62B9-A7BF-A4A4-7631-28523A03A69E}"/>
                </a:ext>
              </a:extLst>
            </p:cNvPr>
            <p:cNvSpPr/>
            <p:nvPr/>
          </p:nvSpPr>
          <p:spPr>
            <a:xfrm>
              <a:off x="2453200" y="1413500"/>
              <a:ext cx="301350" cy="458125"/>
            </a:xfrm>
            <a:custGeom>
              <a:avLst/>
              <a:gdLst/>
              <a:ahLst/>
              <a:cxnLst/>
              <a:rect l="l" t="t" r="r" b="b"/>
              <a:pathLst>
                <a:path w="12054" h="18325" extrusionOk="0">
                  <a:moveTo>
                    <a:pt x="1" y="17227"/>
                  </a:moveTo>
                  <a:lnTo>
                    <a:pt x="8975" y="1"/>
                  </a:lnTo>
                  <a:cubicBezTo>
                    <a:pt x="10037" y="393"/>
                    <a:pt x="11081" y="884"/>
                    <a:pt x="12053" y="1455"/>
                  </a:cubicBezTo>
                  <a:lnTo>
                    <a:pt x="3319" y="18324"/>
                  </a:lnTo>
                  <a:cubicBezTo>
                    <a:pt x="2267" y="17896"/>
                    <a:pt x="955" y="17825"/>
                    <a:pt x="1" y="172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883;p52">
              <a:extLst>
                <a:ext uri="{FF2B5EF4-FFF2-40B4-BE49-F238E27FC236}">
                  <a16:creationId xmlns:a16="http://schemas.microsoft.com/office/drawing/2014/main" id="{36B2A3BD-9427-11B0-C758-63CB27DC3FB9}"/>
                </a:ext>
              </a:extLst>
            </p:cNvPr>
            <p:cNvSpPr/>
            <p:nvPr/>
          </p:nvSpPr>
          <p:spPr>
            <a:xfrm>
              <a:off x="2451650" y="1390525"/>
              <a:ext cx="304000" cy="513200"/>
            </a:xfrm>
            <a:custGeom>
              <a:avLst/>
              <a:gdLst/>
              <a:ahLst/>
              <a:cxnLst/>
              <a:rect l="l" t="t" r="r" b="b"/>
              <a:pathLst>
                <a:path w="12160" h="20528" extrusionOk="0">
                  <a:moveTo>
                    <a:pt x="0" y="19475"/>
                  </a:moveTo>
                  <a:lnTo>
                    <a:pt x="10072" y="1"/>
                  </a:lnTo>
                  <a:cubicBezTo>
                    <a:pt x="10786" y="295"/>
                    <a:pt x="11482" y="625"/>
                    <a:pt x="12160" y="1000"/>
                  </a:cubicBezTo>
                  <a:lnTo>
                    <a:pt x="2061" y="20528"/>
                  </a:lnTo>
                  <a:cubicBezTo>
                    <a:pt x="1356" y="20216"/>
                    <a:pt x="669" y="19859"/>
                    <a:pt x="0" y="1947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0" name="Google Shape;1884;p52">
            <a:extLst>
              <a:ext uri="{FF2B5EF4-FFF2-40B4-BE49-F238E27FC236}">
                <a16:creationId xmlns:a16="http://schemas.microsoft.com/office/drawing/2014/main" id="{656C6D24-64BD-BE77-0175-5DE62642AF2A}"/>
              </a:ext>
            </a:extLst>
          </p:cNvPr>
          <p:cNvGrpSpPr/>
          <p:nvPr/>
        </p:nvGrpSpPr>
        <p:grpSpPr>
          <a:xfrm>
            <a:off x="7404412" y="698294"/>
            <a:ext cx="803380" cy="1333317"/>
            <a:chOff x="2959025" y="1283925"/>
            <a:chExt cx="500050" cy="829900"/>
          </a:xfrm>
        </p:grpSpPr>
        <p:sp>
          <p:nvSpPr>
            <p:cNvPr id="1181" name="Google Shape;1885;p52">
              <a:extLst>
                <a:ext uri="{FF2B5EF4-FFF2-40B4-BE49-F238E27FC236}">
                  <a16:creationId xmlns:a16="http://schemas.microsoft.com/office/drawing/2014/main" id="{B212247D-608F-F2D8-FC26-38CA23FF5B5B}"/>
                </a:ext>
              </a:extLst>
            </p:cNvPr>
            <p:cNvSpPr/>
            <p:nvPr/>
          </p:nvSpPr>
          <p:spPr>
            <a:xfrm>
              <a:off x="2995825" y="1897900"/>
              <a:ext cx="407275" cy="215925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6" y="1"/>
                  </a:moveTo>
                  <a:cubicBezTo>
                    <a:pt x="3649" y="1"/>
                    <a:pt x="1" y="1928"/>
                    <a:pt x="1" y="4319"/>
                  </a:cubicBezTo>
                  <a:cubicBezTo>
                    <a:pt x="1" y="6701"/>
                    <a:pt x="3649" y="8636"/>
                    <a:pt x="8146" y="8636"/>
                  </a:cubicBezTo>
                  <a:cubicBezTo>
                    <a:pt x="12642" y="8636"/>
                    <a:pt x="16291" y="6701"/>
                    <a:pt x="16291" y="4319"/>
                  </a:cubicBezTo>
                  <a:cubicBezTo>
                    <a:pt x="16291" y="1928"/>
                    <a:pt x="12642" y="1"/>
                    <a:pt x="8146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886;p52">
              <a:extLst>
                <a:ext uri="{FF2B5EF4-FFF2-40B4-BE49-F238E27FC236}">
                  <a16:creationId xmlns:a16="http://schemas.microsoft.com/office/drawing/2014/main" id="{088B5D9C-BC04-A924-2FE2-51510DBD2BA9}"/>
                </a:ext>
              </a:extLst>
            </p:cNvPr>
            <p:cNvSpPr/>
            <p:nvPr/>
          </p:nvSpPr>
          <p:spPr>
            <a:xfrm>
              <a:off x="2959025" y="128392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7" y="3114"/>
                  </a:moveTo>
                  <a:cubicBezTo>
                    <a:pt x="14944" y="0"/>
                    <a:pt x="19252" y="2400"/>
                    <a:pt x="19252" y="8475"/>
                  </a:cubicBezTo>
                  <a:cubicBezTo>
                    <a:pt x="19252" y="14551"/>
                    <a:pt x="14944" y="22009"/>
                    <a:pt x="9627" y="25122"/>
                  </a:cubicBezTo>
                  <a:cubicBezTo>
                    <a:pt x="4310" y="28235"/>
                    <a:pt x="1" y="25836"/>
                    <a:pt x="1" y="19760"/>
                  </a:cubicBezTo>
                  <a:cubicBezTo>
                    <a:pt x="1" y="13685"/>
                    <a:pt x="4310" y="6227"/>
                    <a:pt x="9627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887;p52">
              <a:extLst>
                <a:ext uri="{FF2B5EF4-FFF2-40B4-BE49-F238E27FC236}">
                  <a16:creationId xmlns:a16="http://schemas.microsoft.com/office/drawing/2014/main" id="{9AC97058-83D6-3539-D77B-D616D2294EF1}"/>
                </a:ext>
              </a:extLst>
            </p:cNvPr>
            <p:cNvSpPr/>
            <p:nvPr/>
          </p:nvSpPr>
          <p:spPr>
            <a:xfrm>
              <a:off x="2977775" y="128927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1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09" y="28235"/>
                    <a:pt x="0" y="25836"/>
                    <a:pt x="0" y="19761"/>
                  </a:cubicBezTo>
                  <a:cubicBezTo>
                    <a:pt x="0" y="13685"/>
                    <a:pt x="4309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888;p52">
              <a:extLst>
                <a:ext uri="{FF2B5EF4-FFF2-40B4-BE49-F238E27FC236}">
                  <a16:creationId xmlns:a16="http://schemas.microsoft.com/office/drawing/2014/main" id="{054F9E7E-3616-847D-F325-32A35AA97F9B}"/>
                </a:ext>
              </a:extLst>
            </p:cNvPr>
            <p:cNvSpPr/>
            <p:nvPr/>
          </p:nvSpPr>
          <p:spPr>
            <a:xfrm>
              <a:off x="29956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13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13" y="23266"/>
                  </a:cubicBezTo>
                  <a:cubicBezTo>
                    <a:pt x="3989" y="26157"/>
                    <a:pt x="1" y="23926"/>
                    <a:pt x="1" y="18297"/>
                  </a:cubicBezTo>
                  <a:cubicBezTo>
                    <a:pt x="1" y="12677"/>
                    <a:pt x="3989" y="5772"/>
                    <a:pt x="8913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889;p52">
              <a:extLst>
                <a:ext uri="{FF2B5EF4-FFF2-40B4-BE49-F238E27FC236}">
                  <a16:creationId xmlns:a16="http://schemas.microsoft.com/office/drawing/2014/main" id="{3A89EDA6-F010-7B27-377A-7D7DEA38FDF2}"/>
                </a:ext>
              </a:extLst>
            </p:cNvPr>
            <p:cNvSpPr/>
            <p:nvPr/>
          </p:nvSpPr>
          <p:spPr>
            <a:xfrm>
              <a:off x="30362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2" y="0"/>
                    <a:pt x="14577" y="1820"/>
                    <a:pt x="14577" y="6423"/>
                  </a:cubicBezTo>
                  <a:cubicBezTo>
                    <a:pt x="14577" y="11027"/>
                    <a:pt x="11312" y="16665"/>
                    <a:pt x="7289" y="19029"/>
                  </a:cubicBezTo>
                  <a:cubicBezTo>
                    <a:pt x="3266" y="21384"/>
                    <a:pt x="0" y="19564"/>
                    <a:pt x="0" y="14970"/>
                  </a:cubicBezTo>
                  <a:cubicBezTo>
                    <a:pt x="0" y="10366"/>
                    <a:pt x="3266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890;p52">
              <a:extLst>
                <a:ext uri="{FF2B5EF4-FFF2-40B4-BE49-F238E27FC236}">
                  <a16:creationId xmlns:a16="http://schemas.microsoft.com/office/drawing/2014/main" id="{8DEE5BC7-5B5B-40EA-BEA0-1BA8F05D8173}"/>
                </a:ext>
              </a:extLst>
            </p:cNvPr>
            <p:cNvSpPr/>
            <p:nvPr/>
          </p:nvSpPr>
          <p:spPr>
            <a:xfrm>
              <a:off x="3051375" y="1397000"/>
              <a:ext cx="334325" cy="490450"/>
            </a:xfrm>
            <a:custGeom>
              <a:avLst/>
              <a:gdLst/>
              <a:ahLst/>
              <a:cxnLst/>
              <a:rect l="l" t="t" r="r" b="b"/>
              <a:pathLst>
                <a:path w="13373" h="19618" extrusionOk="0">
                  <a:moveTo>
                    <a:pt x="6682" y="2168"/>
                  </a:moveTo>
                  <a:cubicBezTo>
                    <a:pt x="10375" y="0"/>
                    <a:pt x="13373" y="1669"/>
                    <a:pt x="13373" y="5888"/>
                  </a:cubicBezTo>
                  <a:cubicBezTo>
                    <a:pt x="13373" y="10108"/>
                    <a:pt x="10375" y="15291"/>
                    <a:pt x="6682" y="17450"/>
                  </a:cubicBezTo>
                  <a:cubicBezTo>
                    <a:pt x="2989" y="19618"/>
                    <a:pt x="0" y="17949"/>
                    <a:pt x="0" y="13730"/>
                  </a:cubicBezTo>
                  <a:cubicBezTo>
                    <a:pt x="0" y="9510"/>
                    <a:pt x="2989" y="4327"/>
                    <a:pt x="6682" y="21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891;p52">
              <a:extLst>
                <a:ext uri="{FF2B5EF4-FFF2-40B4-BE49-F238E27FC236}">
                  <a16:creationId xmlns:a16="http://schemas.microsoft.com/office/drawing/2014/main" id="{449FD5AD-1B6D-DE5D-AACD-9CE9B151A2CE}"/>
                </a:ext>
              </a:extLst>
            </p:cNvPr>
            <p:cNvSpPr/>
            <p:nvPr/>
          </p:nvSpPr>
          <p:spPr>
            <a:xfrm>
              <a:off x="3068525" y="1553550"/>
              <a:ext cx="289075" cy="200975"/>
            </a:xfrm>
            <a:custGeom>
              <a:avLst/>
              <a:gdLst/>
              <a:ahLst/>
              <a:cxnLst/>
              <a:rect l="l" t="t" r="r" b="b"/>
              <a:pathLst>
                <a:path w="11563" h="8039" extrusionOk="0">
                  <a:moveTo>
                    <a:pt x="11563" y="4997"/>
                  </a:moveTo>
                  <a:lnTo>
                    <a:pt x="1634" y="1"/>
                  </a:lnTo>
                  <a:cubicBezTo>
                    <a:pt x="1009" y="947"/>
                    <a:pt x="456" y="1955"/>
                    <a:pt x="1" y="2989"/>
                  </a:cubicBezTo>
                  <a:lnTo>
                    <a:pt x="10046" y="8039"/>
                  </a:lnTo>
                  <a:cubicBezTo>
                    <a:pt x="10635" y="7066"/>
                    <a:pt x="11152" y="6040"/>
                    <a:pt x="11563" y="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892;p52">
              <a:extLst>
                <a:ext uri="{FF2B5EF4-FFF2-40B4-BE49-F238E27FC236}">
                  <a16:creationId xmlns:a16="http://schemas.microsoft.com/office/drawing/2014/main" id="{B4ECFDA2-662C-88A6-ECE0-EA912E75433F}"/>
                </a:ext>
              </a:extLst>
            </p:cNvPr>
            <p:cNvSpPr/>
            <p:nvPr/>
          </p:nvSpPr>
          <p:spPr>
            <a:xfrm>
              <a:off x="3039100" y="1548200"/>
              <a:ext cx="341025" cy="209225"/>
            </a:xfrm>
            <a:custGeom>
              <a:avLst/>
              <a:gdLst/>
              <a:ahLst/>
              <a:cxnLst/>
              <a:rect l="l" t="t" r="r" b="b"/>
              <a:pathLst>
                <a:path w="13641" h="8369" extrusionOk="0">
                  <a:moveTo>
                    <a:pt x="13641" y="6308"/>
                  </a:moveTo>
                  <a:lnTo>
                    <a:pt x="1098" y="1"/>
                  </a:lnTo>
                  <a:cubicBezTo>
                    <a:pt x="696" y="661"/>
                    <a:pt x="330" y="1339"/>
                    <a:pt x="0" y="2035"/>
                  </a:cubicBezTo>
                  <a:lnTo>
                    <a:pt x="12597" y="8369"/>
                  </a:lnTo>
                  <a:cubicBezTo>
                    <a:pt x="12981" y="7700"/>
                    <a:pt x="13328" y="7004"/>
                    <a:pt x="13641" y="6308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1" name="Google Shape;1893;p52">
            <a:extLst>
              <a:ext uri="{FF2B5EF4-FFF2-40B4-BE49-F238E27FC236}">
                <a16:creationId xmlns:a16="http://schemas.microsoft.com/office/drawing/2014/main" id="{3AF1C8B1-FAC8-91F3-9816-11A73F5A57B5}"/>
              </a:ext>
            </a:extLst>
          </p:cNvPr>
          <p:cNvGrpSpPr/>
          <p:nvPr/>
        </p:nvGrpSpPr>
        <p:grpSpPr>
          <a:xfrm>
            <a:off x="7386145" y="2335306"/>
            <a:ext cx="803392" cy="1332736"/>
            <a:chOff x="1717225" y="1283925"/>
            <a:chExt cx="500275" cy="829900"/>
          </a:xfrm>
        </p:grpSpPr>
        <p:sp>
          <p:nvSpPr>
            <p:cNvPr id="1192" name="Google Shape;1894;p52">
              <a:extLst>
                <a:ext uri="{FF2B5EF4-FFF2-40B4-BE49-F238E27FC236}">
                  <a16:creationId xmlns:a16="http://schemas.microsoft.com/office/drawing/2014/main" id="{53E9206B-E1EA-B0BD-D6CE-2495B24CDA77}"/>
                </a:ext>
              </a:extLst>
            </p:cNvPr>
            <p:cNvSpPr/>
            <p:nvPr/>
          </p:nvSpPr>
          <p:spPr>
            <a:xfrm>
              <a:off x="1728600" y="1897900"/>
              <a:ext cx="407050" cy="215925"/>
            </a:xfrm>
            <a:custGeom>
              <a:avLst/>
              <a:gdLst/>
              <a:ahLst/>
              <a:cxnLst/>
              <a:rect l="l" t="t" r="r" b="b"/>
              <a:pathLst>
                <a:path w="16282" h="8637" extrusionOk="0">
                  <a:moveTo>
                    <a:pt x="8145" y="1"/>
                  </a:moveTo>
                  <a:cubicBezTo>
                    <a:pt x="3640" y="1"/>
                    <a:pt x="0" y="1928"/>
                    <a:pt x="0" y="4319"/>
                  </a:cubicBezTo>
                  <a:cubicBezTo>
                    <a:pt x="0" y="6701"/>
                    <a:pt x="3640" y="8636"/>
                    <a:pt x="8145" y="8636"/>
                  </a:cubicBezTo>
                  <a:cubicBezTo>
                    <a:pt x="12641" y="8636"/>
                    <a:pt x="16281" y="6701"/>
                    <a:pt x="16281" y="4319"/>
                  </a:cubicBezTo>
                  <a:cubicBezTo>
                    <a:pt x="16281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895;p52">
              <a:extLst>
                <a:ext uri="{FF2B5EF4-FFF2-40B4-BE49-F238E27FC236}">
                  <a16:creationId xmlns:a16="http://schemas.microsoft.com/office/drawing/2014/main" id="{1F64FCC2-5E3B-B621-495B-2FAB7E1924C8}"/>
                </a:ext>
              </a:extLst>
            </p:cNvPr>
            <p:cNvSpPr/>
            <p:nvPr/>
          </p:nvSpPr>
          <p:spPr>
            <a:xfrm>
              <a:off x="1717225" y="1283925"/>
              <a:ext cx="481300" cy="705900"/>
            </a:xfrm>
            <a:custGeom>
              <a:avLst/>
              <a:gdLst/>
              <a:ahLst/>
              <a:cxnLst/>
              <a:rect l="l" t="t" r="r" b="b"/>
              <a:pathLst>
                <a:path w="19252" h="28236" extrusionOk="0">
                  <a:moveTo>
                    <a:pt x="9626" y="3114"/>
                  </a:moveTo>
                  <a:cubicBezTo>
                    <a:pt x="14943" y="0"/>
                    <a:pt x="19252" y="2400"/>
                    <a:pt x="19252" y="8475"/>
                  </a:cubicBezTo>
                  <a:cubicBezTo>
                    <a:pt x="19252" y="14551"/>
                    <a:pt x="14943" y="22009"/>
                    <a:pt x="9626" y="25122"/>
                  </a:cubicBezTo>
                  <a:cubicBezTo>
                    <a:pt x="4318" y="28235"/>
                    <a:pt x="0" y="25836"/>
                    <a:pt x="0" y="19760"/>
                  </a:cubicBezTo>
                  <a:cubicBezTo>
                    <a:pt x="0" y="13685"/>
                    <a:pt x="4318" y="6227"/>
                    <a:pt x="9626" y="3114"/>
                  </a:cubicBezTo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896;p52">
              <a:extLst>
                <a:ext uri="{FF2B5EF4-FFF2-40B4-BE49-F238E27FC236}">
                  <a16:creationId xmlns:a16="http://schemas.microsoft.com/office/drawing/2014/main" id="{054CC783-9BD9-A2BC-96A0-2AFC35793D6C}"/>
                </a:ext>
              </a:extLst>
            </p:cNvPr>
            <p:cNvSpPr/>
            <p:nvPr/>
          </p:nvSpPr>
          <p:spPr>
            <a:xfrm>
              <a:off x="1736175" y="1289275"/>
              <a:ext cx="481325" cy="705900"/>
            </a:xfrm>
            <a:custGeom>
              <a:avLst/>
              <a:gdLst/>
              <a:ahLst/>
              <a:cxnLst/>
              <a:rect l="l" t="t" r="r" b="b"/>
              <a:pathLst>
                <a:path w="19253" h="28236" extrusionOk="0">
                  <a:moveTo>
                    <a:pt x="9626" y="3114"/>
                  </a:moveTo>
                  <a:cubicBezTo>
                    <a:pt x="14934" y="1"/>
                    <a:pt x="19252" y="2400"/>
                    <a:pt x="19252" y="8475"/>
                  </a:cubicBezTo>
                  <a:cubicBezTo>
                    <a:pt x="19252" y="14551"/>
                    <a:pt x="14934" y="22009"/>
                    <a:pt x="9626" y="25122"/>
                  </a:cubicBezTo>
                  <a:cubicBezTo>
                    <a:pt x="4310" y="28235"/>
                    <a:pt x="1" y="25836"/>
                    <a:pt x="1" y="19761"/>
                  </a:cubicBezTo>
                  <a:cubicBezTo>
                    <a:pt x="1" y="13685"/>
                    <a:pt x="4310" y="6227"/>
                    <a:pt x="9626" y="311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897;p52">
              <a:extLst>
                <a:ext uri="{FF2B5EF4-FFF2-40B4-BE49-F238E27FC236}">
                  <a16:creationId xmlns:a16="http://schemas.microsoft.com/office/drawing/2014/main" id="{F36480E1-F2D4-244F-47F4-E527AD9048A9}"/>
                </a:ext>
              </a:extLst>
            </p:cNvPr>
            <p:cNvSpPr/>
            <p:nvPr/>
          </p:nvSpPr>
          <p:spPr>
            <a:xfrm>
              <a:off x="1753800" y="1315375"/>
              <a:ext cx="445850" cy="653925"/>
            </a:xfrm>
            <a:custGeom>
              <a:avLst/>
              <a:gdLst/>
              <a:ahLst/>
              <a:cxnLst/>
              <a:rect l="l" t="t" r="r" b="b"/>
              <a:pathLst>
                <a:path w="17834" h="26157" extrusionOk="0">
                  <a:moveTo>
                    <a:pt x="8921" y="2882"/>
                  </a:moveTo>
                  <a:cubicBezTo>
                    <a:pt x="13837" y="0"/>
                    <a:pt x="17834" y="2222"/>
                    <a:pt x="17834" y="7851"/>
                  </a:cubicBezTo>
                  <a:cubicBezTo>
                    <a:pt x="17834" y="13480"/>
                    <a:pt x="13837" y="20385"/>
                    <a:pt x="8921" y="23266"/>
                  </a:cubicBezTo>
                  <a:cubicBezTo>
                    <a:pt x="3997" y="26157"/>
                    <a:pt x="0" y="23926"/>
                    <a:pt x="0" y="18297"/>
                  </a:cubicBezTo>
                  <a:cubicBezTo>
                    <a:pt x="0" y="12677"/>
                    <a:pt x="3997" y="5772"/>
                    <a:pt x="8921" y="288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898;p52">
              <a:extLst>
                <a:ext uri="{FF2B5EF4-FFF2-40B4-BE49-F238E27FC236}">
                  <a16:creationId xmlns:a16="http://schemas.microsoft.com/office/drawing/2014/main" id="{49F70320-1FB0-A81F-30B0-EEBDA8B3192A}"/>
                </a:ext>
              </a:extLst>
            </p:cNvPr>
            <p:cNvSpPr/>
            <p:nvPr/>
          </p:nvSpPr>
          <p:spPr>
            <a:xfrm>
              <a:off x="1794600" y="1374925"/>
              <a:ext cx="364450" cy="534600"/>
            </a:xfrm>
            <a:custGeom>
              <a:avLst/>
              <a:gdLst/>
              <a:ahLst/>
              <a:cxnLst/>
              <a:rect l="l" t="t" r="r" b="b"/>
              <a:pathLst>
                <a:path w="14578" h="21384" extrusionOk="0">
                  <a:moveTo>
                    <a:pt x="7289" y="2364"/>
                  </a:moveTo>
                  <a:cubicBezTo>
                    <a:pt x="11313" y="0"/>
                    <a:pt x="14578" y="1820"/>
                    <a:pt x="14578" y="6423"/>
                  </a:cubicBezTo>
                  <a:cubicBezTo>
                    <a:pt x="14578" y="11027"/>
                    <a:pt x="11313" y="16665"/>
                    <a:pt x="7289" y="19029"/>
                  </a:cubicBezTo>
                  <a:cubicBezTo>
                    <a:pt x="3257" y="21384"/>
                    <a:pt x="1" y="19564"/>
                    <a:pt x="1" y="14970"/>
                  </a:cubicBezTo>
                  <a:cubicBezTo>
                    <a:pt x="1" y="10366"/>
                    <a:pt x="3257" y="4719"/>
                    <a:pt x="7289" y="236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899;p52">
              <a:extLst>
                <a:ext uri="{FF2B5EF4-FFF2-40B4-BE49-F238E27FC236}">
                  <a16:creationId xmlns:a16="http://schemas.microsoft.com/office/drawing/2014/main" id="{CA4D4318-C68A-D147-8E79-E4DB19FD2592}"/>
                </a:ext>
              </a:extLst>
            </p:cNvPr>
            <p:cNvSpPr/>
            <p:nvPr/>
          </p:nvSpPr>
          <p:spPr>
            <a:xfrm>
              <a:off x="1894975" y="1425750"/>
              <a:ext cx="218600" cy="418000"/>
            </a:xfrm>
            <a:custGeom>
              <a:avLst/>
              <a:gdLst/>
              <a:ahLst/>
              <a:cxnLst/>
              <a:rect l="l" t="t" r="r" b="b"/>
              <a:pathLst>
                <a:path w="8744" h="16720" extrusionOk="0">
                  <a:moveTo>
                    <a:pt x="5553" y="2890"/>
                  </a:moveTo>
                  <a:cubicBezTo>
                    <a:pt x="5719" y="2890"/>
                    <a:pt x="5866" y="2935"/>
                    <a:pt x="5995" y="3025"/>
                  </a:cubicBezTo>
                  <a:cubicBezTo>
                    <a:pt x="6245" y="3195"/>
                    <a:pt x="6370" y="3516"/>
                    <a:pt x="6370" y="3989"/>
                  </a:cubicBezTo>
                  <a:cubicBezTo>
                    <a:pt x="6370" y="4372"/>
                    <a:pt x="6281" y="4756"/>
                    <a:pt x="6102" y="5158"/>
                  </a:cubicBezTo>
                  <a:cubicBezTo>
                    <a:pt x="5933" y="5550"/>
                    <a:pt x="5692" y="5898"/>
                    <a:pt x="5389" y="6219"/>
                  </a:cubicBezTo>
                  <a:cubicBezTo>
                    <a:pt x="5175" y="6433"/>
                    <a:pt x="4827" y="6701"/>
                    <a:pt x="4336" y="7013"/>
                  </a:cubicBezTo>
                  <a:cubicBezTo>
                    <a:pt x="4104" y="7165"/>
                    <a:pt x="3854" y="7316"/>
                    <a:pt x="3560" y="7486"/>
                  </a:cubicBezTo>
                  <a:lnTo>
                    <a:pt x="2302" y="8226"/>
                  </a:lnTo>
                  <a:lnTo>
                    <a:pt x="2302" y="4524"/>
                  </a:lnTo>
                  <a:lnTo>
                    <a:pt x="3417" y="3873"/>
                  </a:lnTo>
                  <a:cubicBezTo>
                    <a:pt x="3774" y="3668"/>
                    <a:pt x="4077" y="3489"/>
                    <a:pt x="4336" y="3355"/>
                  </a:cubicBezTo>
                  <a:cubicBezTo>
                    <a:pt x="4675" y="3168"/>
                    <a:pt x="4916" y="3043"/>
                    <a:pt x="5077" y="2990"/>
                  </a:cubicBezTo>
                  <a:cubicBezTo>
                    <a:pt x="5250" y="2923"/>
                    <a:pt x="5409" y="2890"/>
                    <a:pt x="5553" y="2890"/>
                  </a:cubicBezTo>
                  <a:close/>
                  <a:moveTo>
                    <a:pt x="7031" y="1"/>
                  </a:moveTo>
                  <a:cubicBezTo>
                    <a:pt x="6843" y="1"/>
                    <a:pt x="6644" y="30"/>
                    <a:pt x="6433" y="90"/>
                  </a:cubicBezTo>
                  <a:cubicBezTo>
                    <a:pt x="6076" y="189"/>
                    <a:pt x="5380" y="536"/>
                    <a:pt x="4336" y="1134"/>
                  </a:cubicBezTo>
                  <a:cubicBezTo>
                    <a:pt x="4131" y="1250"/>
                    <a:pt x="3926" y="1366"/>
                    <a:pt x="3694" y="1500"/>
                  </a:cubicBezTo>
                  <a:lnTo>
                    <a:pt x="0" y="3668"/>
                  </a:lnTo>
                  <a:lnTo>
                    <a:pt x="0" y="16719"/>
                  </a:lnTo>
                  <a:lnTo>
                    <a:pt x="2302" y="15363"/>
                  </a:lnTo>
                  <a:lnTo>
                    <a:pt x="2302" y="10448"/>
                  </a:lnTo>
                  <a:lnTo>
                    <a:pt x="3801" y="9564"/>
                  </a:lnTo>
                  <a:cubicBezTo>
                    <a:pt x="3988" y="9457"/>
                    <a:pt x="4167" y="9350"/>
                    <a:pt x="4336" y="9252"/>
                  </a:cubicBezTo>
                  <a:cubicBezTo>
                    <a:pt x="5121" y="8771"/>
                    <a:pt x="5746" y="8342"/>
                    <a:pt x="6201" y="7977"/>
                  </a:cubicBezTo>
                  <a:cubicBezTo>
                    <a:pt x="6602" y="7638"/>
                    <a:pt x="6995" y="7200"/>
                    <a:pt x="7387" y="6656"/>
                  </a:cubicBezTo>
                  <a:cubicBezTo>
                    <a:pt x="7780" y="6112"/>
                    <a:pt x="8101" y="5497"/>
                    <a:pt x="8359" y="4801"/>
                  </a:cubicBezTo>
                  <a:cubicBezTo>
                    <a:pt x="8618" y="4105"/>
                    <a:pt x="8743" y="3355"/>
                    <a:pt x="8743" y="2553"/>
                  </a:cubicBezTo>
                  <a:cubicBezTo>
                    <a:pt x="8743" y="1518"/>
                    <a:pt x="8520" y="804"/>
                    <a:pt x="8083" y="403"/>
                  </a:cubicBezTo>
                  <a:cubicBezTo>
                    <a:pt x="7779" y="136"/>
                    <a:pt x="7431" y="1"/>
                    <a:pt x="703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900;p52">
              <a:extLst>
                <a:ext uri="{FF2B5EF4-FFF2-40B4-BE49-F238E27FC236}">
                  <a16:creationId xmlns:a16="http://schemas.microsoft.com/office/drawing/2014/main" id="{8FF6E52E-FDBB-BEE2-0EE2-86F5DA09DDE2}"/>
                </a:ext>
              </a:extLst>
            </p:cNvPr>
            <p:cNvSpPr/>
            <p:nvPr/>
          </p:nvSpPr>
          <p:spPr>
            <a:xfrm>
              <a:off x="1809550" y="1523000"/>
              <a:ext cx="341925" cy="224625"/>
            </a:xfrm>
            <a:custGeom>
              <a:avLst/>
              <a:gdLst/>
              <a:ahLst/>
              <a:cxnLst/>
              <a:rect l="l" t="t" r="r" b="b"/>
              <a:pathLst>
                <a:path w="13677" h="8985" extrusionOk="0">
                  <a:moveTo>
                    <a:pt x="13677" y="6959"/>
                  </a:moveTo>
                  <a:lnTo>
                    <a:pt x="1187" y="1"/>
                  </a:lnTo>
                  <a:cubicBezTo>
                    <a:pt x="759" y="643"/>
                    <a:pt x="358" y="1303"/>
                    <a:pt x="1" y="1990"/>
                  </a:cubicBezTo>
                  <a:lnTo>
                    <a:pt x="12553" y="8984"/>
                  </a:lnTo>
                  <a:cubicBezTo>
                    <a:pt x="12963" y="8324"/>
                    <a:pt x="13338" y="7655"/>
                    <a:pt x="13677" y="69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471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>
          <a:extLst>
            <a:ext uri="{FF2B5EF4-FFF2-40B4-BE49-F238E27FC236}">
              <a16:creationId xmlns:a16="http://schemas.microsoft.com/office/drawing/2014/main" id="{6F75C2FD-A3C8-C9BF-51A7-588B3CDB2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>
            <a:extLst>
              <a:ext uri="{FF2B5EF4-FFF2-40B4-BE49-F238E27FC236}">
                <a16:creationId xmlns:a16="http://schemas.microsoft.com/office/drawing/2014/main" id="{D2A8E028-D61D-2AC4-C6AE-D237540D48B5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7855" y="167825"/>
            <a:ext cx="5377275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 DIAGRAM</a:t>
            </a:r>
            <a:endParaRPr dirty="0"/>
          </a:p>
        </p:txBody>
      </p:sp>
      <p:sp>
        <p:nvSpPr>
          <p:cNvPr id="1189" name="Google Shape;1189;p41">
            <a:extLst>
              <a:ext uri="{FF2B5EF4-FFF2-40B4-BE49-F238E27FC236}">
                <a16:creationId xmlns:a16="http://schemas.microsoft.com/office/drawing/2014/main" id="{9B2E2DDD-B060-F4E7-5A33-FFB01C5CFB52}"/>
              </a:ext>
            </a:extLst>
          </p:cNvPr>
          <p:cNvSpPr/>
          <p:nvPr/>
        </p:nvSpPr>
        <p:spPr>
          <a:xfrm rot="5400000">
            <a:off x="6582403" y="324106"/>
            <a:ext cx="457800" cy="28504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1">
            <a:extLst>
              <a:ext uri="{FF2B5EF4-FFF2-40B4-BE49-F238E27FC236}">
                <a16:creationId xmlns:a16="http://schemas.microsoft.com/office/drawing/2014/main" id="{7AFB5E72-802B-D028-F3BE-D33FAE8E0716}"/>
              </a:ext>
            </a:extLst>
          </p:cNvPr>
          <p:cNvSpPr/>
          <p:nvPr/>
        </p:nvSpPr>
        <p:spPr>
          <a:xfrm rot="-5400000" flipH="1">
            <a:off x="1961275" y="285324"/>
            <a:ext cx="457800" cy="36260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2800;p64">
            <a:extLst>
              <a:ext uri="{FF2B5EF4-FFF2-40B4-BE49-F238E27FC236}">
                <a16:creationId xmlns:a16="http://schemas.microsoft.com/office/drawing/2014/main" id="{57ECB049-7F6B-6938-B7A6-25516B43F830}"/>
              </a:ext>
            </a:extLst>
          </p:cNvPr>
          <p:cNvGrpSpPr/>
          <p:nvPr/>
        </p:nvGrpSpPr>
        <p:grpSpPr>
          <a:xfrm>
            <a:off x="326341" y="1150381"/>
            <a:ext cx="1682529" cy="3595173"/>
            <a:chOff x="4784950" y="2340175"/>
            <a:chExt cx="493350" cy="1006525"/>
          </a:xfrm>
        </p:grpSpPr>
        <p:sp>
          <p:nvSpPr>
            <p:cNvPr id="1339" name="Google Shape;2801;p64">
              <a:extLst>
                <a:ext uri="{FF2B5EF4-FFF2-40B4-BE49-F238E27FC236}">
                  <a16:creationId xmlns:a16="http://schemas.microsoft.com/office/drawing/2014/main" id="{330AFAE6-A8AB-A618-B042-B442D9467E0A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802;p64">
              <a:extLst>
                <a:ext uri="{FF2B5EF4-FFF2-40B4-BE49-F238E27FC236}">
                  <a16:creationId xmlns:a16="http://schemas.microsoft.com/office/drawing/2014/main" id="{10CF8593-0401-EB64-3577-B7571ACC735D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803;p64">
              <a:extLst>
                <a:ext uri="{FF2B5EF4-FFF2-40B4-BE49-F238E27FC236}">
                  <a16:creationId xmlns:a16="http://schemas.microsoft.com/office/drawing/2014/main" id="{5BA5399E-529F-9ECB-EB0F-E706C9D31CBD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804;p64">
              <a:extLst>
                <a:ext uri="{FF2B5EF4-FFF2-40B4-BE49-F238E27FC236}">
                  <a16:creationId xmlns:a16="http://schemas.microsoft.com/office/drawing/2014/main" id="{2D1C147F-FD01-382F-5B42-CFF2C6D4AF53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805;p64">
              <a:extLst>
                <a:ext uri="{FF2B5EF4-FFF2-40B4-BE49-F238E27FC236}">
                  <a16:creationId xmlns:a16="http://schemas.microsoft.com/office/drawing/2014/main" id="{2E8F912B-1C68-A04D-184F-09A27434B035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806;p64">
              <a:extLst>
                <a:ext uri="{FF2B5EF4-FFF2-40B4-BE49-F238E27FC236}">
                  <a16:creationId xmlns:a16="http://schemas.microsoft.com/office/drawing/2014/main" id="{3E005B2A-52D7-2401-8036-388FC7FB8742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807;p64">
              <a:extLst>
                <a:ext uri="{FF2B5EF4-FFF2-40B4-BE49-F238E27FC236}">
                  <a16:creationId xmlns:a16="http://schemas.microsoft.com/office/drawing/2014/main" id="{402D7080-C6C9-1DB1-047B-FA986791E8E6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808;p64">
              <a:extLst>
                <a:ext uri="{FF2B5EF4-FFF2-40B4-BE49-F238E27FC236}">
                  <a16:creationId xmlns:a16="http://schemas.microsoft.com/office/drawing/2014/main" id="{16206AD0-6FCE-F232-5359-0909FE169A65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809;p64">
              <a:extLst>
                <a:ext uri="{FF2B5EF4-FFF2-40B4-BE49-F238E27FC236}">
                  <a16:creationId xmlns:a16="http://schemas.microsoft.com/office/drawing/2014/main" id="{C6656A31-3782-1AF1-8D10-0E74CC3FEA1B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810;p64">
              <a:extLst>
                <a:ext uri="{FF2B5EF4-FFF2-40B4-BE49-F238E27FC236}">
                  <a16:creationId xmlns:a16="http://schemas.microsoft.com/office/drawing/2014/main" id="{1914FD3F-0971-04B5-8074-55C1D88E707F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811;p64">
              <a:extLst>
                <a:ext uri="{FF2B5EF4-FFF2-40B4-BE49-F238E27FC236}">
                  <a16:creationId xmlns:a16="http://schemas.microsoft.com/office/drawing/2014/main" id="{345DB557-661E-C9EE-72C5-42703E8999ED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812;p64">
              <a:extLst>
                <a:ext uri="{FF2B5EF4-FFF2-40B4-BE49-F238E27FC236}">
                  <a16:creationId xmlns:a16="http://schemas.microsoft.com/office/drawing/2014/main" id="{ADCA37BC-C68A-B4DD-BC8D-1DE11CF01A83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813;p64">
              <a:extLst>
                <a:ext uri="{FF2B5EF4-FFF2-40B4-BE49-F238E27FC236}">
                  <a16:creationId xmlns:a16="http://schemas.microsoft.com/office/drawing/2014/main" id="{29F94EA4-768F-F61E-CAF3-FA029B83A3DB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814;p64">
              <a:extLst>
                <a:ext uri="{FF2B5EF4-FFF2-40B4-BE49-F238E27FC236}">
                  <a16:creationId xmlns:a16="http://schemas.microsoft.com/office/drawing/2014/main" id="{ECD50E89-DEB5-FA25-7D9A-8816CB2B2AC1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815;p64">
              <a:extLst>
                <a:ext uri="{FF2B5EF4-FFF2-40B4-BE49-F238E27FC236}">
                  <a16:creationId xmlns:a16="http://schemas.microsoft.com/office/drawing/2014/main" id="{F08E0915-7BF5-D6AF-8B80-21447860EA45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816;p64">
              <a:extLst>
                <a:ext uri="{FF2B5EF4-FFF2-40B4-BE49-F238E27FC236}">
                  <a16:creationId xmlns:a16="http://schemas.microsoft.com/office/drawing/2014/main" id="{7BC14A46-02F3-1F40-8BB8-ADCCFA5DF09A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817;p64">
              <a:extLst>
                <a:ext uri="{FF2B5EF4-FFF2-40B4-BE49-F238E27FC236}">
                  <a16:creationId xmlns:a16="http://schemas.microsoft.com/office/drawing/2014/main" id="{88C0000C-7BD4-2691-063F-197DACE09ED4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818;p64">
              <a:extLst>
                <a:ext uri="{FF2B5EF4-FFF2-40B4-BE49-F238E27FC236}">
                  <a16:creationId xmlns:a16="http://schemas.microsoft.com/office/drawing/2014/main" id="{0EE6421F-42E2-946A-9145-8F6CBF6736A5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819;p64">
              <a:extLst>
                <a:ext uri="{FF2B5EF4-FFF2-40B4-BE49-F238E27FC236}">
                  <a16:creationId xmlns:a16="http://schemas.microsoft.com/office/drawing/2014/main" id="{C1944599-AF13-9040-0CCB-2FCD4085E03D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820;p64">
              <a:extLst>
                <a:ext uri="{FF2B5EF4-FFF2-40B4-BE49-F238E27FC236}">
                  <a16:creationId xmlns:a16="http://schemas.microsoft.com/office/drawing/2014/main" id="{F91EF06C-674D-FC08-BDF6-2F5F5F6E0315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821;p64">
              <a:extLst>
                <a:ext uri="{FF2B5EF4-FFF2-40B4-BE49-F238E27FC236}">
                  <a16:creationId xmlns:a16="http://schemas.microsoft.com/office/drawing/2014/main" id="{4F853B9A-E074-545E-6E46-DDE53F22BDB0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22;p64">
              <a:extLst>
                <a:ext uri="{FF2B5EF4-FFF2-40B4-BE49-F238E27FC236}">
                  <a16:creationId xmlns:a16="http://schemas.microsoft.com/office/drawing/2014/main" id="{F0ED6526-3460-1623-DD1A-EBC241099DA7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23;p64">
              <a:extLst>
                <a:ext uri="{FF2B5EF4-FFF2-40B4-BE49-F238E27FC236}">
                  <a16:creationId xmlns:a16="http://schemas.microsoft.com/office/drawing/2014/main" id="{39520EAF-E20C-E095-A312-AB4C67C66732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824;p64">
              <a:extLst>
                <a:ext uri="{FF2B5EF4-FFF2-40B4-BE49-F238E27FC236}">
                  <a16:creationId xmlns:a16="http://schemas.microsoft.com/office/drawing/2014/main" id="{D908F53E-3777-09CC-835C-05136E5B90E3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825;p64">
              <a:extLst>
                <a:ext uri="{FF2B5EF4-FFF2-40B4-BE49-F238E27FC236}">
                  <a16:creationId xmlns:a16="http://schemas.microsoft.com/office/drawing/2014/main" id="{07C50D45-029D-68EB-DAE2-3B37732CA6C2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26;p64">
              <a:extLst>
                <a:ext uri="{FF2B5EF4-FFF2-40B4-BE49-F238E27FC236}">
                  <a16:creationId xmlns:a16="http://schemas.microsoft.com/office/drawing/2014/main" id="{FD9AEEAD-B2CA-E05A-3655-05DEE468C2BB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27;p64">
              <a:extLst>
                <a:ext uri="{FF2B5EF4-FFF2-40B4-BE49-F238E27FC236}">
                  <a16:creationId xmlns:a16="http://schemas.microsoft.com/office/drawing/2014/main" id="{E3A35A96-A72E-D6A2-CF91-82EEB2F94241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828;p64">
              <a:extLst>
                <a:ext uri="{FF2B5EF4-FFF2-40B4-BE49-F238E27FC236}">
                  <a16:creationId xmlns:a16="http://schemas.microsoft.com/office/drawing/2014/main" id="{10E2454E-FD9A-27D0-FCD9-C259C4551547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829;p64">
              <a:extLst>
                <a:ext uri="{FF2B5EF4-FFF2-40B4-BE49-F238E27FC236}">
                  <a16:creationId xmlns:a16="http://schemas.microsoft.com/office/drawing/2014/main" id="{15EE733D-11BB-0804-86C5-2C67000CBE48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830;p64">
              <a:extLst>
                <a:ext uri="{FF2B5EF4-FFF2-40B4-BE49-F238E27FC236}">
                  <a16:creationId xmlns:a16="http://schemas.microsoft.com/office/drawing/2014/main" id="{B16D922C-3DF1-8A89-34F4-17C6612600B8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831;p64">
              <a:extLst>
                <a:ext uri="{FF2B5EF4-FFF2-40B4-BE49-F238E27FC236}">
                  <a16:creationId xmlns:a16="http://schemas.microsoft.com/office/drawing/2014/main" id="{BFFE32CC-1DBF-6C2A-40CA-EF249ABD3658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832;p64">
              <a:extLst>
                <a:ext uri="{FF2B5EF4-FFF2-40B4-BE49-F238E27FC236}">
                  <a16:creationId xmlns:a16="http://schemas.microsoft.com/office/drawing/2014/main" id="{E2882317-F0F4-E62E-0E89-4240759B5DE9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833;p64">
              <a:extLst>
                <a:ext uri="{FF2B5EF4-FFF2-40B4-BE49-F238E27FC236}">
                  <a16:creationId xmlns:a16="http://schemas.microsoft.com/office/drawing/2014/main" id="{864A1132-C0DA-ACED-A2F1-DACDF029A634}"/>
                </a:ext>
              </a:extLst>
            </p:cNvPr>
            <p:cNvSpPr/>
            <p:nvPr/>
          </p:nvSpPr>
          <p:spPr>
            <a:xfrm>
              <a:off x="5007300" y="2611825"/>
              <a:ext cx="42850" cy="55775"/>
            </a:xfrm>
            <a:custGeom>
              <a:avLst/>
              <a:gdLst/>
              <a:ahLst/>
              <a:cxnLst/>
              <a:rect l="l" t="t" r="r" b="b"/>
              <a:pathLst>
                <a:path w="1714" h="2231" extrusionOk="0">
                  <a:moveTo>
                    <a:pt x="545" y="143"/>
                  </a:moveTo>
                  <a:cubicBezTo>
                    <a:pt x="920" y="0"/>
                    <a:pt x="1366" y="321"/>
                    <a:pt x="1544" y="856"/>
                  </a:cubicBezTo>
                  <a:cubicBezTo>
                    <a:pt x="1713" y="1392"/>
                    <a:pt x="1544" y="1945"/>
                    <a:pt x="1169" y="2088"/>
                  </a:cubicBezTo>
                  <a:cubicBezTo>
                    <a:pt x="786" y="2230"/>
                    <a:pt x="349" y="1909"/>
                    <a:pt x="170" y="1374"/>
                  </a:cubicBezTo>
                  <a:cubicBezTo>
                    <a:pt x="1" y="839"/>
                    <a:pt x="170" y="285"/>
                    <a:pt x="545" y="14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834;p64">
              <a:extLst>
                <a:ext uri="{FF2B5EF4-FFF2-40B4-BE49-F238E27FC236}">
                  <a16:creationId xmlns:a16="http://schemas.microsoft.com/office/drawing/2014/main" id="{DE38D855-90E8-C916-7394-E351B01848E7}"/>
                </a:ext>
              </a:extLst>
            </p:cNvPr>
            <p:cNvSpPr/>
            <p:nvPr/>
          </p:nvSpPr>
          <p:spPr>
            <a:xfrm>
              <a:off x="5012650" y="2618725"/>
              <a:ext cx="32150" cy="41950"/>
            </a:xfrm>
            <a:custGeom>
              <a:avLst/>
              <a:gdLst/>
              <a:ahLst/>
              <a:cxnLst/>
              <a:rect l="l" t="t" r="r" b="b"/>
              <a:pathLst>
                <a:path w="1286" h="1678" extrusionOk="0">
                  <a:moveTo>
                    <a:pt x="411" y="108"/>
                  </a:moveTo>
                  <a:cubicBezTo>
                    <a:pt x="688" y="1"/>
                    <a:pt x="1027" y="241"/>
                    <a:pt x="1160" y="643"/>
                  </a:cubicBezTo>
                  <a:cubicBezTo>
                    <a:pt x="1285" y="1044"/>
                    <a:pt x="1160" y="1464"/>
                    <a:pt x="875" y="1571"/>
                  </a:cubicBezTo>
                  <a:cubicBezTo>
                    <a:pt x="590" y="1678"/>
                    <a:pt x="259" y="1437"/>
                    <a:pt x="126" y="1035"/>
                  </a:cubicBezTo>
                  <a:cubicBezTo>
                    <a:pt x="1" y="625"/>
                    <a:pt x="126" y="215"/>
                    <a:pt x="411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835;p64">
              <a:extLst>
                <a:ext uri="{FF2B5EF4-FFF2-40B4-BE49-F238E27FC236}">
                  <a16:creationId xmlns:a16="http://schemas.microsoft.com/office/drawing/2014/main" id="{B457FD6F-7600-0574-4405-F825CBE0E8F4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836;p64">
              <a:extLst>
                <a:ext uri="{FF2B5EF4-FFF2-40B4-BE49-F238E27FC236}">
                  <a16:creationId xmlns:a16="http://schemas.microsoft.com/office/drawing/2014/main" id="{407C92BE-9F74-66C4-041A-35D8C40ABFA4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837;p64">
              <a:extLst>
                <a:ext uri="{FF2B5EF4-FFF2-40B4-BE49-F238E27FC236}">
                  <a16:creationId xmlns:a16="http://schemas.microsoft.com/office/drawing/2014/main" id="{AB03AE83-C813-0E24-0B10-584FA112B670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838;p64">
              <a:extLst>
                <a:ext uri="{FF2B5EF4-FFF2-40B4-BE49-F238E27FC236}">
                  <a16:creationId xmlns:a16="http://schemas.microsoft.com/office/drawing/2014/main" id="{81A80943-4796-AB9D-3FAF-F601482319C7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839;p64">
              <a:extLst>
                <a:ext uri="{FF2B5EF4-FFF2-40B4-BE49-F238E27FC236}">
                  <a16:creationId xmlns:a16="http://schemas.microsoft.com/office/drawing/2014/main" id="{55AE3A53-3ECF-6FFF-8BF9-05A5B77F796F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840;p64">
              <a:extLst>
                <a:ext uri="{FF2B5EF4-FFF2-40B4-BE49-F238E27FC236}">
                  <a16:creationId xmlns:a16="http://schemas.microsoft.com/office/drawing/2014/main" id="{93CB375A-13B0-D25E-9885-A3FA8DCD6785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841;p64">
              <a:extLst>
                <a:ext uri="{FF2B5EF4-FFF2-40B4-BE49-F238E27FC236}">
                  <a16:creationId xmlns:a16="http://schemas.microsoft.com/office/drawing/2014/main" id="{D259CB46-B394-A57A-1FA9-2A712E24B430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842;p64">
              <a:extLst>
                <a:ext uri="{FF2B5EF4-FFF2-40B4-BE49-F238E27FC236}">
                  <a16:creationId xmlns:a16="http://schemas.microsoft.com/office/drawing/2014/main" id="{9A908121-C34C-9318-F86C-2BAC345E293D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843;p64">
              <a:extLst>
                <a:ext uri="{FF2B5EF4-FFF2-40B4-BE49-F238E27FC236}">
                  <a16:creationId xmlns:a16="http://schemas.microsoft.com/office/drawing/2014/main" id="{0875E5B0-7872-D977-4089-DF3A20657C5B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844;p64">
              <a:extLst>
                <a:ext uri="{FF2B5EF4-FFF2-40B4-BE49-F238E27FC236}">
                  <a16:creationId xmlns:a16="http://schemas.microsoft.com/office/drawing/2014/main" id="{46E8E029-CB1F-3449-BE6F-83769DEF3F9A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845;p64">
              <a:extLst>
                <a:ext uri="{FF2B5EF4-FFF2-40B4-BE49-F238E27FC236}">
                  <a16:creationId xmlns:a16="http://schemas.microsoft.com/office/drawing/2014/main" id="{B53456CD-824D-EF8D-5532-D1A3814231DF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846;p64">
              <a:extLst>
                <a:ext uri="{FF2B5EF4-FFF2-40B4-BE49-F238E27FC236}">
                  <a16:creationId xmlns:a16="http://schemas.microsoft.com/office/drawing/2014/main" id="{F8A42CEC-7F26-2F90-61D3-839A41DE60E6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847;p64">
              <a:extLst>
                <a:ext uri="{FF2B5EF4-FFF2-40B4-BE49-F238E27FC236}">
                  <a16:creationId xmlns:a16="http://schemas.microsoft.com/office/drawing/2014/main" id="{8B0E4DA1-BAF6-F207-61EF-94D03E093B50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848;p64">
              <a:extLst>
                <a:ext uri="{FF2B5EF4-FFF2-40B4-BE49-F238E27FC236}">
                  <a16:creationId xmlns:a16="http://schemas.microsoft.com/office/drawing/2014/main" id="{C81661A7-4A44-460F-7891-9790D99F3BEF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849;p64">
              <a:extLst>
                <a:ext uri="{FF2B5EF4-FFF2-40B4-BE49-F238E27FC236}">
                  <a16:creationId xmlns:a16="http://schemas.microsoft.com/office/drawing/2014/main" id="{8692B5C0-53A9-2C82-A25D-70EFB7850718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850;p64">
              <a:extLst>
                <a:ext uri="{FF2B5EF4-FFF2-40B4-BE49-F238E27FC236}">
                  <a16:creationId xmlns:a16="http://schemas.microsoft.com/office/drawing/2014/main" id="{CFE62F2E-6917-A0C2-46C0-D91AB0F2070F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851;p64">
              <a:extLst>
                <a:ext uri="{FF2B5EF4-FFF2-40B4-BE49-F238E27FC236}">
                  <a16:creationId xmlns:a16="http://schemas.microsoft.com/office/drawing/2014/main" id="{F9884735-A65C-6C4E-8313-C3452B028019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852;p64">
              <a:extLst>
                <a:ext uri="{FF2B5EF4-FFF2-40B4-BE49-F238E27FC236}">
                  <a16:creationId xmlns:a16="http://schemas.microsoft.com/office/drawing/2014/main" id="{71C365ED-783C-B27A-2137-8DDC7C9F9B9A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4264;p73">
            <a:extLst>
              <a:ext uri="{FF2B5EF4-FFF2-40B4-BE49-F238E27FC236}">
                <a16:creationId xmlns:a16="http://schemas.microsoft.com/office/drawing/2014/main" id="{45825E0B-29F3-1C41-78B9-AAED9323F7D0}"/>
              </a:ext>
            </a:extLst>
          </p:cNvPr>
          <p:cNvGrpSpPr/>
          <p:nvPr/>
        </p:nvGrpSpPr>
        <p:grpSpPr>
          <a:xfrm>
            <a:off x="7027711" y="1295703"/>
            <a:ext cx="1876222" cy="3522338"/>
            <a:chOff x="6516564" y="643429"/>
            <a:chExt cx="2139608" cy="4016807"/>
          </a:xfrm>
        </p:grpSpPr>
        <p:sp>
          <p:nvSpPr>
            <p:cNvPr id="1690" name="Google Shape;4265;p73">
              <a:extLst>
                <a:ext uri="{FF2B5EF4-FFF2-40B4-BE49-F238E27FC236}">
                  <a16:creationId xmlns:a16="http://schemas.microsoft.com/office/drawing/2014/main" id="{8F06A864-3A06-0FE9-EA51-45288B3B0276}"/>
                </a:ext>
              </a:extLst>
            </p:cNvPr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266;p73">
              <a:extLst>
                <a:ext uri="{FF2B5EF4-FFF2-40B4-BE49-F238E27FC236}">
                  <a16:creationId xmlns:a16="http://schemas.microsoft.com/office/drawing/2014/main" id="{8840BF61-B2B0-94EB-3529-B61B14348EC7}"/>
                </a:ext>
              </a:extLst>
            </p:cNvPr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267;p73">
              <a:extLst>
                <a:ext uri="{FF2B5EF4-FFF2-40B4-BE49-F238E27FC236}">
                  <a16:creationId xmlns:a16="http://schemas.microsoft.com/office/drawing/2014/main" id="{CD0027B9-F7B5-E60C-71A4-E6AE0D5A2AE1}"/>
                </a:ext>
              </a:extLst>
            </p:cNvPr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268;p73">
              <a:extLst>
                <a:ext uri="{FF2B5EF4-FFF2-40B4-BE49-F238E27FC236}">
                  <a16:creationId xmlns:a16="http://schemas.microsoft.com/office/drawing/2014/main" id="{82A11EE7-B0DF-37F6-77AE-52FE89454959}"/>
                </a:ext>
              </a:extLst>
            </p:cNvPr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269;p73">
              <a:extLst>
                <a:ext uri="{FF2B5EF4-FFF2-40B4-BE49-F238E27FC236}">
                  <a16:creationId xmlns:a16="http://schemas.microsoft.com/office/drawing/2014/main" id="{227F5252-7F77-0666-A942-457F25770436}"/>
                </a:ext>
              </a:extLst>
            </p:cNvPr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270;p73">
              <a:extLst>
                <a:ext uri="{FF2B5EF4-FFF2-40B4-BE49-F238E27FC236}">
                  <a16:creationId xmlns:a16="http://schemas.microsoft.com/office/drawing/2014/main" id="{9B1C8771-662C-1CAC-C051-1D1AF2DDA826}"/>
                </a:ext>
              </a:extLst>
            </p:cNvPr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271;p73">
              <a:extLst>
                <a:ext uri="{FF2B5EF4-FFF2-40B4-BE49-F238E27FC236}">
                  <a16:creationId xmlns:a16="http://schemas.microsoft.com/office/drawing/2014/main" id="{2774EBA8-835F-CAF7-9B85-9E0630DEA03F}"/>
                </a:ext>
              </a:extLst>
            </p:cNvPr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272;p73">
              <a:extLst>
                <a:ext uri="{FF2B5EF4-FFF2-40B4-BE49-F238E27FC236}">
                  <a16:creationId xmlns:a16="http://schemas.microsoft.com/office/drawing/2014/main" id="{5F162F97-05E9-EBC8-C4DE-4643BF81CEB8}"/>
                </a:ext>
              </a:extLst>
            </p:cNvPr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273;p73">
              <a:extLst>
                <a:ext uri="{FF2B5EF4-FFF2-40B4-BE49-F238E27FC236}">
                  <a16:creationId xmlns:a16="http://schemas.microsoft.com/office/drawing/2014/main" id="{639BDD64-758B-0D7A-2625-F136F222822E}"/>
                </a:ext>
              </a:extLst>
            </p:cNvPr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274;p73">
              <a:extLst>
                <a:ext uri="{FF2B5EF4-FFF2-40B4-BE49-F238E27FC236}">
                  <a16:creationId xmlns:a16="http://schemas.microsoft.com/office/drawing/2014/main" id="{79EFF209-7053-F2DE-751B-169EECDCE4F4}"/>
                </a:ext>
              </a:extLst>
            </p:cNvPr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275;p73">
              <a:extLst>
                <a:ext uri="{FF2B5EF4-FFF2-40B4-BE49-F238E27FC236}">
                  <a16:creationId xmlns:a16="http://schemas.microsoft.com/office/drawing/2014/main" id="{2A3F999B-8C56-C66D-5B0B-3FB13CEB605D}"/>
                </a:ext>
              </a:extLst>
            </p:cNvPr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276;p73">
              <a:extLst>
                <a:ext uri="{FF2B5EF4-FFF2-40B4-BE49-F238E27FC236}">
                  <a16:creationId xmlns:a16="http://schemas.microsoft.com/office/drawing/2014/main" id="{12F6CA5A-18D1-6235-3F06-58C07EF29F0A}"/>
                </a:ext>
              </a:extLst>
            </p:cNvPr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277;p73">
              <a:extLst>
                <a:ext uri="{FF2B5EF4-FFF2-40B4-BE49-F238E27FC236}">
                  <a16:creationId xmlns:a16="http://schemas.microsoft.com/office/drawing/2014/main" id="{A505B860-8652-D241-25BE-190545573087}"/>
                </a:ext>
              </a:extLst>
            </p:cNvPr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278;p73">
              <a:extLst>
                <a:ext uri="{FF2B5EF4-FFF2-40B4-BE49-F238E27FC236}">
                  <a16:creationId xmlns:a16="http://schemas.microsoft.com/office/drawing/2014/main" id="{D8339E7E-68DA-6B22-7AA4-A93384AD46BD}"/>
                </a:ext>
              </a:extLst>
            </p:cNvPr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279;p73">
              <a:extLst>
                <a:ext uri="{FF2B5EF4-FFF2-40B4-BE49-F238E27FC236}">
                  <a16:creationId xmlns:a16="http://schemas.microsoft.com/office/drawing/2014/main" id="{1A4A632B-48E3-9274-4D21-CDC591B4127E}"/>
                </a:ext>
              </a:extLst>
            </p:cNvPr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280;p73">
              <a:extLst>
                <a:ext uri="{FF2B5EF4-FFF2-40B4-BE49-F238E27FC236}">
                  <a16:creationId xmlns:a16="http://schemas.microsoft.com/office/drawing/2014/main" id="{CC735B54-A4FF-4A7E-2F54-DC45B02E8CB8}"/>
                </a:ext>
              </a:extLst>
            </p:cNvPr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281;p73">
              <a:extLst>
                <a:ext uri="{FF2B5EF4-FFF2-40B4-BE49-F238E27FC236}">
                  <a16:creationId xmlns:a16="http://schemas.microsoft.com/office/drawing/2014/main" id="{11D74063-CD40-1E3C-CAC7-A330CCF63BE5}"/>
                </a:ext>
              </a:extLst>
            </p:cNvPr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282;p73">
              <a:extLst>
                <a:ext uri="{FF2B5EF4-FFF2-40B4-BE49-F238E27FC236}">
                  <a16:creationId xmlns:a16="http://schemas.microsoft.com/office/drawing/2014/main" id="{57C15E1B-1665-E49B-68EF-0E0E059E6244}"/>
                </a:ext>
              </a:extLst>
            </p:cNvPr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283;p73">
              <a:extLst>
                <a:ext uri="{FF2B5EF4-FFF2-40B4-BE49-F238E27FC236}">
                  <a16:creationId xmlns:a16="http://schemas.microsoft.com/office/drawing/2014/main" id="{A99440C1-7C80-CECF-9285-7F4B28724571}"/>
                </a:ext>
              </a:extLst>
            </p:cNvPr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284;p73">
              <a:extLst>
                <a:ext uri="{FF2B5EF4-FFF2-40B4-BE49-F238E27FC236}">
                  <a16:creationId xmlns:a16="http://schemas.microsoft.com/office/drawing/2014/main" id="{E018FBD6-889B-E5D3-BFB7-4F3FD5EAFCB2}"/>
                </a:ext>
              </a:extLst>
            </p:cNvPr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285;p73">
              <a:extLst>
                <a:ext uri="{FF2B5EF4-FFF2-40B4-BE49-F238E27FC236}">
                  <a16:creationId xmlns:a16="http://schemas.microsoft.com/office/drawing/2014/main" id="{96A47664-1747-1E58-CD5B-BEF79A23FB70}"/>
                </a:ext>
              </a:extLst>
            </p:cNvPr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286;p73">
              <a:extLst>
                <a:ext uri="{FF2B5EF4-FFF2-40B4-BE49-F238E27FC236}">
                  <a16:creationId xmlns:a16="http://schemas.microsoft.com/office/drawing/2014/main" id="{A63A8A29-5DFE-2EFA-DCD9-5C8508E312C6}"/>
                </a:ext>
              </a:extLst>
            </p:cNvPr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287;p73">
              <a:extLst>
                <a:ext uri="{FF2B5EF4-FFF2-40B4-BE49-F238E27FC236}">
                  <a16:creationId xmlns:a16="http://schemas.microsoft.com/office/drawing/2014/main" id="{9A406CE0-D420-F133-0B67-C08D3F6E52D9}"/>
                </a:ext>
              </a:extLst>
            </p:cNvPr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288;p73">
              <a:extLst>
                <a:ext uri="{FF2B5EF4-FFF2-40B4-BE49-F238E27FC236}">
                  <a16:creationId xmlns:a16="http://schemas.microsoft.com/office/drawing/2014/main" id="{644DAFB1-CAB3-8F45-BC9F-8F1C3C0DF66F}"/>
                </a:ext>
              </a:extLst>
            </p:cNvPr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289;p73">
              <a:extLst>
                <a:ext uri="{FF2B5EF4-FFF2-40B4-BE49-F238E27FC236}">
                  <a16:creationId xmlns:a16="http://schemas.microsoft.com/office/drawing/2014/main" id="{9FDDEF5E-67DD-A7C8-C2D6-DF1A4D52A929}"/>
                </a:ext>
              </a:extLst>
            </p:cNvPr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290;p73">
              <a:extLst>
                <a:ext uri="{FF2B5EF4-FFF2-40B4-BE49-F238E27FC236}">
                  <a16:creationId xmlns:a16="http://schemas.microsoft.com/office/drawing/2014/main" id="{40B0BA65-14B1-2528-80A1-7BA8870B4C77}"/>
                </a:ext>
              </a:extLst>
            </p:cNvPr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291;p73">
              <a:extLst>
                <a:ext uri="{FF2B5EF4-FFF2-40B4-BE49-F238E27FC236}">
                  <a16:creationId xmlns:a16="http://schemas.microsoft.com/office/drawing/2014/main" id="{D695DD41-F7E2-3237-5BD8-B4F63F051D5F}"/>
                </a:ext>
              </a:extLst>
            </p:cNvPr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292;p73">
              <a:extLst>
                <a:ext uri="{FF2B5EF4-FFF2-40B4-BE49-F238E27FC236}">
                  <a16:creationId xmlns:a16="http://schemas.microsoft.com/office/drawing/2014/main" id="{35FC3035-7243-6D2C-F127-B47499B748EB}"/>
                </a:ext>
              </a:extLst>
            </p:cNvPr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293;p73">
              <a:extLst>
                <a:ext uri="{FF2B5EF4-FFF2-40B4-BE49-F238E27FC236}">
                  <a16:creationId xmlns:a16="http://schemas.microsoft.com/office/drawing/2014/main" id="{FA14B6A9-EC86-0F26-2CE8-24FC46B5203D}"/>
                </a:ext>
              </a:extLst>
            </p:cNvPr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294;p73">
              <a:extLst>
                <a:ext uri="{FF2B5EF4-FFF2-40B4-BE49-F238E27FC236}">
                  <a16:creationId xmlns:a16="http://schemas.microsoft.com/office/drawing/2014/main" id="{A7A69F0E-BE69-F68A-A9D5-3FF8498999D6}"/>
                </a:ext>
              </a:extLst>
            </p:cNvPr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295;p73">
              <a:extLst>
                <a:ext uri="{FF2B5EF4-FFF2-40B4-BE49-F238E27FC236}">
                  <a16:creationId xmlns:a16="http://schemas.microsoft.com/office/drawing/2014/main" id="{EFEB4134-F056-82CD-14F3-87AE18D15B37}"/>
                </a:ext>
              </a:extLst>
            </p:cNvPr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296;p73">
              <a:extLst>
                <a:ext uri="{FF2B5EF4-FFF2-40B4-BE49-F238E27FC236}">
                  <a16:creationId xmlns:a16="http://schemas.microsoft.com/office/drawing/2014/main" id="{D87A57DE-B459-4E88-61FE-5098422FC0F8}"/>
                </a:ext>
              </a:extLst>
            </p:cNvPr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297;p73">
              <a:extLst>
                <a:ext uri="{FF2B5EF4-FFF2-40B4-BE49-F238E27FC236}">
                  <a16:creationId xmlns:a16="http://schemas.microsoft.com/office/drawing/2014/main" id="{5199D1C4-C5A3-3602-221B-4431BCD6920F}"/>
                </a:ext>
              </a:extLst>
            </p:cNvPr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298;p73">
              <a:extLst>
                <a:ext uri="{FF2B5EF4-FFF2-40B4-BE49-F238E27FC236}">
                  <a16:creationId xmlns:a16="http://schemas.microsoft.com/office/drawing/2014/main" id="{E74B5C59-369B-760F-3790-E2D002B35128}"/>
                </a:ext>
              </a:extLst>
            </p:cNvPr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299;p73">
              <a:extLst>
                <a:ext uri="{FF2B5EF4-FFF2-40B4-BE49-F238E27FC236}">
                  <a16:creationId xmlns:a16="http://schemas.microsoft.com/office/drawing/2014/main" id="{3EC787C8-4C94-B678-3DCA-4655A55E9DE0}"/>
                </a:ext>
              </a:extLst>
            </p:cNvPr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300;p73">
              <a:extLst>
                <a:ext uri="{FF2B5EF4-FFF2-40B4-BE49-F238E27FC236}">
                  <a16:creationId xmlns:a16="http://schemas.microsoft.com/office/drawing/2014/main" id="{A1469346-5F6B-1F2E-381A-D0A90FF5B495}"/>
                </a:ext>
              </a:extLst>
            </p:cNvPr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301;p73">
              <a:extLst>
                <a:ext uri="{FF2B5EF4-FFF2-40B4-BE49-F238E27FC236}">
                  <a16:creationId xmlns:a16="http://schemas.microsoft.com/office/drawing/2014/main" id="{833C3324-2187-771D-6EA1-3BF4B8D91BF6}"/>
                </a:ext>
              </a:extLst>
            </p:cNvPr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302;p73">
              <a:extLst>
                <a:ext uri="{FF2B5EF4-FFF2-40B4-BE49-F238E27FC236}">
                  <a16:creationId xmlns:a16="http://schemas.microsoft.com/office/drawing/2014/main" id="{1EDD6974-2A4C-746D-8F5B-A1CB775B7D5D}"/>
                </a:ext>
              </a:extLst>
            </p:cNvPr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303;p73">
              <a:extLst>
                <a:ext uri="{FF2B5EF4-FFF2-40B4-BE49-F238E27FC236}">
                  <a16:creationId xmlns:a16="http://schemas.microsoft.com/office/drawing/2014/main" id="{98F47CC2-467D-D086-FC56-D14977860D18}"/>
                </a:ext>
              </a:extLst>
            </p:cNvPr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304;p73">
              <a:extLst>
                <a:ext uri="{FF2B5EF4-FFF2-40B4-BE49-F238E27FC236}">
                  <a16:creationId xmlns:a16="http://schemas.microsoft.com/office/drawing/2014/main" id="{39BCC7F6-CC93-C6FD-5F5F-52CD1991E463}"/>
                </a:ext>
              </a:extLst>
            </p:cNvPr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305;p73">
              <a:extLst>
                <a:ext uri="{FF2B5EF4-FFF2-40B4-BE49-F238E27FC236}">
                  <a16:creationId xmlns:a16="http://schemas.microsoft.com/office/drawing/2014/main" id="{35639E71-5EA6-A23F-2C38-6A42C30C44C9}"/>
                </a:ext>
              </a:extLst>
            </p:cNvPr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306;p73">
              <a:extLst>
                <a:ext uri="{FF2B5EF4-FFF2-40B4-BE49-F238E27FC236}">
                  <a16:creationId xmlns:a16="http://schemas.microsoft.com/office/drawing/2014/main" id="{1F0F5FFA-D1EA-DBED-A5F8-60261DF1309B}"/>
                </a:ext>
              </a:extLst>
            </p:cNvPr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307;p73">
              <a:extLst>
                <a:ext uri="{FF2B5EF4-FFF2-40B4-BE49-F238E27FC236}">
                  <a16:creationId xmlns:a16="http://schemas.microsoft.com/office/drawing/2014/main" id="{5DDA1C57-DD6B-148F-6495-863297C2572F}"/>
                </a:ext>
              </a:extLst>
            </p:cNvPr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308;p73">
              <a:extLst>
                <a:ext uri="{FF2B5EF4-FFF2-40B4-BE49-F238E27FC236}">
                  <a16:creationId xmlns:a16="http://schemas.microsoft.com/office/drawing/2014/main" id="{E940D4EE-6220-1DE6-E1C2-7C2226AE6ED6}"/>
                </a:ext>
              </a:extLst>
            </p:cNvPr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309;p73">
              <a:extLst>
                <a:ext uri="{FF2B5EF4-FFF2-40B4-BE49-F238E27FC236}">
                  <a16:creationId xmlns:a16="http://schemas.microsoft.com/office/drawing/2014/main" id="{646BCD9C-F7E2-DADA-E1EF-0EBBD3F03D1F}"/>
                </a:ext>
              </a:extLst>
            </p:cNvPr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310;p73">
              <a:extLst>
                <a:ext uri="{FF2B5EF4-FFF2-40B4-BE49-F238E27FC236}">
                  <a16:creationId xmlns:a16="http://schemas.microsoft.com/office/drawing/2014/main" id="{174CA33F-08DE-9784-E7FD-E9B4D07A3F9A}"/>
                </a:ext>
              </a:extLst>
            </p:cNvPr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311;p73">
              <a:extLst>
                <a:ext uri="{FF2B5EF4-FFF2-40B4-BE49-F238E27FC236}">
                  <a16:creationId xmlns:a16="http://schemas.microsoft.com/office/drawing/2014/main" id="{F1559ECB-3F44-80D7-5C2E-0AE4E36FC5CB}"/>
                </a:ext>
              </a:extLst>
            </p:cNvPr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312;p73">
              <a:extLst>
                <a:ext uri="{FF2B5EF4-FFF2-40B4-BE49-F238E27FC236}">
                  <a16:creationId xmlns:a16="http://schemas.microsoft.com/office/drawing/2014/main" id="{E31D699F-94A8-65D3-AC0D-7D32E3220C1E}"/>
                </a:ext>
              </a:extLst>
            </p:cNvPr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313;p73">
              <a:extLst>
                <a:ext uri="{FF2B5EF4-FFF2-40B4-BE49-F238E27FC236}">
                  <a16:creationId xmlns:a16="http://schemas.microsoft.com/office/drawing/2014/main" id="{FD503940-7CD2-44BC-45E6-4AE5804FB550}"/>
                </a:ext>
              </a:extLst>
            </p:cNvPr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314;p73">
              <a:extLst>
                <a:ext uri="{FF2B5EF4-FFF2-40B4-BE49-F238E27FC236}">
                  <a16:creationId xmlns:a16="http://schemas.microsoft.com/office/drawing/2014/main" id="{34A4FD6E-48CE-1F08-61C7-ECFBED227D5F}"/>
                </a:ext>
              </a:extLst>
            </p:cNvPr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315;p73">
              <a:extLst>
                <a:ext uri="{FF2B5EF4-FFF2-40B4-BE49-F238E27FC236}">
                  <a16:creationId xmlns:a16="http://schemas.microsoft.com/office/drawing/2014/main" id="{A2FC50E0-4A7D-4F24-1CCB-193F8F9F56B0}"/>
                </a:ext>
              </a:extLst>
            </p:cNvPr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316;p73">
              <a:extLst>
                <a:ext uri="{FF2B5EF4-FFF2-40B4-BE49-F238E27FC236}">
                  <a16:creationId xmlns:a16="http://schemas.microsoft.com/office/drawing/2014/main" id="{E8C6C92A-D4B7-9514-F9DE-DA9214192E7D}"/>
                </a:ext>
              </a:extLst>
            </p:cNvPr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317;p73">
              <a:extLst>
                <a:ext uri="{FF2B5EF4-FFF2-40B4-BE49-F238E27FC236}">
                  <a16:creationId xmlns:a16="http://schemas.microsoft.com/office/drawing/2014/main" id="{EA5EF066-730F-C59F-14C8-BB0D25D862CC}"/>
                </a:ext>
              </a:extLst>
            </p:cNvPr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318;p73">
              <a:extLst>
                <a:ext uri="{FF2B5EF4-FFF2-40B4-BE49-F238E27FC236}">
                  <a16:creationId xmlns:a16="http://schemas.microsoft.com/office/drawing/2014/main" id="{FCD90B9C-A214-A736-90AA-F7BD6E985821}"/>
                </a:ext>
              </a:extLst>
            </p:cNvPr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319;p73">
              <a:extLst>
                <a:ext uri="{FF2B5EF4-FFF2-40B4-BE49-F238E27FC236}">
                  <a16:creationId xmlns:a16="http://schemas.microsoft.com/office/drawing/2014/main" id="{B4151B90-9AC6-5406-5E59-730F3A0A77A5}"/>
                </a:ext>
              </a:extLst>
            </p:cNvPr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320;p73">
              <a:extLst>
                <a:ext uri="{FF2B5EF4-FFF2-40B4-BE49-F238E27FC236}">
                  <a16:creationId xmlns:a16="http://schemas.microsoft.com/office/drawing/2014/main" id="{7078F368-63A2-4E08-C651-CE32BDA82544}"/>
                </a:ext>
              </a:extLst>
            </p:cNvPr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321;p73">
              <a:extLst>
                <a:ext uri="{FF2B5EF4-FFF2-40B4-BE49-F238E27FC236}">
                  <a16:creationId xmlns:a16="http://schemas.microsoft.com/office/drawing/2014/main" id="{B7A085FA-C859-0009-DEF5-2F31E768E68E}"/>
                </a:ext>
              </a:extLst>
            </p:cNvPr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322;p73">
              <a:extLst>
                <a:ext uri="{FF2B5EF4-FFF2-40B4-BE49-F238E27FC236}">
                  <a16:creationId xmlns:a16="http://schemas.microsoft.com/office/drawing/2014/main" id="{E3FF670C-DB18-D997-67B3-915E316E3EAD}"/>
                </a:ext>
              </a:extLst>
            </p:cNvPr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323;p73">
              <a:extLst>
                <a:ext uri="{FF2B5EF4-FFF2-40B4-BE49-F238E27FC236}">
                  <a16:creationId xmlns:a16="http://schemas.microsoft.com/office/drawing/2014/main" id="{8EF25078-A75E-0EA6-D87D-77B00057C837}"/>
                </a:ext>
              </a:extLst>
            </p:cNvPr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324;p73">
              <a:extLst>
                <a:ext uri="{FF2B5EF4-FFF2-40B4-BE49-F238E27FC236}">
                  <a16:creationId xmlns:a16="http://schemas.microsoft.com/office/drawing/2014/main" id="{A1A4E468-CD86-6647-A043-673D94F73961}"/>
                </a:ext>
              </a:extLst>
            </p:cNvPr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325;p73">
              <a:extLst>
                <a:ext uri="{FF2B5EF4-FFF2-40B4-BE49-F238E27FC236}">
                  <a16:creationId xmlns:a16="http://schemas.microsoft.com/office/drawing/2014/main" id="{99E6F2CA-0615-63E0-D31A-470B957CE7B3}"/>
                </a:ext>
              </a:extLst>
            </p:cNvPr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326;p73">
              <a:extLst>
                <a:ext uri="{FF2B5EF4-FFF2-40B4-BE49-F238E27FC236}">
                  <a16:creationId xmlns:a16="http://schemas.microsoft.com/office/drawing/2014/main" id="{63EF0865-05A0-D3CB-CB36-7F406A0E5888}"/>
                </a:ext>
              </a:extLst>
            </p:cNvPr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327;p73">
              <a:extLst>
                <a:ext uri="{FF2B5EF4-FFF2-40B4-BE49-F238E27FC236}">
                  <a16:creationId xmlns:a16="http://schemas.microsoft.com/office/drawing/2014/main" id="{C642331D-6300-21E2-4372-DD50F6A1B6C2}"/>
                </a:ext>
              </a:extLst>
            </p:cNvPr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328;p73">
              <a:extLst>
                <a:ext uri="{FF2B5EF4-FFF2-40B4-BE49-F238E27FC236}">
                  <a16:creationId xmlns:a16="http://schemas.microsoft.com/office/drawing/2014/main" id="{CB90E1BD-1BE7-738C-958B-6B0F0E6C3D0D}"/>
                </a:ext>
              </a:extLst>
            </p:cNvPr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329;p73">
              <a:extLst>
                <a:ext uri="{FF2B5EF4-FFF2-40B4-BE49-F238E27FC236}">
                  <a16:creationId xmlns:a16="http://schemas.microsoft.com/office/drawing/2014/main" id="{9E499543-4181-81F6-A215-B2BA3575926B}"/>
                </a:ext>
              </a:extLst>
            </p:cNvPr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330;p73">
              <a:extLst>
                <a:ext uri="{FF2B5EF4-FFF2-40B4-BE49-F238E27FC236}">
                  <a16:creationId xmlns:a16="http://schemas.microsoft.com/office/drawing/2014/main" id="{542BA673-98A9-BB85-12F3-D28BE6B7D8A2}"/>
                </a:ext>
              </a:extLst>
            </p:cNvPr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331;p73">
              <a:extLst>
                <a:ext uri="{FF2B5EF4-FFF2-40B4-BE49-F238E27FC236}">
                  <a16:creationId xmlns:a16="http://schemas.microsoft.com/office/drawing/2014/main" id="{62D3AC63-BB5A-D16C-16FE-B6F7F506C734}"/>
                </a:ext>
              </a:extLst>
            </p:cNvPr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332;p73">
              <a:extLst>
                <a:ext uri="{FF2B5EF4-FFF2-40B4-BE49-F238E27FC236}">
                  <a16:creationId xmlns:a16="http://schemas.microsoft.com/office/drawing/2014/main" id="{1DB76D1E-B329-72AB-2759-C6AA59058E36}"/>
                </a:ext>
              </a:extLst>
            </p:cNvPr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333;p73">
              <a:extLst>
                <a:ext uri="{FF2B5EF4-FFF2-40B4-BE49-F238E27FC236}">
                  <a16:creationId xmlns:a16="http://schemas.microsoft.com/office/drawing/2014/main" id="{591B9C3C-3DC2-EED4-C819-1A2C93D4D0E0}"/>
                </a:ext>
              </a:extLst>
            </p:cNvPr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334;p73">
              <a:extLst>
                <a:ext uri="{FF2B5EF4-FFF2-40B4-BE49-F238E27FC236}">
                  <a16:creationId xmlns:a16="http://schemas.microsoft.com/office/drawing/2014/main" id="{FFF77017-7FB9-F17F-4BE6-AAC803F1F698}"/>
                </a:ext>
              </a:extLst>
            </p:cNvPr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335;p73">
              <a:extLst>
                <a:ext uri="{FF2B5EF4-FFF2-40B4-BE49-F238E27FC236}">
                  <a16:creationId xmlns:a16="http://schemas.microsoft.com/office/drawing/2014/main" id="{1998827D-10AD-E8AF-90D9-3E2D09CB0847}"/>
                </a:ext>
              </a:extLst>
            </p:cNvPr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336;p73">
              <a:extLst>
                <a:ext uri="{FF2B5EF4-FFF2-40B4-BE49-F238E27FC236}">
                  <a16:creationId xmlns:a16="http://schemas.microsoft.com/office/drawing/2014/main" id="{7346AEAF-5135-E2E2-4A6B-5E5E618378E9}"/>
                </a:ext>
              </a:extLst>
            </p:cNvPr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337;p73">
              <a:extLst>
                <a:ext uri="{FF2B5EF4-FFF2-40B4-BE49-F238E27FC236}">
                  <a16:creationId xmlns:a16="http://schemas.microsoft.com/office/drawing/2014/main" id="{9E309EA2-057C-FC56-A24A-692B3BB6F511}"/>
                </a:ext>
              </a:extLst>
            </p:cNvPr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338;p73">
              <a:extLst>
                <a:ext uri="{FF2B5EF4-FFF2-40B4-BE49-F238E27FC236}">
                  <a16:creationId xmlns:a16="http://schemas.microsoft.com/office/drawing/2014/main" id="{8FF02939-9671-20F8-CDAF-9AFAC23FC145}"/>
                </a:ext>
              </a:extLst>
            </p:cNvPr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339;p73">
              <a:extLst>
                <a:ext uri="{FF2B5EF4-FFF2-40B4-BE49-F238E27FC236}">
                  <a16:creationId xmlns:a16="http://schemas.microsoft.com/office/drawing/2014/main" id="{D86EF2FF-4E2E-C2B4-7E75-ADEB0D852931}"/>
                </a:ext>
              </a:extLst>
            </p:cNvPr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340;p73">
              <a:extLst>
                <a:ext uri="{FF2B5EF4-FFF2-40B4-BE49-F238E27FC236}">
                  <a16:creationId xmlns:a16="http://schemas.microsoft.com/office/drawing/2014/main" id="{5D64556A-0BF9-FD46-04C5-562819C8D7C6}"/>
                </a:ext>
              </a:extLst>
            </p:cNvPr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341;p73">
              <a:extLst>
                <a:ext uri="{FF2B5EF4-FFF2-40B4-BE49-F238E27FC236}">
                  <a16:creationId xmlns:a16="http://schemas.microsoft.com/office/drawing/2014/main" id="{8AA09C1D-F551-590D-46A6-8AC0D922A4AB}"/>
                </a:ext>
              </a:extLst>
            </p:cNvPr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342;p73">
              <a:extLst>
                <a:ext uri="{FF2B5EF4-FFF2-40B4-BE49-F238E27FC236}">
                  <a16:creationId xmlns:a16="http://schemas.microsoft.com/office/drawing/2014/main" id="{D50EE975-82F4-3408-643D-615218702BBC}"/>
                </a:ext>
              </a:extLst>
            </p:cNvPr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343;p73">
              <a:extLst>
                <a:ext uri="{FF2B5EF4-FFF2-40B4-BE49-F238E27FC236}">
                  <a16:creationId xmlns:a16="http://schemas.microsoft.com/office/drawing/2014/main" id="{CC484F8E-BD32-DB9C-EBE5-D61E1AD4C755}"/>
                </a:ext>
              </a:extLst>
            </p:cNvPr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344;p73">
              <a:extLst>
                <a:ext uri="{FF2B5EF4-FFF2-40B4-BE49-F238E27FC236}">
                  <a16:creationId xmlns:a16="http://schemas.microsoft.com/office/drawing/2014/main" id="{5BD30EE8-6559-265B-416A-64F4CCC4543B}"/>
                </a:ext>
              </a:extLst>
            </p:cNvPr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345;p73">
              <a:extLst>
                <a:ext uri="{FF2B5EF4-FFF2-40B4-BE49-F238E27FC236}">
                  <a16:creationId xmlns:a16="http://schemas.microsoft.com/office/drawing/2014/main" id="{367F582B-0437-ABDD-0633-4991BF0EC0B7}"/>
                </a:ext>
              </a:extLst>
            </p:cNvPr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346;p73">
              <a:extLst>
                <a:ext uri="{FF2B5EF4-FFF2-40B4-BE49-F238E27FC236}">
                  <a16:creationId xmlns:a16="http://schemas.microsoft.com/office/drawing/2014/main" id="{46924FD5-5060-7C5D-9299-FB37C6D3AE84}"/>
                </a:ext>
              </a:extLst>
            </p:cNvPr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347;p73">
              <a:extLst>
                <a:ext uri="{FF2B5EF4-FFF2-40B4-BE49-F238E27FC236}">
                  <a16:creationId xmlns:a16="http://schemas.microsoft.com/office/drawing/2014/main" id="{0A41756A-8CBF-095C-0926-2A2C8420FFCB}"/>
                </a:ext>
              </a:extLst>
            </p:cNvPr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348;p73">
              <a:extLst>
                <a:ext uri="{FF2B5EF4-FFF2-40B4-BE49-F238E27FC236}">
                  <a16:creationId xmlns:a16="http://schemas.microsoft.com/office/drawing/2014/main" id="{703BB659-471C-4EE2-90AE-F869FF8AFDBA}"/>
                </a:ext>
              </a:extLst>
            </p:cNvPr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349;p73">
              <a:extLst>
                <a:ext uri="{FF2B5EF4-FFF2-40B4-BE49-F238E27FC236}">
                  <a16:creationId xmlns:a16="http://schemas.microsoft.com/office/drawing/2014/main" id="{D5CDC10A-099B-4AE0-5D43-9DB07AAA7659}"/>
                </a:ext>
              </a:extLst>
            </p:cNvPr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350;p73">
              <a:extLst>
                <a:ext uri="{FF2B5EF4-FFF2-40B4-BE49-F238E27FC236}">
                  <a16:creationId xmlns:a16="http://schemas.microsoft.com/office/drawing/2014/main" id="{88D24ECB-3CBA-823B-97DB-39608614DA65}"/>
                </a:ext>
              </a:extLst>
            </p:cNvPr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351;p73">
              <a:extLst>
                <a:ext uri="{FF2B5EF4-FFF2-40B4-BE49-F238E27FC236}">
                  <a16:creationId xmlns:a16="http://schemas.microsoft.com/office/drawing/2014/main" id="{2F6A3A98-5944-88AA-BBED-7BDE21CFD460}"/>
                </a:ext>
              </a:extLst>
            </p:cNvPr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352;p73">
              <a:extLst>
                <a:ext uri="{FF2B5EF4-FFF2-40B4-BE49-F238E27FC236}">
                  <a16:creationId xmlns:a16="http://schemas.microsoft.com/office/drawing/2014/main" id="{7AE96B5A-8003-0610-FF91-7D5D744F10CD}"/>
                </a:ext>
              </a:extLst>
            </p:cNvPr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353;p73">
              <a:extLst>
                <a:ext uri="{FF2B5EF4-FFF2-40B4-BE49-F238E27FC236}">
                  <a16:creationId xmlns:a16="http://schemas.microsoft.com/office/drawing/2014/main" id="{4E928FBF-E601-9F81-CA7D-EF83E34C0029}"/>
                </a:ext>
              </a:extLst>
            </p:cNvPr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354;p73">
              <a:extLst>
                <a:ext uri="{FF2B5EF4-FFF2-40B4-BE49-F238E27FC236}">
                  <a16:creationId xmlns:a16="http://schemas.microsoft.com/office/drawing/2014/main" id="{D3D65698-3B36-9526-6BDC-A82EEAF9CADB}"/>
                </a:ext>
              </a:extLst>
            </p:cNvPr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355;p73">
              <a:extLst>
                <a:ext uri="{FF2B5EF4-FFF2-40B4-BE49-F238E27FC236}">
                  <a16:creationId xmlns:a16="http://schemas.microsoft.com/office/drawing/2014/main" id="{D543B9B9-7506-D766-EA73-101245CD4BC4}"/>
                </a:ext>
              </a:extLst>
            </p:cNvPr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356;p73">
              <a:extLst>
                <a:ext uri="{FF2B5EF4-FFF2-40B4-BE49-F238E27FC236}">
                  <a16:creationId xmlns:a16="http://schemas.microsoft.com/office/drawing/2014/main" id="{26F30541-0E6F-7ACB-576E-41EE20B2D7EB}"/>
                </a:ext>
              </a:extLst>
            </p:cNvPr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 descr="A diagram of a company&#10;&#10;Description automatically generated">
            <a:extLst>
              <a:ext uri="{FF2B5EF4-FFF2-40B4-BE49-F238E27FC236}">
                <a16:creationId xmlns:a16="http://schemas.microsoft.com/office/drawing/2014/main" id="{DD8986DB-F6C7-C517-EFBF-BC2B5F31D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3103" y="882750"/>
            <a:ext cx="3027836" cy="4166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7281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>
          <a:extLst>
            <a:ext uri="{FF2B5EF4-FFF2-40B4-BE49-F238E27FC236}">
              <a16:creationId xmlns:a16="http://schemas.microsoft.com/office/drawing/2014/main" id="{4869FDAD-E9BA-5939-F0BE-12D2AD40F5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41">
            <a:extLst>
              <a:ext uri="{FF2B5EF4-FFF2-40B4-BE49-F238E27FC236}">
                <a16:creationId xmlns:a16="http://schemas.microsoft.com/office/drawing/2014/main" id="{8EF93023-10DC-FF2A-0D94-641BA8C20CA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57855" y="167825"/>
            <a:ext cx="5377275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ER DIAGRAM</a:t>
            </a:r>
            <a:endParaRPr dirty="0"/>
          </a:p>
        </p:txBody>
      </p:sp>
      <p:sp>
        <p:nvSpPr>
          <p:cNvPr id="1189" name="Google Shape;1189;p41">
            <a:extLst>
              <a:ext uri="{FF2B5EF4-FFF2-40B4-BE49-F238E27FC236}">
                <a16:creationId xmlns:a16="http://schemas.microsoft.com/office/drawing/2014/main" id="{B26787A7-751E-C8CB-03AB-61C7E4060887}"/>
              </a:ext>
            </a:extLst>
          </p:cNvPr>
          <p:cNvSpPr/>
          <p:nvPr/>
        </p:nvSpPr>
        <p:spPr>
          <a:xfrm rot="5400000">
            <a:off x="6472044" y="324107"/>
            <a:ext cx="457800" cy="28504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0" name="Google Shape;1190;p41">
            <a:extLst>
              <a:ext uri="{FF2B5EF4-FFF2-40B4-BE49-F238E27FC236}">
                <a16:creationId xmlns:a16="http://schemas.microsoft.com/office/drawing/2014/main" id="{53D1CE6C-8BF3-2705-AC35-865E517C3063}"/>
              </a:ext>
            </a:extLst>
          </p:cNvPr>
          <p:cNvSpPr/>
          <p:nvPr/>
        </p:nvSpPr>
        <p:spPr>
          <a:xfrm rot="-5400000" flipH="1">
            <a:off x="1961275" y="285324"/>
            <a:ext cx="457800" cy="36260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38" name="Google Shape;2800;p64">
            <a:extLst>
              <a:ext uri="{FF2B5EF4-FFF2-40B4-BE49-F238E27FC236}">
                <a16:creationId xmlns:a16="http://schemas.microsoft.com/office/drawing/2014/main" id="{7D294BDE-49FF-A0B7-DA94-8873FD334498}"/>
              </a:ext>
            </a:extLst>
          </p:cNvPr>
          <p:cNvGrpSpPr/>
          <p:nvPr/>
        </p:nvGrpSpPr>
        <p:grpSpPr>
          <a:xfrm>
            <a:off x="326341" y="1150381"/>
            <a:ext cx="1682529" cy="3595173"/>
            <a:chOff x="4784950" y="2340175"/>
            <a:chExt cx="493350" cy="1006525"/>
          </a:xfrm>
        </p:grpSpPr>
        <p:sp>
          <p:nvSpPr>
            <p:cNvPr id="1339" name="Google Shape;2801;p64">
              <a:extLst>
                <a:ext uri="{FF2B5EF4-FFF2-40B4-BE49-F238E27FC236}">
                  <a16:creationId xmlns:a16="http://schemas.microsoft.com/office/drawing/2014/main" id="{1F3EE96A-EF8A-27C5-FDFD-28A0F3C8EB7F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2802;p64">
              <a:extLst>
                <a:ext uri="{FF2B5EF4-FFF2-40B4-BE49-F238E27FC236}">
                  <a16:creationId xmlns:a16="http://schemas.microsoft.com/office/drawing/2014/main" id="{EC1305AD-4628-F923-6D63-B1DA61581C21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2803;p64">
              <a:extLst>
                <a:ext uri="{FF2B5EF4-FFF2-40B4-BE49-F238E27FC236}">
                  <a16:creationId xmlns:a16="http://schemas.microsoft.com/office/drawing/2014/main" id="{E7B2B623-B71A-79F9-A318-DC728B7C414C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2804;p64">
              <a:extLst>
                <a:ext uri="{FF2B5EF4-FFF2-40B4-BE49-F238E27FC236}">
                  <a16:creationId xmlns:a16="http://schemas.microsoft.com/office/drawing/2014/main" id="{8A852EC3-CB31-4328-F37C-56D26BC3987E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2805;p64">
              <a:extLst>
                <a:ext uri="{FF2B5EF4-FFF2-40B4-BE49-F238E27FC236}">
                  <a16:creationId xmlns:a16="http://schemas.microsoft.com/office/drawing/2014/main" id="{584321F0-9961-E109-31F4-E70B2CFD52A0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2806;p64">
              <a:extLst>
                <a:ext uri="{FF2B5EF4-FFF2-40B4-BE49-F238E27FC236}">
                  <a16:creationId xmlns:a16="http://schemas.microsoft.com/office/drawing/2014/main" id="{AAB4E44C-7F78-FBEA-1FEE-9D42163955D2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2807;p64">
              <a:extLst>
                <a:ext uri="{FF2B5EF4-FFF2-40B4-BE49-F238E27FC236}">
                  <a16:creationId xmlns:a16="http://schemas.microsoft.com/office/drawing/2014/main" id="{CCAD6409-3064-16C4-55AF-F81B978932F0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2808;p64">
              <a:extLst>
                <a:ext uri="{FF2B5EF4-FFF2-40B4-BE49-F238E27FC236}">
                  <a16:creationId xmlns:a16="http://schemas.microsoft.com/office/drawing/2014/main" id="{94AA1BC8-C908-0E7F-F48F-41235221F06F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2809;p64">
              <a:extLst>
                <a:ext uri="{FF2B5EF4-FFF2-40B4-BE49-F238E27FC236}">
                  <a16:creationId xmlns:a16="http://schemas.microsoft.com/office/drawing/2014/main" id="{41E9BE05-97F9-F8C3-259E-A83D965F7E76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2810;p64">
              <a:extLst>
                <a:ext uri="{FF2B5EF4-FFF2-40B4-BE49-F238E27FC236}">
                  <a16:creationId xmlns:a16="http://schemas.microsoft.com/office/drawing/2014/main" id="{C4BB9E7E-750C-3D79-F586-7EC490B40694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2811;p64">
              <a:extLst>
                <a:ext uri="{FF2B5EF4-FFF2-40B4-BE49-F238E27FC236}">
                  <a16:creationId xmlns:a16="http://schemas.microsoft.com/office/drawing/2014/main" id="{BD6AEDC5-2456-1BE3-8748-4ACDA5BB5CB5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2812;p64">
              <a:extLst>
                <a:ext uri="{FF2B5EF4-FFF2-40B4-BE49-F238E27FC236}">
                  <a16:creationId xmlns:a16="http://schemas.microsoft.com/office/drawing/2014/main" id="{E50FECF3-1FCA-DEFE-942F-5FBE2FDFD7C2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2813;p64">
              <a:extLst>
                <a:ext uri="{FF2B5EF4-FFF2-40B4-BE49-F238E27FC236}">
                  <a16:creationId xmlns:a16="http://schemas.microsoft.com/office/drawing/2014/main" id="{777DE64B-A37C-ABA8-3976-375356D9F3FF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2814;p64">
              <a:extLst>
                <a:ext uri="{FF2B5EF4-FFF2-40B4-BE49-F238E27FC236}">
                  <a16:creationId xmlns:a16="http://schemas.microsoft.com/office/drawing/2014/main" id="{AC6004A5-DB56-DBE6-3C02-DBB48DD10375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2815;p64">
              <a:extLst>
                <a:ext uri="{FF2B5EF4-FFF2-40B4-BE49-F238E27FC236}">
                  <a16:creationId xmlns:a16="http://schemas.microsoft.com/office/drawing/2014/main" id="{7F3B50FE-2966-79BB-DE49-137BAA9083A5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2816;p64">
              <a:extLst>
                <a:ext uri="{FF2B5EF4-FFF2-40B4-BE49-F238E27FC236}">
                  <a16:creationId xmlns:a16="http://schemas.microsoft.com/office/drawing/2014/main" id="{272FE173-D3EF-E248-F1F8-9067E43BCF59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2817;p64">
              <a:extLst>
                <a:ext uri="{FF2B5EF4-FFF2-40B4-BE49-F238E27FC236}">
                  <a16:creationId xmlns:a16="http://schemas.microsoft.com/office/drawing/2014/main" id="{E6B4A7AA-C7F3-1B48-F884-2532D5694EB1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2818;p64">
              <a:extLst>
                <a:ext uri="{FF2B5EF4-FFF2-40B4-BE49-F238E27FC236}">
                  <a16:creationId xmlns:a16="http://schemas.microsoft.com/office/drawing/2014/main" id="{BF855236-3DE4-FC18-11E0-9ACE50850531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2819;p64">
              <a:extLst>
                <a:ext uri="{FF2B5EF4-FFF2-40B4-BE49-F238E27FC236}">
                  <a16:creationId xmlns:a16="http://schemas.microsoft.com/office/drawing/2014/main" id="{93FDC037-1BD8-4AB1-8492-82C4D9CAAB6E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2820;p64">
              <a:extLst>
                <a:ext uri="{FF2B5EF4-FFF2-40B4-BE49-F238E27FC236}">
                  <a16:creationId xmlns:a16="http://schemas.microsoft.com/office/drawing/2014/main" id="{8E7E7A67-C302-4833-B34A-5EE305531127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2821;p64">
              <a:extLst>
                <a:ext uri="{FF2B5EF4-FFF2-40B4-BE49-F238E27FC236}">
                  <a16:creationId xmlns:a16="http://schemas.microsoft.com/office/drawing/2014/main" id="{975BBDC6-ACED-C5BF-1C50-9E63B04919AF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2822;p64">
              <a:extLst>
                <a:ext uri="{FF2B5EF4-FFF2-40B4-BE49-F238E27FC236}">
                  <a16:creationId xmlns:a16="http://schemas.microsoft.com/office/drawing/2014/main" id="{AD3A7A55-BB31-E084-E56C-E9ACD36567D0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2823;p64">
              <a:extLst>
                <a:ext uri="{FF2B5EF4-FFF2-40B4-BE49-F238E27FC236}">
                  <a16:creationId xmlns:a16="http://schemas.microsoft.com/office/drawing/2014/main" id="{A563F65D-7F49-CB51-76B3-FBD5E61CFD47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2824;p64">
              <a:extLst>
                <a:ext uri="{FF2B5EF4-FFF2-40B4-BE49-F238E27FC236}">
                  <a16:creationId xmlns:a16="http://schemas.microsoft.com/office/drawing/2014/main" id="{CF6E85E2-80D5-34D9-5A74-8D5D35F2A76D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2825;p64">
              <a:extLst>
                <a:ext uri="{FF2B5EF4-FFF2-40B4-BE49-F238E27FC236}">
                  <a16:creationId xmlns:a16="http://schemas.microsoft.com/office/drawing/2014/main" id="{CDBE3144-D22D-8294-9B30-5814CB6BE86C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2826;p64">
              <a:extLst>
                <a:ext uri="{FF2B5EF4-FFF2-40B4-BE49-F238E27FC236}">
                  <a16:creationId xmlns:a16="http://schemas.microsoft.com/office/drawing/2014/main" id="{734FE599-562F-BECB-820F-C27EE2BB32A3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2827;p64">
              <a:extLst>
                <a:ext uri="{FF2B5EF4-FFF2-40B4-BE49-F238E27FC236}">
                  <a16:creationId xmlns:a16="http://schemas.microsoft.com/office/drawing/2014/main" id="{8E802836-754A-8C82-817C-4684FD8953B0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2828;p64">
              <a:extLst>
                <a:ext uri="{FF2B5EF4-FFF2-40B4-BE49-F238E27FC236}">
                  <a16:creationId xmlns:a16="http://schemas.microsoft.com/office/drawing/2014/main" id="{F154D4F2-5A70-B666-D44F-9F5317265C56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2829;p64">
              <a:extLst>
                <a:ext uri="{FF2B5EF4-FFF2-40B4-BE49-F238E27FC236}">
                  <a16:creationId xmlns:a16="http://schemas.microsoft.com/office/drawing/2014/main" id="{7325BFE3-93E4-70F0-E076-5546C9E2BB7B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2830;p64">
              <a:extLst>
                <a:ext uri="{FF2B5EF4-FFF2-40B4-BE49-F238E27FC236}">
                  <a16:creationId xmlns:a16="http://schemas.microsoft.com/office/drawing/2014/main" id="{93CED09F-3A54-898E-F25B-9D6644C958B6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2831;p64">
              <a:extLst>
                <a:ext uri="{FF2B5EF4-FFF2-40B4-BE49-F238E27FC236}">
                  <a16:creationId xmlns:a16="http://schemas.microsoft.com/office/drawing/2014/main" id="{2F56C638-F7A6-C1EB-42A5-CA6FF2FC8063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2832;p64">
              <a:extLst>
                <a:ext uri="{FF2B5EF4-FFF2-40B4-BE49-F238E27FC236}">
                  <a16:creationId xmlns:a16="http://schemas.microsoft.com/office/drawing/2014/main" id="{184F0B37-8088-60B9-26AB-414A1422883C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2833;p64">
              <a:extLst>
                <a:ext uri="{FF2B5EF4-FFF2-40B4-BE49-F238E27FC236}">
                  <a16:creationId xmlns:a16="http://schemas.microsoft.com/office/drawing/2014/main" id="{73EE6E65-A944-8DBE-F804-BFC95ACABA47}"/>
                </a:ext>
              </a:extLst>
            </p:cNvPr>
            <p:cNvSpPr/>
            <p:nvPr/>
          </p:nvSpPr>
          <p:spPr>
            <a:xfrm>
              <a:off x="5007300" y="2611825"/>
              <a:ext cx="42850" cy="55775"/>
            </a:xfrm>
            <a:custGeom>
              <a:avLst/>
              <a:gdLst/>
              <a:ahLst/>
              <a:cxnLst/>
              <a:rect l="l" t="t" r="r" b="b"/>
              <a:pathLst>
                <a:path w="1714" h="2231" extrusionOk="0">
                  <a:moveTo>
                    <a:pt x="545" y="143"/>
                  </a:moveTo>
                  <a:cubicBezTo>
                    <a:pt x="920" y="0"/>
                    <a:pt x="1366" y="321"/>
                    <a:pt x="1544" y="856"/>
                  </a:cubicBezTo>
                  <a:cubicBezTo>
                    <a:pt x="1713" y="1392"/>
                    <a:pt x="1544" y="1945"/>
                    <a:pt x="1169" y="2088"/>
                  </a:cubicBezTo>
                  <a:cubicBezTo>
                    <a:pt x="786" y="2230"/>
                    <a:pt x="349" y="1909"/>
                    <a:pt x="170" y="1374"/>
                  </a:cubicBezTo>
                  <a:cubicBezTo>
                    <a:pt x="1" y="839"/>
                    <a:pt x="170" y="285"/>
                    <a:pt x="545" y="14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2834;p64">
              <a:extLst>
                <a:ext uri="{FF2B5EF4-FFF2-40B4-BE49-F238E27FC236}">
                  <a16:creationId xmlns:a16="http://schemas.microsoft.com/office/drawing/2014/main" id="{8B3CF3D1-FB03-7978-50C4-5CE9C738E9C4}"/>
                </a:ext>
              </a:extLst>
            </p:cNvPr>
            <p:cNvSpPr/>
            <p:nvPr/>
          </p:nvSpPr>
          <p:spPr>
            <a:xfrm>
              <a:off x="5012650" y="2618725"/>
              <a:ext cx="32150" cy="41950"/>
            </a:xfrm>
            <a:custGeom>
              <a:avLst/>
              <a:gdLst/>
              <a:ahLst/>
              <a:cxnLst/>
              <a:rect l="l" t="t" r="r" b="b"/>
              <a:pathLst>
                <a:path w="1286" h="1678" extrusionOk="0">
                  <a:moveTo>
                    <a:pt x="411" y="108"/>
                  </a:moveTo>
                  <a:cubicBezTo>
                    <a:pt x="688" y="1"/>
                    <a:pt x="1027" y="241"/>
                    <a:pt x="1160" y="643"/>
                  </a:cubicBezTo>
                  <a:cubicBezTo>
                    <a:pt x="1285" y="1044"/>
                    <a:pt x="1160" y="1464"/>
                    <a:pt x="875" y="1571"/>
                  </a:cubicBezTo>
                  <a:cubicBezTo>
                    <a:pt x="590" y="1678"/>
                    <a:pt x="259" y="1437"/>
                    <a:pt x="126" y="1035"/>
                  </a:cubicBezTo>
                  <a:cubicBezTo>
                    <a:pt x="1" y="625"/>
                    <a:pt x="126" y="215"/>
                    <a:pt x="411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2835;p64">
              <a:extLst>
                <a:ext uri="{FF2B5EF4-FFF2-40B4-BE49-F238E27FC236}">
                  <a16:creationId xmlns:a16="http://schemas.microsoft.com/office/drawing/2014/main" id="{E7513CD3-0974-6D42-83B0-1E9DA60081E2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2836;p64">
              <a:extLst>
                <a:ext uri="{FF2B5EF4-FFF2-40B4-BE49-F238E27FC236}">
                  <a16:creationId xmlns:a16="http://schemas.microsoft.com/office/drawing/2014/main" id="{C63EF8B5-1AF9-193F-DC83-9D0B71B4A70B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2837;p64">
              <a:extLst>
                <a:ext uri="{FF2B5EF4-FFF2-40B4-BE49-F238E27FC236}">
                  <a16:creationId xmlns:a16="http://schemas.microsoft.com/office/drawing/2014/main" id="{3F18EF0B-F441-B12D-4A36-CCB08DFAE9EA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838;p64">
              <a:extLst>
                <a:ext uri="{FF2B5EF4-FFF2-40B4-BE49-F238E27FC236}">
                  <a16:creationId xmlns:a16="http://schemas.microsoft.com/office/drawing/2014/main" id="{CF7F0825-E4BB-2897-6C52-69497FBE77FD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839;p64">
              <a:extLst>
                <a:ext uri="{FF2B5EF4-FFF2-40B4-BE49-F238E27FC236}">
                  <a16:creationId xmlns:a16="http://schemas.microsoft.com/office/drawing/2014/main" id="{763F4FCA-AFD8-72FB-1E1F-33C7A1CBB1CF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840;p64">
              <a:extLst>
                <a:ext uri="{FF2B5EF4-FFF2-40B4-BE49-F238E27FC236}">
                  <a16:creationId xmlns:a16="http://schemas.microsoft.com/office/drawing/2014/main" id="{3DD8519B-94C1-EE38-9DDF-5A901992A549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841;p64">
              <a:extLst>
                <a:ext uri="{FF2B5EF4-FFF2-40B4-BE49-F238E27FC236}">
                  <a16:creationId xmlns:a16="http://schemas.microsoft.com/office/drawing/2014/main" id="{D79D55E7-3C9A-61B0-4816-017FC0DFDC02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842;p64">
              <a:extLst>
                <a:ext uri="{FF2B5EF4-FFF2-40B4-BE49-F238E27FC236}">
                  <a16:creationId xmlns:a16="http://schemas.microsoft.com/office/drawing/2014/main" id="{AC6038C4-13C0-6DDA-F1DD-BD858AF80D4F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843;p64">
              <a:extLst>
                <a:ext uri="{FF2B5EF4-FFF2-40B4-BE49-F238E27FC236}">
                  <a16:creationId xmlns:a16="http://schemas.microsoft.com/office/drawing/2014/main" id="{DB43DD76-E7D3-9F16-1AA5-8B847EBAD8E1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844;p64">
              <a:extLst>
                <a:ext uri="{FF2B5EF4-FFF2-40B4-BE49-F238E27FC236}">
                  <a16:creationId xmlns:a16="http://schemas.microsoft.com/office/drawing/2014/main" id="{52D5270A-39F0-9057-4BFE-1B4EA6D92A8B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845;p64">
              <a:extLst>
                <a:ext uri="{FF2B5EF4-FFF2-40B4-BE49-F238E27FC236}">
                  <a16:creationId xmlns:a16="http://schemas.microsoft.com/office/drawing/2014/main" id="{15406826-C6CA-494A-99AC-ABB1BE8C9B53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846;p64">
              <a:extLst>
                <a:ext uri="{FF2B5EF4-FFF2-40B4-BE49-F238E27FC236}">
                  <a16:creationId xmlns:a16="http://schemas.microsoft.com/office/drawing/2014/main" id="{6007E59D-1CF5-39F9-A38A-256EACA4D952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847;p64">
              <a:extLst>
                <a:ext uri="{FF2B5EF4-FFF2-40B4-BE49-F238E27FC236}">
                  <a16:creationId xmlns:a16="http://schemas.microsoft.com/office/drawing/2014/main" id="{9B8A5F20-2C87-67BE-3E92-96CD41F051E5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848;p64">
              <a:extLst>
                <a:ext uri="{FF2B5EF4-FFF2-40B4-BE49-F238E27FC236}">
                  <a16:creationId xmlns:a16="http://schemas.microsoft.com/office/drawing/2014/main" id="{F68CAFC7-8A4B-0FE5-7A41-C0FCB5F4F4F5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849;p64">
              <a:extLst>
                <a:ext uri="{FF2B5EF4-FFF2-40B4-BE49-F238E27FC236}">
                  <a16:creationId xmlns:a16="http://schemas.microsoft.com/office/drawing/2014/main" id="{34F6A624-EF5C-1713-AEFF-DF25A27F239E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850;p64">
              <a:extLst>
                <a:ext uri="{FF2B5EF4-FFF2-40B4-BE49-F238E27FC236}">
                  <a16:creationId xmlns:a16="http://schemas.microsoft.com/office/drawing/2014/main" id="{3A8E3F2A-8E8D-CB9A-DFD5-3AB586D03679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851;p64">
              <a:extLst>
                <a:ext uri="{FF2B5EF4-FFF2-40B4-BE49-F238E27FC236}">
                  <a16:creationId xmlns:a16="http://schemas.microsoft.com/office/drawing/2014/main" id="{AC9F392E-BA77-99ED-5513-1996506431FA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852;p64">
              <a:extLst>
                <a:ext uri="{FF2B5EF4-FFF2-40B4-BE49-F238E27FC236}">
                  <a16:creationId xmlns:a16="http://schemas.microsoft.com/office/drawing/2014/main" id="{25C4A448-5452-2D55-8DAD-94C5BA9F4119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9" name="Google Shape;4264;p73">
            <a:extLst>
              <a:ext uri="{FF2B5EF4-FFF2-40B4-BE49-F238E27FC236}">
                <a16:creationId xmlns:a16="http://schemas.microsoft.com/office/drawing/2014/main" id="{247E4952-A90F-E4F0-58FA-C54CA959A661}"/>
              </a:ext>
            </a:extLst>
          </p:cNvPr>
          <p:cNvGrpSpPr/>
          <p:nvPr/>
        </p:nvGrpSpPr>
        <p:grpSpPr>
          <a:xfrm>
            <a:off x="7027711" y="1295703"/>
            <a:ext cx="1876222" cy="3522338"/>
            <a:chOff x="6516564" y="643429"/>
            <a:chExt cx="2139608" cy="4016807"/>
          </a:xfrm>
        </p:grpSpPr>
        <p:sp>
          <p:nvSpPr>
            <p:cNvPr id="1690" name="Google Shape;4265;p73">
              <a:extLst>
                <a:ext uri="{FF2B5EF4-FFF2-40B4-BE49-F238E27FC236}">
                  <a16:creationId xmlns:a16="http://schemas.microsoft.com/office/drawing/2014/main" id="{3909AD4F-DE65-5A67-5942-D8FBEDE434DC}"/>
                </a:ext>
              </a:extLst>
            </p:cNvPr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4266;p73">
              <a:extLst>
                <a:ext uri="{FF2B5EF4-FFF2-40B4-BE49-F238E27FC236}">
                  <a16:creationId xmlns:a16="http://schemas.microsoft.com/office/drawing/2014/main" id="{2F4D9B51-4FFD-4857-45A2-C455C4084470}"/>
                </a:ext>
              </a:extLst>
            </p:cNvPr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4267;p73">
              <a:extLst>
                <a:ext uri="{FF2B5EF4-FFF2-40B4-BE49-F238E27FC236}">
                  <a16:creationId xmlns:a16="http://schemas.microsoft.com/office/drawing/2014/main" id="{02C70D20-81BD-AC66-DA9F-14785B3A3414}"/>
                </a:ext>
              </a:extLst>
            </p:cNvPr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4268;p73">
              <a:extLst>
                <a:ext uri="{FF2B5EF4-FFF2-40B4-BE49-F238E27FC236}">
                  <a16:creationId xmlns:a16="http://schemas.microsoft.com/office/drawing/2014/main" id="{38AC1F36-F613-B5DF-FEF9-E4BE1958E968}"/>
                </a:ext>
              </a:extLst>
            </p:cNvPr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4269;p73">
              <a:extLst>
                <a:ext uri="{FF2B5EF4-FFF2-40B4-BE49-F238E27FC236}">
                  <a16:creationId xmlns:a16="http://schemas.microsoft.com/office/drawing/2014/main" id="{429CD54C-F45E-E451-39E2-CE99EBDE381E}"/>
                </a:ext>
              </a:extLst>
            </p:cNvPr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4270;p73">
              <a:extLst>
                <a:ext uri="{FF2B5EF4-FFF2-40B4-BE49-F238E27FC236}">
                  <a16:creationId xmlns:a16="http://schemas.microsoft.com/office/drawing/2014/main" id="{B7643F12-59DC-C536-7A11-5B7310EF4856}"/>
                </a:ext>
              </a:extLst>
            </p:cNvPr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4271;p73">
              <a:extLst>
                <a:ext uri="{FF2B5EF4-FFF2-40B4-BE49-F238E27FC236}">
                  <a16:creationId xmlns:a16="http://schemas.microsoft.com/office/drawing/2014/main" id="{7AB5E835-1EBD-5A90-3D90-BF26D3407EFA}"/>
                </a:ext>
              </a:extLst>
            </p:cNvPr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4272;p73">
              <a:extLst>
                <a:ext uri="{FF2B5EF4-FFF2-40B4-BE49-F238E27FC236}">
                  <a16:creationId xmlns:a16="http://schemas.microsoft.com/office/drawing/2014/main" id="{F4F46FCE-02D7-CDD0-4709-C086C0FAFCA7}"/>
                </a:ext>
              </a:extLst>
            </p:cNvPr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4273;p73">
              <a:extLst>
                <a:ext uri="{FF2B5EF4-FFF2-40B4-BE49-F238E27FC236}">
                  <a16:creationId xmlns:a16="http://schemas.microsoft.com/office/drawing/2014/main" id="{291C4DA3-D3BE-0D35-73BD-3BEE570AC495}"/>
                </a:ext>
              </a:extLst>
            </p:cNvPr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4274;p73">
              <a:extLst>
                <a:ext uri="{FF2B5EF4-FFF2-40B4-BE49-F238E27FC236}">
                  <a16:creationId xmlns:a16="http://schemas.microsoft.com/office/drawing/2014/main" id="{1F3CC273-18E1-C7BD-16A7-4B0ED2A85E1F}"/>
                </a:ext>
              </a:extLst>
            </p:cNvPr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4275;p73">
              <a:extLst>
                <a:ext uri="{FF2B5EF4-FFF2-40B4-BE49-F238E27FC236}">
                  <a16:creationId xmlns:a16="http://schemas.microsoft.com/office/drawing/2014/main" id="{EE017EF8-FD81-0572-A8CF-BA4CDE1AD6D5}"/>
                </a:ext>
              </a:extLst>
            </p:cNvPr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4276;p73">
              <a:extLst>
                <a:ext uri="{FF2B5EF4-FFF2-40B4-BE49-F238E27FC236}">
                  <a16:creationId xmlns:a16="http://schemas.microsoft.com/office/drawing/2014/main" id="{87FC13C4-AF32-6B24-C7A9-BEB4D461BE88}"/>
                </a:ext>
              </a:extLst>
            </p:cNvPr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4277;p73">
              <a:extLst>
                <a:ext uri="{FF2B5EF4-FFF2-40B4-BE49-F238E27FC236}">
                  <a16:creationId xmlns:a16="http://schemas.microsoft.com/office/drawing/2014/main" id="{66DC7420-399C-E3B4-9CF5-DE6F28EFC6DF}"/>
                </a:ext>
              </a:extLst>
            </p:cNvPr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4278;p73">
              <a:extLst>
                <a:ext uri="{FF2B5EF4-FFF2-40B4-BE49-F238E27FC236}">
                  <a16:creationId xmlns:a16="http://schemas.microsoft.com/office/drawing/2014/main" id="{E2E8AA7D-D563-F976-CB0F-7F062BAAE42E}"/>
                </a:ext>
              </a:extLst>
            </p:cNvPr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4279;p73">
              <a:extLst>
                <a:ext uri="{FF2B5EF4-FFF2-40B4-BE49-F238E27FC236}">
                  <a16:creationId xmlns:a16="http://schemas.microsoft.com/office/drawing/2014/main" id="{EE75DF9D-3132-6E81-C18C-B4D5DAFEE3DB}"/>
                </a:ext>
              </a:extLst>
            </p:cNvPr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4280;p73">
              <a:extLst>
                <a:ext uri="{FF2B5EF4-FFF2-40B4-BE49-F238E27FC236}">
                  <a16:creationId xmlns:a16="http://schemas.microsoft.com/office/drawing/2014/main" id="{3F94425A-F9CD-E647-C1BE-3228C960D5FB}"/>
                </a:ext>
              </a:extLst>
            </p:cNvPr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4281;p73">
              <a:extLst>
                <a:ext uri="{FF2B5EF4-FFF2-40B4-BE49-F238E27FC236}">
                  <a16:creationId xmlns:a16="http://schemas.microsoft.com/office/drawing/2014/main" id="{C36FE162-9869-B4F1-7F06-57FF4238148E}"/>
                </a:ext>
              </a:extLst>
            </p:cNvPr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4282;p73">
              <a:extLst>
                <a:ext uri="{FF2B5EF4-FFF2-40B4-BE49-F238E27FC236}">
                  <a16:creationId xmlns:a16="http://schemas.microsoft.com/office/drawing/2014/main" id="{3A4CD521-A394-4FBD-427D-1CF53DB28818}"/>
                </a:ext>
              </a:extLst>
            </p:cNvPr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4283;p73">
              <a:extLst>
                <a:ext uri="{FF2B5EF4-FFF2-40B4-BE49-F238E27FC236}">
                  <a16:creationId xmlns:a16="http://schemas.microsoft.com/office/drawing/2014/main" id="{AB9EB883-96E3-6956-861D-E8D91D7AE44C}"/>
                </a:ext>
              </a:extLst>
            </p:cNvPr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4284;p73">
              <a:extLst>
                <a:ext uri="{FF2B5EF4-FFF2-40B4-BE49-F238E27FC236}">
                  <a16:creationId xmlns:a16="http://schemas.microsoft.com/office/drawing/2014/main" id="{F873BE03-C29F-8A7C-9268-B6E28C4D6C20}"/>
                </a:ext>
              </a:extLst>
            </p:cNvPr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4285;p73">
              <a:extLst>
                <a:ext uri="{FF2B5EF4-FFF2-40B4-BE49-F238E27FC236}">
                  <a16:creationId xmlns:a16="http://schemas.microsoft.com/office/drawing/2014/main" id="{1FDA79C0-4D92-12E6-893C-3B5D39C906AC}"/>
                </a:ext>
              </a:extLst>
            </p:cNvPr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4286;p73">
              <a:extLst>
                <a:ext uri="{FF2B5EF4-FFF2-40B4-BE49-F238E27FC236}">
                  <a16:creationId xmlns:a16="http://schemas.microsoft.com/office/drawing/2014/main" id="{7FE74A1D-EF45-6867-DE63-F2150AE988D7}"/>
                </a:ext>
              </a:extLst>
            </p:cNvPr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4287;p73">
              <a:extLst>
                <a:ext uri="{FF2B5EF4-FFF2-40B4-BE49-F238E27FC236}">
                  <a16:creationId xmlns:a16="http://schemas.microsoft.com/office/drawing/2014/main" id="{15EB2D11-660F-A92A-E1C2-77493C85E58A}"/>
                </a:ext>
              </a:extLst>
            </p:cNvPr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4288;p73">
              <a:extLst>
                <a:ext uri="{FF2B5EF4-FFF2-40B4-BE49-F238E27FC236}">
                  <a16:creationId xmlns:a16="http://schemas.microsoft.com/office/drawing/2014/main" id="{DFF87C36-0B37-E598-264B-6D6C549CAEFB}"/>
                </a:ext>
              </a:extLst>
            </p:cNvPr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4289;p73">
              <a:extLst>
                <a:ext uri="{FF2B5EF4-FFF2-40B4-BE49-F238E27FC236}">
                  <a16:creationId xmlns:a16="http://schemas.microsoft.com/office/drawing/2014/main" id="{03BF0D22-15F8-C600-1509-9022FAFD0774}"/>
                </a:ext>
              </a:extLst>
            </p:cNvPr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4290;p73">
              <a:extLst>
                <a:ext uri="{FF2B5EF4-FFF2-40B4-BE49-F238E27FC236}">
                  <a16:creationId xmlns:a16="http://schemas.microsoft.com/office/drawing/2014/main" id="{BBA3FB38-B8A2-92B5-689E-C6A74B411EAE}"/>
                </a:ext>
              </a:extLst>
            </p:cNvPr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4291;p73">
              <a:extLst>
                <a:ext uri="{FF2B5EF4-FFF2-40B4-BE49-F238E27FC236}">
                  <a16:creationId xmlns:a16="http://schemas.microsoft.com/office/drawing/2014/main" id="{31EF6EE9-7DDD-0271-98A7-B7A0B15EAF64}"/>
                </a:ext>
              </a:extLst>
            </p:cNvPr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4292;p73">
              <a:extLst>
                <a:ext uri="{FF2B5EF4-FFF2-40B4-BE49-F238E27FC236}">
                  <a16:creationId xmlns:a16="http://schemas.microsoft.com/office/drawing/2014/main" id="{2B29BFA6-CF46-2DC0-A3C5-27CA342C4461}"/>
                </a:ext>
              </a:extLst>
            </p:cNvPr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4293;p73">
              <a:extLst>
                <a:ext uri="{FF2B5EF4-FFF2-40B4-BE49-F238E27FC236}">
                  <a16:creationId xmlns:a16="http://schemas.microsoft.com/office/drawing/2014/main" id="{1F124F60-4D1B-6F01-4B83-A88A020F6AE9}"/>
                </a:ext>
              </a:extLst>
            </p:cNvPr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4294;p73">
              <a:extLst>
                <a:ext uri="{FF2B5EF4-FFF2-40B4-BE49-F238E27FC236}">
                  <a16:creationId xmlns:a16="http://schemas.microsoft.com/office/drawing/2014/main" id="{22D478E7-6807-73CC-0F3F-718F861C6E51}"/>
                </a:ext>
              </a:extLst>
            </p:cNvPr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4295;p73">
              <a:extLst>
                <a:ext uri="{FF2B5EF4-FFF2-40B4-BE49-F238E27FC236}">
                  <a16:creationId xmlns:a16="http://schemas.microsoft.com/office/drawing/2014/main" id="{F4ED2E33-EB0F-D14B-95F6-F995D6BF06A1}"/>
                </a:ext>
              </a:extLst>
            </p:cNvPr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4296;p73">
              <a:extLst>
                <a:ext uri="{FF2B5EF4-FFF2-40B4-BE49-F238E27FC236}">
                  <a16:creationId xmlns:a16="http://schemas.microsoft.com/office/drawing/2014/main" id="{8DABD3DC-ED51-2C30-FB06-BE5E863C4B79}"/>
                </a:ext>
              </a:extLst>
            </p:cNvPr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4297;p73">
              <a:extLst>
                <a:ext uri="{FF2B5EF4-FFF2-40B4-BE49-F238E27FC236}">
                  <a16:creationId xmlns:a16="http://schemas.microsoft.com/office/drawing/2014/main" id="{16AB46C4-12AC-FEE0-DCD0-A0F38B8FD632}"/>
                </a:ext>
              </a:extLst>
            </p:cNvPr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4298;p73">
              <a:extLst>
                <a:ext uri="{FF2B5EF4-FFF2-40B4-BE49-F238E27FC236}">
                  <a16:creationId xmlns:a16="http://schemas.microsoft.com/office/drawing/2014/main" id="{5F1315E1-0BBA-C885-9BDC-E65F45702D1E}"/>
                </a:ext>
              </a:extLst>
            </p:cNvPr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4299;p73">
              <a:extLst>
                <a:ext uri="{FF2B5EF4-FFF2-40B4-BE49-F238E27FC236}">
                  <a16:creationId xmlns:a16="http://schemas.microsoft.com/office/drawing/2014/main" id="{659E6F0D-1C72-6134-D7B7-6B3C2CEBC6A5}"/>
                </a:ext>
              </a:extLst>
            </p:cNvPr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4300;p73">
              <a:extLst>
                <a:ext uri="{FF2B5EF4-FFF2-40B4-BE49-F238E27FC236}">
                  <a16:creationId xmlns:a16="http://schemas.microsoft.com/office/drawing/2014/main" id="{2AD9D2E7-01F3-B3CD-91B8-CDE3FEE47B97}"/>
                </a:ext>
              </a:extLst>
            </p:cNvPr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4301;p73">
              <a:extLst>
                <a:ext uri="{FF2B5EF4-FFF2-40B4-BE49-F238E27FC236}">
                  <a16:creationId xmlns:a16="http://schemas.microsoft.com/office/drawing/2014/main" id="{884ABF6F-2427-8FA6-8C92-3A9757929626}"/>
                </a:ext>
              </a:extLst>
            </p:cNvPr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4302;p73">
              <a:extLst>
                <a:ext uri="{FF2B5EF4-FFF2-40B4-BE49-F238E27FC236}">
                  <a16:creationId xmlns:a16="http://schemas.microsoft.com/office/drawing/2014/main" id="{C03DD133-DBD2-0B6E-774E-3CC2744B39D0}"/>
                </a:ext>
              </a:extLst>
            </p:cNvPr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4303;p73">
              <a:extLst>
                <a:ext uri="{FF2B5EF4-FFF2-40B4-BE49-F238E27FC236}">
                  <a16:creationId xmlns:a16="http://schemas.microsoft.com/office/drawing/2014/main" id="{2F1AB615-9557-DB3C-AA16-9F176C0503A3}"/>
                </a:ext>
              </a:extLst>
            </p:cNvPr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4304;p73">
              <a:extLst>
                <a:ext uri="{FF2B5EF4-FFF2-40B4-BE49-F238E27FC236}">
                  <a16:creationId xmlns:a16="http://schemas.microsoft.com/office/drawing/2014/main" id="{06581F00-307B-11DD-0D7C-83BD430666B3}"/>
                </a:ext>
              </a:extLst>
            </p:cNvPr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4305;p73">
              <a:extLst>
                <a:ext uri="{FF2B5EF4-FFF2-40B4-BE49-F238E27FC236}">
                  <a16:creationId xmlns:a16="http://schemas.microsoft.com/office/drawing/2014/main" id="{8F7EB855-0658-BB5D-8342-37F72B6BCE46}"/>
                </a:ext>
              </a:extLst>
            </p:cNvPr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4306;p73">
              <a:extLst>
                <a:ext uri="{FF2B5EF4-FFF2-40B4-BE49-F238E27FC236}">
                  <a16:creationId xmlns:a16="http://schemas.microsoft.com/office/drawing/2014/main" id="{B75D0F17-4B82-CA14-BEEF-75387EB398E7}"/>
                </a:ext>
              </a:extLst>
            </p:cNvPr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4307;p73">
              <a:extLst>
                <a:ext uri="{FF2B5EF4-FFF2-40B4-BE49-F238E27FC236}">
                  <a16:creationId xmlns:a16="http://schemas.microsoft.com/office/drawing/2014/main" id="{5DAE9BCF-31CC-DD49-98E8-B35AFC765E3B}"/>
                </a:ext>
              </a:extLst>
            </p:cNvPr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4308;p73">
              <a:extLst>
                <a:ext uri="{FF2B5EF4-FFF2-40B4-BE49-F238E27FC236}">
                  <a16:creationId xmlns:a16="http://schemas.microsoft.com/office/drawing/2014/main" id="{21D770AF-A2B0-FA61-E60E-A959356AAE22}"/>
                </a:ext>
              </a:extLst>
            </p:cNvPr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4309;p73">
              <a:extLst>
                <a:ext uri="{FF2B5EF4-FFF2-40B4-BE49-F238E27FC236}">
                  <a16:creationId xmlns:a16="http://schemas.microsoft.com/office/drawing/2014/main" id="{EA657B23-7F68-AB46-F706-AEDA8F8CC0CD}"/>
                </a:ext>
              </a:extLst>
            </p:cNvPr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4310;p73">
              <a:extLst>
                <a:ext uri="{FF2B5EF4-FFF2-40B4-BE49-F238E27FC236}">
                  <a16:creationId xmlns:a16="http://schemas.microsoft.com/office/drawing/2014/main" id="{E265FE30-24D8-C0C6-4B01-A6BA42122D87}"/>
                </a:ext>
              </a:extLst>
            </p:cNvPr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4311;p73">
              <a:extLst>
                <a:ext uri="{FF2B5EF4-FFF2-40B4-BE49-F238E27FC236}">
                  <a16:creationId xmlns:a16="http://schemas.microsoft.com/office/drawing/2014/main" id="{7A9BA137-A9BD-2786-AE60-78A3ABD42722}"/>
                </a:ext>
              </a:extLst>
            </p:cNvPr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4312;p73">
              <a:extLst>
                <a:ext uri="{FF2B5EF4-FFF2-40B4-BE49-F238E27FC236}">
                  <a16:creationId xmlns:a16="http://schemas.microsoft.com/office/drawing/2014/main" id="{DA6D4FAB-D638-E8EE-EF22-F8F6771394CF}"/>
                </a:ext>
              </a:extLst>
            </p:cNvPr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4313;p73">
              <a:extLst>
                <a:ext uri="{FF2B5EF4-FFF2-40B4-BE49-F238E27FC236}">
                  <a16:creationId xmlns:a16="http://schemas.microsoft.com/office/drawing/2014/main" id="{7207561E-E512-D823-4C9C-2AA4C3D7E8D2}"/>
                </a:ext>
              </a:extLst>
            </p:cNvPr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4314;p73">
              <a:extLst>
                <a:ext uri="{FF2B5EF4-FFF2-40B4-BE49-F238E27FC236}">
                  <a16:creationId xmlns:a16="http://schemas.microsoft.com/office/drawing/2014/main" id="{F1D80014-D60F-19AC-E7AC-67C69FD92D20}"/>
                </a:ext>
              </a:extLst>
            </p:cNvPr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4315;p73">
              <a:extLst>
                <a:ext uri="{FF2B5EF4-FFF2-40B4-BE49-F238E27FC236}">
                  <a16:creationId xmlns:a16="http://schemas.microsoft.com/office/drawing/2014/main" id="{839B3D28-BBF4-52CD-FFA2-C59AA4311D97}"/>
                </a:ext>
              </a:extLst>
            </p:cNvPr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4316;p73">
              <a:extLst>
                <a:ext uri="{FF2B5EF4-FFF2-40B4-BE49-F238E27FC236}">
                  <a16:creationId xmlns:a16="http://schemas.microsoft.com/office/drawing/2014/main" id="{A01E39AD-FD9F-504B-7A00-961ABDA4C400}"/>
                </a:ext>
              </a:extLst>
            </p:cNvPr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4317;p73">
              <a:extLst>
                <a:ext uri="{FF2B5EF4-FFF2-40B4-BE49-F238E27FC236}">
                  <a16:creationId xmlns:a16="http://schemas.microsoft.com/office/drawing/2014/main" id="{CC3916DF-A748-0BFF-6517-298622EBD7D6}"/>
                </a:ext>
              </a:extLst>
            </p:cNvPr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4318;p73">
              <a:extLst>
                <a:ext uri="{FF2B5EF4-FFF2-40B4-BE49-F238E27FC236}">
                  <a16:creationId xmlns:a16="http://schemas.microsoft.com/office/drawing/2014/main" id="{809B7FA0-C85E-C519-9BA9-2F6545456179}"/>
                </a:ext>
              </a:extLst>
            </p:cNvPr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4319;p73">
              <a:extLst>
                <a:ext uri="{FF2B5EF4-FFF2-40B4-BE49-F238E27FC236}">
                  <a16:creationId xmlns:a16="http://schemas.microsoft.com/office/drawing/2014/main" id="{3C214D3B-C124-259B-BA3F-3B6264A805BA}"/>
                </a:ext>
              </a:extLst>
            </p:cNvPr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4320;p73">
              <a:extLst>
                <a:ext uri="{FF2B5EF4-FFF2-40B4-BE49-F238E27FC236}">
                  <a16:creationId xmlns:a16="http://schemas.microsoft.com/office/drawing/2014/main" id="{F3077DDD-F910-6E61-1D53-9C61D3B96A73}"/>
                </a:ext>
              </a:extLst>
            </p:cNvPr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4321;p73">
              <a:extLst>
                <a:ext uri="{FF2B5EF4-FFF2-40B4-BE49-F238E27FC236}">
                  <a16:creationId xmlns:a16="http://schemas.microsoft.com/office/drawing/2014/main" id="{E50D3587-1947-191A-2ED1-B3F23043D290}"/>
                </a:ext>
              </a:extLst>
            </p:cNvPr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4322;p73">
              <a:extLst>
                <a:ext uri="{FF2B5EF4-FFF2-40B4-BE49-F238E27FC236}">
                  <a16:creationId xmlns:a16="http://schemas.microsoft.com/office/drawing/2014/main" id="{C08A88AD-1FA2-57EE-2CD9-0716CC2A5FDF}"/>
                </a:ext>
              </a:extLst>
            </p:cNvPr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4323;p73">
              <a:extLst>
                <a:ext uri="{FF2B5EF4-FFF2-40B4-BE49-F238E27FC236}">
                  <a16:creationId xmlns:a16="http://schemas.microsoft.com/office/drawing/2014/main" id="{4714418B-698A-D7D0-CC3E-E3B0E96F638B}"/>
                </a:ext>
              </a:extLst>
            </p:cNvPr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4324;p73">
              <a:extLst>
                <a:ext uri="{FF2B5EF4-FFF2-40B4-BE49-F238E27FC236}">
                  <a16:creationId xmlns:a16="http://schemas.microsoft.com/office/drawing/2014/main" id="{F743B5C3-60DB-1E9F-DB55-F262BBA08C3E}"/>
                </a:ext>
              </a:extLst>
            </p:cNvPr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4325;p73">
              <a:extLst>
                <a:ext uri="{FF2B5EF4-FFF2-40B4-BE49-F238E27FC236}">
                  <a16:creationId xmlns:a16="http://schemas.microsoft.com/office/drawing/2014/main" id="{8CA10FA3-F7DF-D2C7-1424-7EBB1B4BDCEE}"/>
                </a:ext>
              </a:extLst>
            </p:cNvPr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4326;p73">
              <a:extLst>
                <a:ext uri="{FF2B5EF4-FFF2-40B4-BE49-F238E27FC236}">
                  <a16:creationId xmlns:a16="http://schemas.microsoft.com/office/drawing/2014/main" id="{A23F0EC8-7557-5CC3-2991-0901AA384A31}"/>
                </a:ext>
              </a:extLst>
            </p:cNvPr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4327;p73">
              <a:extLst>
                <a:ext uri="{FF2B5EF4-FFF2-40B4-BE49-F238E27FC236}">
                  <a16:creationId xmlns:a16="http://schemas.microsoft.com/office/drawing/2014/main" id="{A0A7711F-F822-926A-C6F8-D8033F0945FB}"/>
                </a:ext>
              </a:extLst>
            </p:cNvPr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4328;p73">
              <a:extLst>
                <a:ext uri="{FF2B5EF4-FFF2-40B4-BE49-F238E27FC236}">
                  <a16:creationId xmlns:a16="http://schemas.microsoft.com/office/drawing/2014/main" id="{4B8CB352-1D82-2C5B-1B1E-7465ED1018D8}"/>
                </a:ext>
              </a:extLst>
            </p:cNvPr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4329;p73">
              <a:extLst>
                <a:ext uri="{FF2B5EF4-FFF2-40B4-BE49-F238E27FC236}">
                  <a16:creationId xmlns:a16="http://schemas.microsoft.com/office/drawing/2014/main" id="{B4EE4D0B-B6E9-F3E1-2EA5-4497513885C7}"/>
                </a:ext>
              </a:extLst>
            </p:cNvPr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4330;p73">
              <a:extLst>
                <a:ext uri="{FF2B5EF4-FFF2-40B4-BE49-F238E27FC236}">
                  <a16:creationId xmlns:a16="http://schemas.microsoft.com/office/drawing/2014/main" id="{EBFADF7D-5070-60D5-698F-38C82185ABC0}"/>
                </a:ext>
              </a:extLst>
            </p:cNvPr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4331;p73">
              <a:extLst>
                <a:ext uri="{FF2B5EF4-FFF2-40B4-BE49-F238E27FC236}">
                  <a16:creationId xmlns:a16="http://schemas.microsoft.com/office/drawing/2014/main" id="{EE37CFDD-E14B-1646-2826-C8BCFD57DA47}"/>
                </a:ext>
              </a:extLst>
            </p:cNvPr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4332;p73">
              <a:extLst>
                <a:ext uri="{FF2B5EF4-FFF2-40B4-BE49-F238E27FC236}">
                  <a16:creationId xmlns:a16="http://schemas.microsoft.com/office/drawing/2014/main" id="{FB4E5A20-88C9-CECD-21AD-29A361235706}"/>
                </a:ext>
              </a:extLst>
            </p:cNvPr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4333;p73">
              <a:extLst>
                <a:ext uri="{FF2B5EF4-FFF2-40B4-BE49-F238E27FC236}">
                  <a16:creationId xmlns:a16="http://schemas.microsoft.com/office/drawing/2014/main" id="{87FE97B5-6A40-9C77-8DCC-FC17B0E47894}"/>
                </a:ext>
              </a:extLst>
            </p:cNvPr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4334;p73">
              <a:extLst>
                <a:ext uri="{FF2B5EF4-FFF2-40B4-BE49-F238E27FC236}">
                  <a16:creationId xmlns:a16="http://schemas.microsoft.com/office/drawing/2014/main" id="{E1A265FC-B45D-1D7A-E52C-03FC68514E9B}"/>
                </a:ext>
              </a:extLst>
            </p:cNvPr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4335;p73">
              <a:extLst>
                <a:ext uri="{FF2B5EF4-FFF2-40B4-BE49-F238E27FC236}">
                  <a16:creationId xmlns:a16="http://schemas.microsoft.com/office/drawing/2014/main" id="{0DF01CA5-A93E-B5AF-F581-ABB4BD304B38}"/>
                </a:ext>
              </a:extLst>
            </p:cNvPr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4336;p73">
              <a:extLst>
                <a:ext uri="{FF2B5EF4-FFF2-40B4-BE49-F238E27FC236}">
                  <a16:creationId xmlns:a16="http://schemas.microsoft.com/office/drawing/2014/main" id="{62C85043-6208-76EA-CE72-050CFD23F3D4}"/>
                </a:ext>
              </a:extLst>
            </p:cNvPr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4337;p73">
              <a:extLst>
                <a:ext uri="{FF2B5EF4-FFF2-40B4-BE49-F238E27FC236}">
                  <a16:creationId xmlns:a16="http://schemas.microsoft.com/office/drawing/2014/main" id="{F1AFA59E-236B-C8E2-0817-3B2C21E0B540}"/>
                </a:ext>
              </a:extLst>
            </p:cNvPr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4338;p73">
              <a:extLst>
                <a:ext uri="{FF2B5EF4-FFF2-40B4-BE49-F238E27FC236}">
                  <a16:creationId xmlns:a16="http://schemas.microsoft.com/office/drawing/2014/main" id="{4326AAC4-86B1-3BF1-30D2-C8151453C716}"/>
                </a:ext>
              </a:extLst>
            </p:cNvPr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4339;p73">
              <a:extLst>
                <a:ext uri="{FF2B5EF4-FFF2-40B4-BE49-F238E27FC236}">
                  <a16:creationId xmlns:a16="http://schemas.microsoft.com/office/drawing/2014/main" id="{35697837-1B2F-E44B-524D-6962A8FF85B5}"/>
                </a:ext>
              </a:extLst>
            </p:cNvPr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4340;p73">
              <a:extLst>
                <a:ext uri="{FF2B5EF4-FFF2-40B4-BE49-F238E27FC236}">
                  <a16:creationId xmlns:a16="http://schemas.microsoft.com/office/drawing/2014/main" id="{243B2F9A-5B76-41CF-8DED-5D2182ECA53D}"/>
                </a:ext>
              </a:extLst>
            </p:cNvPr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4341;p73">
              <a:extLst>
                <a:ext uri="{FF2B5EF4-FFF2-40B4-BE49-F238E27FC236}">
                  <a16:creationId xmlns:a16="http://schemas.microsoft.com/office/drawing/2014/main" id="{ACABC22F-4BD1-D724-D1A0-E21DC98ECE1C}"/>
                </a:ext>
              </a:extLst>
            </p:cNvPr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4342;p73">
              <a:extLst>
                <a:ext uri="{FF2B5EF4-FFF2-40B4-BE49-F238E27FC236}">
                  <a16:creationId xmlns:a16="http://schemas.microsoft.com/office/drawing/2014/main" id="{4A2C45A9-A059-E4B7-0C1F-42FF52CBEC25}"/>
                </a:ext>
              </a:extLst>
            </p:cNvPr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4343;p73">
              <a:extLst>
                <a:ext uri="{FF2B5EF4-FFF2-40B4-BE49-F238E27FC236}">
                  <a16:creationId xmlns:a16="http://schemas.microsoft.com/office/drawing/2014/main" id="{DDC09CAA-486D-BEFA-C558-C3CBE1131A97}"/>
                </a:ext>
              </a:extLst>
            </p:cNvPr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4344;p73">
              <a:extLst>
                <a:ext uri="{FF2B5EF4-FFF2-40B4-BE49-F238E27FC236}">
                  <a16:creationId xmlns:a16="http://schemas.microsoft.com/office/drawing/2014/main" id="{99BB8CBD-8D40-988F-7AEE-1D648EE7873F}"/>
                </a:ext>
              </a:extLst>
            </p:cNvPr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4345;p73">
              <a:extLst>
                <a:ext uri="{FF2B5EF4-FFF2-40B4-BE49-F238E27FC236}">
                  <a16:creationId xmlns:a16="http://schemas.microsoft.com/office/drawing/2014/main" id="{251F1581-7AD1-4EB3-BC1B-7DD404AA5F34}"/>
                </a:ext>
              </a:extLst>
            </p:cNvPr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4346;p73">
              <a:extLst>
                <a:ext uri="{FF2B5EF4-FFF2-40B4-BE49-F238E27FC236}">
                  <a16:creationId xmlns:a16="http://schemas.microsoft.com/office/drawing/2014/main" id="{903D09BB-56A4-C7C0-E1FE-6325AA7E41ED}"/>
                </a:ext>
              </a:extLst>
            </p:cNvPr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4347;p73">
              <a:extLst>
                <a:ext uri="{FF2B5EF4-FFF2-40B4-BE49-F238E27FC236}">
                  <a16:creationId xmlns:a16="http://schemas.microsoft.com/office/drawing/2014/main" id="{CC155ED1-9F36-3992-6A60-D77AB252A17B}"/>
                </a:ext>
              </a:extLst>
            </p:cNvPr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4348;p73">
              <a:extLst>
                <a:ext uri="{FF2B5EF4-FFF2-40B4-BE49-F238E27FC236}">
                  <a16:creationId xmlns:a16="http://schemas.microsoft.com/office/drawing/2014/main" id="{A35C557F-9C0A-A5B3-CADF-6C165EB43ACB}"/>
                </a:ext>
              </a:extLst>
            </p:cNvPr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4349;p73">
              <a:extLst>
                <a:ext uri="{FF2B5EF4-FFF2-40B4-BE49-F238E27FC236}">
                  <a16:creationId xmlns:a16="http://schemas.microsoft.com/office/drawing/2014/main" id="{721E48E9-29A1-1E7F-9858-13C7DED7EB85}"/>
                </a:ext>
              </a:extLst>
            </p:cNvPr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4350;p73">
              <a:extLst>
                <a:ext uri="{FF2B5EF4-FFF2-40B4-BE49-F238E27FC236}">
                  <a16:creationId xmlns:a16="http://schemas.microsoft.com/office/drawing/2014/main" id="{15B028F9-EA5E-4A23-8670-17F4D4E4CA8F}"/>
                </a:ext>
              </a:extLst>
            </p:cNvPr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4351;p73">
              <a:extLst>
                <a:ext uri="{FF2B5EF4-FFF2-40B4-BE49-F238E27FC236}">
                  <a16:creationId xmlns:a16="http://schemas.microsoft.com/office/drawing/2014/main" id="{FA9F3FEF-2B1E-287E-B2D9-A5A00AF6CDB9}"/>
                </a:ext>
              </a:extLst>
            </p:cNvPr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4352;p73">
              <a:extLst>
                <a:ext uri="{FF2B5EF4-FFF2-40B4-BE49-F238E27FC236}">
                  <a16:creationId xmlns:a16="http://schemas.microsoft.com/office/drawing/2014/main" id="{AA98FF32-6ED0-8DFB-E3B4-2D2258AEE513}"/>
                </a:ext>
              </a:extLst>
            </p:cNvPr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4353;p73">
              <a:extLst>
                <a:ext uri="{FF2B5EF4-FFF2-40B4-BE49-F238E27FC236}">
                  <a16:creationId xmlns:a16="http://schemas.microsoft.com/office/drawing/2014/main" id="{D8298DDC-9FCA-A7A8-68D0-53392F290C8E}"/>
                </a:ext>
              </a:extLst>
            </p:cNvPr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4354;p73">
              <a:extLst>
                <a:ext uri="{FF2B5EF4-FFF2-40B4-BE49-F238E27FC236}">
                  <a16:creationId xmlns:a16="http://schemas.microsoft.com/office/drawing/2014/main" id="{14A6259D-CB34-0DA9-D8AB-62A62C83A37A}"/>
                </a:ext>
              </a:extLst>
            </p:cNvPr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4355;p73">
              <a:extLst>
                <a:ext uri="{FF2B5EF4-FFF2-40B4-BE49-F238E27FC236}">
                  <a16:creationId xmlns:a16="http://schemas.microsoft.com/office/drawing/2014/main" id="{E40DC895-6372-5AF5-7E99-89E488ADEE85}"/>
                </a:ext>
              </a:extLst>
            </p:cNvPr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4356;p73">
              <a:extLst>
                <a:ext uri="{FF2B5EF4-FFF2-40B4-BE49-F238E27FC236}">
                  <a16:creationId xmlns:a16="http://schemas.microsoft.com/office/drawing/2014/main" id="{B6865FDF-03DF-101F-1173-6E9B48E3292A}"/>
                </a:ext>
              </a:extLst>
            </p:cNvPr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4E017170-0B18-597D-8692-0E754E400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135" y="869628"/>
            <a:ext cx="2943225" cy="421081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8003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46"/>
          <p:cNvSpPr txBox="1">
            <a:spLocks noGrp="1"/>
          </p:cNvSpPr>
          <p:nvPr>
            <p:ph type="ctrTitle"/>
          </p:nvPr>
        </p:nvSpPr>
        <p:spPr>
          <a:xfrm>
            <a:off x="1713044" y="90747"/>
            <a:ext cx="5129257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PROCESS</a:t>
            </a:r>
            <a:endParaRPr dirty="0"/>
          </a:p>
        </p:txBody>
      </p:sp>
      <p:sp>
        <p:nvSpPr>
          <p:cNvPr id="1405" name="Google Shape;1405;p46"/>
          <p:cNvSpPr/>
          <p:nvPr/>
        </p:nvSpPr>
        <p:spPr>
          <a:xfrm rot="5400000">
            <a:off x="6115753" y="214522"/>
            <a:ext cx="457800" cy="30353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6" name="Google Shape;1406;p46"/>
          <p:cNvSpPr/>
          <p:nvPr/>
        </p:nvSpPr>
        <p:spPr>
          <a:xfrm rot="-5400000" flipH="1">
            <a:off x="1930204" y="202034"/>
            <a:ext cx="457800" cy="328506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2740;p63">
            <a:extLst>
              <a:ext uri="{FF2B5EF4-FFF2-40B4-BE49-F238E27FC236}">
                <a16:creationId xmlns:a16="http://schemas.microsoft.com/office/drawing/2014/main" id="{A6C86FD3-A21D-10E1-A175-D06428336C10}"/>
              </a:ext>
            </a:extLst>
          </p:cNvPr>
          <p:cNvSpPr txBox="1">
            <a:spLocks/>
          </p:cNvSpPr>
          <p:nvPr/>
        </p:nvSpPr>
        <p:spPr>
          <a:xfrm>
            <a:off x="1477105" y="1158869"/>
            <a:ext cx="2897054" cy="6683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Carried out unit testing on each component manually</a:t>
            </a:r>
          </a:p>
        </p:txBody>
      </p:sp>
      <p:sp>
        <p:nvSpPr>
          <p:cNvPr id="3" name="Google Shape;2740;p63">
            <a:extLst>
              <a:ext uri="{FF2B5EF4-FFF2-40B4-BE49-F238E27FC236}">
                <a16:creationId xmlns:a16="http://schemas.microsoft.com/office/drawing/2014/main" id="{0570A61B-FA6B-0B12-34C7-87E38BC65A8A}"/>
              </a:ext>
            </a:extLst>
          </p:cNvPr>
          <p:cNvSpPr txBox="1">
            <a:spLocks/>
          </p:cNvSpPr>
          <p:nvPr/>
        </p:nvSpPr>
        <p:spPr>
          <a:xfrm>
            <a:off x="1525174" y="2158249"/>
            <a:ext cx="2099700" cy="5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" name="Google Shape;2740;p63">
            <a:extLst>
              <a:ext uri="{FF2B5EF4-FFF2-40B4-BE49-F238E27FC236}">
                <a16:creationId xmlns:a16="http://schemas.microsoft.com/office/drawing/2014/main" id="{2448F0DB-9349-FAE5-EE12-07ACA28C5613}"/>
              </a:ext>
            </a:extLst>
          </p:cNvPr>
          <p:cNvSpPr txBox="1">
            <a:spLocks/>
          </p:cNvSpPr>
          <p:nvPr/>
        </p:nvSpPr>
        <p:spPr>
          <a:xfrm>
            <a:off x="1477105" y="3004359"/>
            <a:ext cx="3875288" cy="450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Regression testing to ensure existing features work after updates.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47F7C-1CE8-8202-72C2-BCD04FAABF50}"/>
              </a:ext>
            </a:extLst>
          </p:cNvPr>
          <p:cNvSpPr txBox="1"/>
          <p:nvPr/>
        </p:nvSpPr>
        <p:spPr>
          <a:xfrm>
            <a:off x="1525174" y="202431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800" dirty="0"/>
              <a:t>Integration testing after integrating components.</a:t>
            </a:r>
          </a:p>
        </p:txBody>
      </p:sp>
      <p:grpSp>
        <p:nvGrpSpPr>
          <p:cNvPr id="9" name="Google Shape;2757;p63">
            <a:extLst>
              <a:ext uri="{FF2B5EF4-FFF2-40B4-BE49-F238E27FC236}">
                <a16:creationId xmlns:a16="http://schemas.microsoft.com/office/drawing/2014/main" id="{A2629BBC-29E4-A704-6BF0-C0563B84810A}"/>
              </a:ext>
            </a:extLst>
          </p:cNvPr>
          <p:cNvGrpSpPr/>
          <p:nvPr/>
        </p:nvGrpSpPr>
        <p:grpSpPr>
          <a:xfrm>
            <a:off x="2793717" y="4135524"/>
            <a:ext cx="1041993" cy="1141205"/>
            <a:chOff x="2914650" y="3945525"/>
            <a:chExt cx="693737" cy="759791"/>
          </a:xfrm>
        </p:grpSpPr>
        <p:sp>
          <p:nvSpPr>
            <p:cNvPr id="10" name="Google Shape;2758;p63">
              <a:extLst>
                <a:ext uri="{FF2B5EF4-FFF2-40B4-BE49-F238E27FC236}">
                  <a16:creationId xmlns:a16="http://schemas.microsoft.com/office/drawing/2014/main" id="{389300AE-42B1-C4BA-D3AE-C08B47B09325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759;p63">
              <a:extLst>
                <a:ext uri="{FF2B5EF4-FFF2-40B4-BE49-F238E27FC236}">
                  <a16:creationId xmlns:a16="http://schemas.microsoft.com/office/drawing/2014/main" id="{7C1924BD-BE9C-B311-9BE3-79D53F2ACE78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760;p63">
              <a:extLst>
                <a:ext uri="{FF2B5EF4-FFF2-40B4-BE49-F238E27FC236}">
                  <a16:creationId xmlns:a16="http://schemas.microsoft.com/office/drawing/2014/main" id="{D9E92041-36DE-7E6A-7BC7-99C503BBD8D2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61;p63">
              <a:extLst>
                <a:ext uri="{FF2B5EF4-FFF2-40B4-BE49-F238E27FC236}">
                  <a16:creationId xmlns:a16="http://schemas.microsoft.com/office/drawing/2014/main" id="{259C388F-65CC-A547-5803-F3C10A056CA9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762;p63">
              <a:extLst>
                <a:ext uri="{FF2B5EF4-FFF2-40B4-BE49-F238E27FC236}">
                  <a16:creationId xmlns:a16="http://schemas.microsoft.com/office/drawing/2014/main" id="{62AE768D-9582-F71B-775D-EF611E6FA065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763;p63">
              <a:extLst>
                <a:ext uri="{FF2B5EF4-FFF2-40B4-BE49-F238E27FC236}">
                  <a16:creationId xmlns:a16="http://schemas.microsoft.com/office/drawing/2014/main" id="{2B94E3A3-4713-6FBA-48AD-31749E6BD16F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764;p63">
              <a:extLst>
                <a:ext uri="{FF2B5EF4-FFF2-40B4-BE49-F238E27FC236}">
                  <a16:creationId xmlns:a16="http://schemas.microsoft.com/office/drawing/2014/main" id="{8C1FA309-AB3F-6908-EE50-071F46C30131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765;p63">
              <a:extLst>
                <a:ext uri="{FF2B5EF4-FFF2-40B4-BE49-F238E27FC236}">
                  <a16:creationId xmlns:a16="http://schemas.microsoft.com/office/drawing/2014/main" id="{B271DA26-7A6E-C611-26B6-B45DEFB6061C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2766;p63">
            <a:extLst>
              <a:ext uri="{FF2B5EF4-FFF2-40B4-BE49-F238E27FC236}">
                <a16:creationId xmlns:a16="http://schemas.microsoft.com/office/drawing/2014/main" id="{65E2050F-AF38-CF41-603A-98705D4367B7}"/>
              </a:ext>
            </a:extLst>
          </p:cNvPr>
          <p:cNvGrpSpPr/>
          <p:nvPr/>
        </p:nvGrpSpPr>
        <p:grpSpPr>
          <a:xfrm>
            <a:off x="5533399" y="4135524"/>
            <a:ext cx="1041993" cy="1141205"/>
            <a:chOff x="2914650" y="3945525"/>
            <a:chExt cx="693737" cy="759791"/>
          </a:xfrm>
        </p:grpSpPr>
        <p:sp>
          <p:nvSpPr>
            <p:cNvPr id="19" name="Google Shape;2767;p63">
              <a:extLst>
                <a:ext uri="{FF2B5EF4-FFF2-40B4-BE49-F238E27FC236}">
                  <a16:creationId xmlns:a16="http://schemas.microsoft.com/office/drawing/2014/main" id="{4B630640-47A9-87C6-00F2-83CC0ACB02F2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768;p63">
              <a:extLst>
                <a:ext uri="{FF2B5EF4-FFF2-40B4-BE49-F238E27FC236}">
                  <a16:creationId xmlns:a16="http://schemas.microsoft.com/office/drawing/2014/main" id="{75415AED-6561-93DE-0D3B-A320D4C517DA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769;p63">
              <a:extLst>
                <a:ext uri="{FF2B5EF4-FFF2-40B4-BE49-F238E27FC236}">
                  <a16:creationId xmlns:a16="http://schemas.microsoft.com/office/drawing/2014/main" id="{19B4E49D-BF38-80CF-D205-EFC55F825C42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70;p63">
              <a:extLst>
                <a:ext uri="{FF2B5EF4-FFF2-40B4-BE49-F238E27FC236}">
                  <a16:creationId xmlns:a16="http://schemas.microsoft.com/office/drawing/2014/main" id="{5F63D56D-A807-F837-D443-AB76447BDDD8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771;p63">
              <a:extLst>
                <a:ext uri="{FF2B5EF4-FFF2-40B4-BE49-F238E27FC236}">
                  <a16:creationId xmlns:a16="http://schemas.microsoft.com/office/drawing/2014/main" id="{17E9179A-EA1B-3784-0CFC-63FB73688362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772;p63">
              <a:extLst>
                <a:ext uri="{FF2B5EF4-FFF2-40B4-BE49-F238E27FC236}">
                  <a16:creationId xmlns:a16="http://schemas.microsoft.com/office/drawing/2014/main" id="{755592BC-018A-7DF0-7369-65E57D2D25F8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3;p63">
              <a:extLst>
                <a:ext uri="{FF2B5EF4-FFF2-40B4-BE49-F238E27FC236}">
                  <a16:creationId xmlns:a16="http://schemas.microsoft.com/office/drawing/2014/main" id="{12CC5FBA-0BC4-72CA-7F22-4DACFD833B51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774;p63">
              <a:extLst>
                <a:ext uri="{FF2B5EF4-FFF2-40B4-BE49-F238E27FC236}">
                  <a16:creationId xmlns:a16="http://schemas.microsoft.com/office/drawing/2014/main" id="{0B8B3301-916A-D226-FE91-9F0F10EDFF42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75;p63">
            <a:extLst>
              <a:ext uri="{FF2B5EF4-FFF2-40B4-BE49-F238E27FC236}">
                <a16:creationId xmlns:a16="http://schemas.microsoft.com/office/drawing/2014/main" id="{77E89023-3514-6C2B-B9B1-B30D5FC83714}"/>
              </a:ext>
            </a:extLst>
          </p:cNvPr>
          <p:cNvGrpSpPr/>
          <p:nvPr/>
        </p:nvGrpSpPr>
        <p:grpSpPr>
          <a:xfrm>
            <a:off x="-396183" y="4135524"/>
            <a:ext cx="1041993" cy="1141205"/>
            <a:chOff x="2914650" y="3945525"/>
            <a:chExt cx="693737" cy="759791"/>
          </a:xfrm>
        </p:grpSpPr>
        <p:sp>
          <p:nvSpPr>
            <p:cNvPr id="28" name="Google Shape;2776;p63">
              <a:extLst>
                <a:ext uri="{FF2B5EF4-FFF2-40B4-BE49-F238E27FC236}">
                  <a16:creationId xmlns:a16="http://schemas.microsoft.com/office/drawing/2014/main" id="{CF0C617B-6B87-24B3-7B00-8FDD156052F0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777;p63">
              <a:extLst>
                <a:ext uri="{FF2B5EF4-FFF2-40B4-BE49-F238E27FC236}">
                  <a16:creationId xmlns:a16="http://schemas.microsoft.com/office/drawing/2014/main" id="{0C471A46-CCBB-1108-CADA-50F83C207200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778;p63">
              <a:extLst>
                <a:ext uri="{FF2B5EF4-FFF2-40B4-BE49-F238E27FC236}">
                  <a16:creationId xmlns:a16="http://schemas.microsoft.com/office/drawing/2014/main" id="{29C907E5-0537-588C-2FD7-E943B8E49A21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779;p63">
              <a:extLst>
                <a:ext uri="{FF2B5EF4-FFF2-40B4-BE49-F238E27FC236}">
                  <a16:creationId xmlns:a16="http://schemas.microsoft.com/office/drawing/2014/main" id="{DAD2C9B1-B6D9-D48F-1E40-4FAFF28082EC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780;p63">
              <a:extLst>
                <a:ext uri="{FF2B5EF4-FFF2-40B4-BE49-F238E27FC236}">
                  <a16:creationId xmlns:a16="http://schemas.microsoft.com/office/drawing/2014/main" id="{B1DC394C-4928-CBAB-EF38-048509F2276F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781;p63">
              <a:extLst>
                <a:ext uri="{FF2B5EF4-FFF2-40B4-BE49-F238E27FC236}">
                  <a16:creationId xmlns:a16="http://schemas.microsoft.com/office/drawing/2014/main" id="{603D4FD1-4EED-DBE0-79B8-A5AE2C802E94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782;p63">
              <a:extLst>
                <a:ext uri="{FF2B5EF4-FFF2-40B4-BE49-F238E27FC236}">
                  <a16:creationId xmlns:a16="http://schemas.microsoft.com/office/drawing/2014/main" id="{B731958B-77CC-B8D1-2CF6-0C4517346CC9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783;p63">
              <a:extLst>
                <a:ext uri="{FF2B5EF4-FFF2-40B4-BE49-F238E27FC236}">
                  <a16:creationId xmlns:a16="http://schemas.microsoft.com/office/drawing/2014/main" id="{BED56FC2-D78F-5FBC-0622-ED1363CE6698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" name="Google Shape;2784;p63">
            <a:extLst>
              <a:ext uri="{FF2B5EF4-FFF2-40B4-BE49-F238E27FC236}">
                <a16:creationId xmlns:a16="http://schemas.microsoft.com/office/drawing/2014/main" id="{52A14782-B0E4-019A-633D-926DF85436CB}"/>
              </a:ext>
            </a:extLst>
          </p:cNvPr>
          <p:cNvGrpSpPr/>
          <p:nvPr/>
        </p:nvGrpSpPr>
        <p:grpSpPr>
          <a:xfrm>
            <a:off x="8498199" y="4135524"/>
            <a:ext cx="1041993" cy="1141205"/>
            <a:chOff x="2914650" y="3945525"/>
            <a:chExt cx="693737" cy="759791"/>
          </a:xfrm>
        </p:grpSpPr>
        <p:sp>
          <p:nvSpPr>
            <p:cNvPr id="37" name="Google Shape;2785;p63">
              <a:extLst>
                <a:ext uri="{FF2B5EF4-FFF2-40B4-BE49-F238E27FC236}">
                  <a16:creationId xmlns:a16="http://schemas.microsoft.com/office/drawing/2014/main" id="{37417ECD-1E4B-8F89-B76B-DF491627B7AC}"/>
                </a:ext>
              </a:extLst>
            </p:cNvPr>
            <p:cNvSpPr/>
            <p:nvPr/>
          </p:nvSpPr>
          <p:spPr>
            <a:xfrm>
              <a:off x="2914650" y="4283291"/>
              <a:ext cx="693737" cy="422024"/>
            </a:xfrm>
            <a:custGeom>
              <a:avLst/>
              <a:gdLst/>
              <a:ahLst/>
              <a:cxnLst/>
              <a:rect l="l" t="t" r="r" b="b"/>
              <a:pathLst>
                <a:path w="13962" h="8494" extrusionOk="0">
                  <a:moveTo>
                    <a:pt x="13605" y="3622"/>
                  </a:moveTo>
                  <a:lnTo>
                    <a:pt x="7699" y="259"/>
                  </a:lnTo>
                  <a:cubicBezTo>
                    <a:pt x="7253" y="0"/>
                    <a:pt x="6745" y="0"/>
                    <a:pt x="6299" y="259"/>
                  </a:cubicBezTo>
                  <a:lnTo>
                    <a:pt x="357" y="3631"/>
                  </a:lnTo>
                  <a:cubicBezTo>
                    <a:pt x="134" y="3756"/>
                    <a:pt x="0" y="3979"/>
                    <a:pt x="0" y="4247"/>
                  </a:cubicBezTo>
                  <a:cubicBezTo>
                    <a:pt x="0" y="4506"/>
                    <a:pt x="134" y="4729"/>
                    <a:pt x="357" y="4862"/>
                  </a:cubicBezTo>
                  <a:lnTo>
                    <a:pt x="6281" y="8234"/>
                  </a:lnTo>
                  <a:cubicBezTo>
                    <a:pt x="6727" y="8493"/>
                    <a:pt x="7235" y="8493"/>
                    <a:pt x="7681" y="8234"/>
                  </a:cubicBezTo>
                  <a:lnTo>
                    <a:pt x="13605" y="4853"/>
                  </a:lnTo>
                  <a:cubicBezTo>
                    <a:pt x="13828" y="4729"/>
                    <a:pt x="13962" y="4506"/>
                    <a:pt x="13962" y="4238"/>
                  </a:cubicBezTo>
                  <a:cubicBezTo>
                    <a:pt x="13962" y="3979"/>
                    <a:pt x="13828" y="3756"/>
                    <a:pt x="13605" y="362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2786;p63">
              <a:extLst>
                <a:ext uri="{FF2B5EF4-FFF2-40B4-BE49-F238E27FC236}">
                  <a16:creationId xmlns:a16="http://schemas.microsoft.com/office/drawing/2014/main" id="{1C026B35-C2BA-A546-6B74-BF70EC5B6792}"/>
                </a:ext>
              </a:extLst>
            </p:cNvPr>
            <p:cNvSpPr/>
            <p:nvPr/>
          </p:nvSpPr>
          <p:spPr>
            <a:xfrm>
              <a:off x="2935469" y="4279763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5"/>
                    <a:pt x="6798" y="7975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787;p63">
              <a:extLst>
                <a:ext uri="{FF2B5EF4-FFF2-40B4-BE49-F238E27FC236}">
                  <a16:creationId xmlns:a16="http://schemas.microsoft.com/office/drawing/2014/main" id="{8E970058-8586-93F7-2BCE-06E6764FB7A7}"/>
                </a:ext>
              </a:extLst>
            </p:cNvPr>
            <p:cNvSpPr/>
            <p:nvPr/>
          </p:nvSpPr>
          <p:spPr>
            <a:xfrm>
              <a:off x="2935469" y="4262026"/>
              <a:ext cx="652099" cy="396288"/>
            </a:xfrm>
            <a:custGeom>
              <a:avLst/>
              <a:gdLst/>
              <a:ahLst/>
              <a:cxnLst/>
              <a:rect l="l" t="t" r="r" b="b"/>
              <a:pathLst>
                <a:path w="13124" h="7976" extrusionOk="0">
                  <a:moveTo>
                    <a:pt x="12784" y="3408"/>
                  </a:moveTo>
                  <a:lnTo>
                    <a:pt x="7236" y="241"/>
                  </a:lnTo>
                  <a:cubicBezTo>
                    <a:pt x="6816" y="0"/>
                    <a:pt x="6335" y="0"/>
                    <a:pt x="5915" y="241"/>
                  </a:cubicBezTo>
                  <a:lnTo>
                    <a:pt x="340" y="3408"/>
                  </a:lnTo>
                  <a:cubicBezTo>
                    <a:pt x="126" y="3533"/>
                    <a:pt x="1" y="3738"/>
                    <a:pt x="1" y="3988"/>
                  </a:cubicBezTo>
                  <a:cubicBezTo>
                    <a:pt x="1" y="4238"/>
                    <a:pt x="126" y="4443"/>
                    <a:pt x="340" y="4568"/>
                  </a:cubicBezTo>
                  <a:lnTo>
                    <a:pt x="5897" y="7735"/>
                  </a:lnTo>
                  <a:cubicBezTo>
                    <a:pt x="6317" y="7976"/>
                    <a:pt x="6798" y="7976"/>
                    <a:pt x="7218" y="7735"/>
                  </a:cubicBezTo>
                  <a:lnTo>
                    <a:pt x="12784" y="4559"/>
                  </a:lnTo>
                  <a:cubicBezTo>
                    <a:pt x="12999" y="4443"/>
                    <a:pt x="13123" y="4229"/>
                    <a:pt x="13123" y="3988"/>
                  </a:cubicBezTo>
                  <a:cubicBezTo>
                    <a:pt x="13123" y="3738"/>
                    <a:pt x="12999" y="3524"/>
                    <a:pt x="12784" y="34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788;p63">
              <a:extLst>
                <a:ext uri="{FF2B5EF4-FFF2-40B4-BE49-F238E27FC236}">
                  <a16:creationId xmlns:a16="http://schemas.microsoft.com/office/drawing/2014/main" id="{B11FAA8E-8093-C60F-BC51-3D263DA42808}"/>
                </a:ext>
              </a:extLst>
            </p:cNvPr>
            <p:cNvSpPr/>
            <p:nvPr/>
          </p:nvSpPr>
          <p:spPr>
            <a:xfrm>
              <a:off x="2943021" y="4266000"/>
              <a:ext cx="636994" cy="379444"/>
            </a:xfrm>
            <a:custGeom>
              <a:avLst/>
              <a:gdLst/>
              <a:ahLst/>
              <a:cxnLst/>
              <a:rect l="l" t="t" r="r" b="b"/>
              <a:pathLst>
                <a:path w="12820" h="7637" extrusionOk="0">
                  <a:moveTo>
                    <a:pt x="12490" y="3328"/>
                  </a:moveTo>
                  <a:lnTo>
                    <a:pt x="7066" y="232"/>
                  </a:lnTo>
                  <a:cubicBezTo>
                    <a:pt x="6655" y="0"/>
                    <a:pt x="6191" y="0"/>
                    <a:pt x="5781" y="232"/>
                  </a:cubicBezTo>
                  <a:lnTo>
                    <a:pt x="330" y="3328"/>
                  </a:lnTo>
                  <a:cubicBezTo>
                    <a:pt x="125" y="3453"/>
                    <a:pt x="0" y="3658"/>
                    <a:pt x="0" y="3899"/>
                  </a:cubicBezTo>
                  <a:cubicBezTo>
                    <a:pt x="0" y="4140"/>
                    <a:pt x="125" y="4345"/>
                    <a:pt x="330" y="4461"/>
                  </a:cubicBezTo>
                  <a:cubicBezTo>
                    <a:pt x="5603" y="7467"/>
                    <a:pt x="6905" y="7637"/>
                    <a:pt x="12490" y="4461"/>
                  </a:cubicBezTo>
                  <a:cubicBezTo>
                    <a:pt x="12704" y="4336"/>
                    <a:pt x="12820" y="4131"/>
                    <a:pt x="12820" y="3890"/>
                  </a:cubicBezTo>
                  <a:cubicBezTo>
                    <a:pt x="12820" y="3649"/>
                    <a:pt x="12704" y="3444"/>
                    <a:pt x="12490" y="332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2789;p63">
              <a:extLst>
                <a:ext uri="{FF2B5EF4-FFF2-40B4-BE49-F238E27FC236}">
                  <a16:creationId xmlns:a16="http://schemas.microsoft.com/office/drawing/2014/main" id="{0291BC06-63D8-52FD-435F-51A8D59A4758}"/>
                </a:ext>
              </a:extLst>
            </p:cNvPr>
            <p:cNvSpPr/>
            <p:nvPr/>
          </p:nvSpPr>
          <p:spPr>
            <a:xfrm>
              <a:off x="3034345" y="3945525"/>
              <a:ext cx="455237" cy="617485"/>
            </a:xfrm>
            <a:custGeom>
              <a:avLst/>
              <a:gdLst/>
              <a:ahLst/>
              <a:cxnLst/>
              <a:rect l="l" t="t" r="r" b="b"/>
              <a:pathLst>
                <a:path w="9162" h="12428" extrusionOk="0">
                  <a:moveTo>
                    <a:pt x="143" y="9403"/>
                  </a:moveTo>
                  <a:cubicBezTo>
                    <a:pt x="107" y="9475"/>
                    <a:pt x="80" y="9564"/>
                    <a:pt x="54" y="9644"/>
                  </a:cubicBezTo>
                  <a:lnTo>
                    <a:pt x="0" y="9778"/>
                  </a:lnTo>
                  <a:lnTo>
                    <a:pt x="27" y="9778"/>
                  </a:lnTo>
                  <a:cubicBezTo>
                    <a:pt x="9" y="9849"/>
                    <a:pt x="0" y="9921"/>
                    <a:pt x="0" y="10001"/>
                  </a:cubicBezTo>
                  <a:cubicBezTo>
                    <a:pt x="0" y="11339"/>
                    <a:pt x="2052" y="12428"/>
                    <a:pt x="4585" y="12428"/>
                  </a:cubicBezTo>
                  <a:cubicBezTo>
                    <a:pt x="7110" y="12428"/>
                    <a:pt x="9162" y="11339"/>
                    <a:pt x="9162" y="10001"/>
                  </a:cubicBezTo>
                  <a:cubicBezTo>
                    <a:pt x="9162" y="9921"/>
                    <a:pt x="9153" y="9849"/>
                    <a:pt x="9135" y="9778"/>
                  </a:cubicBezTo>
                  <a:lnTo>
                    <a:pt x="9162" y="9778"/>
                  </a:lnTo>
                  <a:lnTo>
                    <a:pt x="9108" y="9644"/>
                  </a:lnTo>
                  <a:cubicBezTo>
                    <a:pt x="9082" y="9564"/>
                    <a:pt x="9055" y="9484"/>
                    <a:pt x="9019" y="9403"/>
                  </a:cubicBezTo>
                  <a:lnTo>
                    <a:pt x="5808" y="911"/>
                  </a:lnTo>
                  <a:cubicBezTo>
                    <a:pt x="5594" y="349"/>
                    <a:pt x="5130" y="1"/>
                    <a:pt x="4585" y="1"/>
                  </a:cubicBezTo>
                  <a:cubicBezTo>
                    <a:pt x="4032" y="1"/>
                    <a:pt x="3568" y="349"/>
                    <a:pt x="3354" y="9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2790;p63">
              <a:extLst>
                <a:ext uri="{FF2B5EF4-FFF2-40B4-BE49-F238E27FC236}">
                  <a16:creationId xmlns:a16="http://schemas.microsoft.com/office/drawing/2014/main" id="{9B6C352F-A7B7-32F6-BD82-CBDB0063C51E}"/>
                </a:ext>
              </a:extLst>
            </p:cNvPr>
            <p:cNvSpPr/>
            <p:nvPr/>
          </p:nvSpPr>
          <p:spPr>
            <a:xfrm>
              <a:off x="3021800" y="4370350"/>
              <a:ext cx="491409" cy="195053"/>
            </a:xfrm>
            <a:custGeom>
              <a:avLst/>
              <a:gdLst/>
              <a:ahLst/>
              <a:cxnLst/>
              <a:rect l="l" t="t" r="r" b="b"/>
              <a:pathLst>
                <a:path w="9635" h="3926" extrusionOk="0">
                  <a:moveTo>
                    <a:pt x="607" y="0"/>
                  </a:moveTo>
                  <a:cubicBezTo>
                    <a:pt x="446" y="429"/>
                    <a:pt x="286" y="848"/>
                    <a:pt x="125" y="1276"/>
                  </a:cubicBezTo>
                  <a:cubicBezTo>
                    <a:pt x="0" y="3033"/>
                    <a:pt x="2650" y="3926"/>
                    <a:pt x="4710" y="3926"/>
                  </a:cubicBezTo>
                  <a:cubicBezTo>
                    <a:pt x="5933" y="3926"/>
                    <a:pt x="9635" y="3355"/>
                    <a:pt x="9260" y="1276"/>
                  </a:cubicBezTo>
                  <a:cubicBezTo>
                    <a:pt x="9287" y="1276"/>
                    <a:pt x="8850" y="125"/>
                    <a:pt x="8805" y="0"/>
                  </a:cubicBezTo>
                  <a:cubicBezTo>
                    <a:pt x="8234" y="1026"/>
                    <a:pt x="6566" y="1660"/>
                    <a:pt x="4710" y="1660"/>
                  </a:cubicBezTo>
                  <a:cubicBezTo>
                    <a:pt x="2846" y="1660"/>
                    <a:pt x="1169" y="999"/>
                    <a:pt x="60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2791;p63">
              <a:extLst>
                <a:ext uri="{FF2B5EF4-FFF2-40B4-BE49-F238E27FC236}">
                  <a16:creationId xmlns:a16="http://schemas.microsoft.com/office/drawing/2014/main" id="{534274B9-0223-7D88-556D-E62753E9BDA7}"/>
                </a:ext>
              </a:extLst>
            </p:cNvPr>
            <p:cNvSpPr/>
            <p:nvPr/>
          </p:nvSpPr>
          <p:spPr>
            <a:xfrm>
              <a:off x="3099037" y="4164045"/>
              <a:ext cx="324956" cy="179562"/>
            </a:xfrm>
            <a:custGeom>
              <a:avLst/>
              <a:gdLst/>
              <a:ahLst/>
              <a:cxnLst/>
              <a:rect l="l" t="t" r="r" b="b"/>
              <a:pathLst>
                <a:path w="6540" h="3614" extrusionOk="0">
                  <a:moveTo>
                    <a:pt x="0" y="1937"/>
                  </a:moveTo>
                  <a:cubicBezTo>
                    <a:pt x="295" y="2998"/>
                    <a:pt x="1624" y="3614"/>
                    <a:pt x="3283" y="3614"/>
                  </a:cubicBezTo>
                  <a:cubicBezTo>
                    <a:pt x="4934" y="3614"/>
                    <a:pt x="6388" y="2945"/>
                    <a:pt x="6540" y="1892"/>
                  </a:cubicBezTo>
                  <a:lnTo>
                    <a:pt x="5826" y="1"/>
                  </a:lnTo>
                  <a:cubicBezTo>
                    <a:pt x="5648" y="679"/>
                    <a:pt x="4639" y="1348"/>
                    <a:pt x="3283" y="1348"/>
                  </a:cubicBezTo>
                  <a:cubicBezTo>
                    <a:pt x="1919" y="1348"/>
                    <a:pt x="964" y="821"/>
                    <a:pt x="714" y="45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2792;p63">
              <a:extLst>
                <a:ext uri="{FF2B5EF4-FFF2-40B4-BE49-F238E27FC236}">
                  <a16:creationId xmlns:a16="http://schemas.microsoft.com/office/drawing/2014/main" id="{40150335-E162-B195-DFBE-2C7FC1C400F2}"/>
                </a:ext>
              </a:extLst>
            </p:cNvPr>
            <p:cNvSpPr/>
            <p:nvPr/>
          </p:nvSpPr>
          <p:spPr>
            <a:xfrm>
              <a:off x="3169940" y="3945525"/>
              <a:ext cx="184042" cy="169823"/>
            </a:xfrm>
            <a:custGeom>
              <a:avLst/>
              <a:gdLst/>
              <a:ahLst/>
              <a:cxnLst/>
              <a:rect l="l" t="t" r="r" b="b"/>
              <a:pathLst>
                <a:path w="3704" h="3418" extrusionOk="0">
                  <a:moveTo>
                    <a:pt x="1" y="2561"/>
                  </a:moveTo>
                  <a:cubicBezTo>
                    <a:pt x="197" y="3132"/>
                    <a:pt x="1107" y="3417"/>
                    <a:pt x="1856" y="3417"/>
                  </a:cubicBezTo>
                  <a:cubicBezTo>
                    <a:pt x="2597" y="3417"/>
                    <a:pt x="3551" y="3096"/>
                    <a:pt x="3703" y="2561"/>
                  </a:cubicBezTo>
                  <a:lnTo>
                    <a:pt x="3079" y="911"/>
                  </a:lnTo>
                  <a:cubicBezTo>
                    <a:pt x="2865" y="349"/>
                    <a:pt x="2401" y="1"/>
                    <a:pt x="1856" y="1"/>
                  </a:cubicBezTo>
                  <a:cubicBezTo>
                    <a:pt x="1303" y="1"/>
                    <a:pt x="839" y="349"/>
                    <a:pt x="625" y="91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" name="Google Shape;929;p37">
            <a:extLst>
              <a:ext uri="{FF2B5EF4-FFF2-40B4-BE49-F238E27FC236}">
                <a16:creationId xmlns:a16="http://schemas.microsoft.com/office/drawing/2014/main" id="{FCDF27DF-AE0B-8728-C735-01AD7A519D67}"/>
              </a:ext>
            </a:extLst>
          </p:cNvPr>
          <p:cNvGrpSpPr/>
          <p:nvPr/>
        </p:nvGrpSpPr>
        <p:grpSpPr>
          <a:xfrm>
            <a:off x="6430075" y="827423"/>
            <a:ext cx="1557805" cy="3739531"/>
            <a:chOff x="8645020" y="1268143"/>
            <a:chExt cx="1557805" cy="3739531"/>
          </a:xfrm>
        </p:grpSpPr>
        <p:sp>
          <p:nvSpPr>
            <p:cNvPr id="46" name="Google Shape;930;p37">
              <a:extLst>
                <a:ext uri="{FF2B5EF4-FFF2-40B4-BE49-F238E27FC236}">
                  <a16:creationId xmlns:a16="http://schemas.microsoft.com/office/drawing/2014/main" id="{AA938780-883D-F656-0137-2AE29F9252A2}"/>
                </a:ext>
              </a:extLst>
            </p:cNvPr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31;p37">
              <a:extLst>
                <a:ext uri="{FF2B5EF4-FFF2-40B4-BE49-F238E27FC236}">
                  <a16:creationId xmlns:a16="http://schemas.microsoft.com/office/drawing/2014/main" id="{7E211C96-9FC9-B29B-6463-3D35E7CF1D9A}"/>
                </a:ext>
              </a:extLst>
            </p:cNvPr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32;p37">
              <a:extLst>
                <a:ext uri="{FF2B5EF4-FFF2-40B4-BE49-F238E27FC236}">
                  <a16:creationId xmlns:a16="http://schemas.microsoft.com/office/drawing/2014/main" id="{243A4B8E-06FF-2223-8CED-BF4CCB0C6B56}"/>
                </a:ext>
              </a:extLst>
            </p:cNvPr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33;p37">
              <a:extLst>
                <a:ext uri="{FF2B5EF4-FFF2-40B4-BE49-F238E27FC236}">
                  <a16:creationId xmlns:a16="http://schemas.microsoft.com/office/drawing/2014/main" id="{E4FE4E14-9916-1C11-8A9A-0051C69DB80A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34;p37">
              <a:extLst>
                <a:ext uri="{FF2B5EF4-FFF2-40B4-BE49-F238E27FC236}">
                  <a16:creationId xmlns:a16="http://schemas.microsoft.com/office/drawing/2014/main" id="{20051529-693E-121C-5B3C-E56995B8B0C2}"/>
                </a:ext>
              </a:extLst>
            </p:cNvPr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35;p37">
              <a:extLst>
                <a:ext uri="{FF2B5EF4-FFF2-40B4-BE49-F238E27FC236}">
                  <a16:creationId xmlns:a16="http://schemas.microsoft.com/office/drawing/2014/main" id="{E3AF3AD4-CCAA-78B9-E0FA-88EEEE1E3732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36;p37">
              <a:extLst>
                <a:ext uri="{FF2B5EF4-FFF2-40B4-BE49-F238E27FC236}">
                  <a16:creationId xmlns:a16="http://schemas.microsoft.com/office/drawing/2014/main" id="{BCE126CE-4B01-3D01-8BD6-03155A0DB757}"/>
                </a:ext>
              </a:extLst>
            </p:cNvPr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37;p37">
              <a:extLst>
                <a:ext uri="{FF2B5EF4-FFF2-40B4-BE49-F238E27FC236}">
                  <a16:creationId xmlns:a16="http://schemas.microsoft.com/office/drawing/2014/main" id="{D22E899B-B4E6-7E61-9148-E0AE57CE05E3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38;p37">
              <a:extLst>
                <a:ext uri="{FF2B5EF4-FFF2-40B4-BE49-F238E27FC236}">
                  <a16:creationId xmlns:a16="http://schemas.microsoft.com/office/drawing/2014/main" id="{347C0042-AE2F-7DB1-0083-CB42019C3BB0}"/>
                </a:ext>
              </a:extLst>
            </p:cNvPr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939;p37">
              <a:extLst>
                <a:ext uri="{FF2B5EF4-FFF2-40B4-BE49-F238E27FC236}">
                  <a16:creationId xmlns:a16="http://schemas.microsoft.com/office/drawing/2014/main" id="{7236C33D-F3B7-4BBD-ECBE-8A040A4321FB}"/>
                </a:ext>
              </a:extLst>
            </p:cNvPr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940;p37">
              <a:extLst>
                <a:ext uri="{FF2B5EF4-FFF2-40B4-BE49-F238E27FC236}">
                  <a16:creationId xmlns:a16="http://schemas.microsoft.com/office/drawing/2014/main" id="{74253711-1FDD-D952-8C87-6072F133D852}"/>
                </a:ext>
              </a:extLst>
            </p:cNvPr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941;p37">
              <a:extLst>
                <a:ext uri="{FF2B5EF4-FFF2-40B4-BE49-F238E27FC236}">
                  <a16:creationId xmlns:a16="http://schemas.microsoft.com/office/drawing/2014/main" id="{78D824F9-4971-C555-2E8D-9B040E226538}"/>
                </a:ext>
              </a:extLst>
            </p:cNvPr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942;p37">
              <a:extLst>
                <a:ext uri="{FF2B5EF4-FFF2-40B4-BE49-F238E27FC236}">
                  <a16:creationId xmlns:a16="http://schemas.microsoft.com/office/drawing/2014/main" id="{6BE7F156-E736-20D4-FF92-6D3F2A47412D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943;p37">
              <a:extLst>
                <a:ext uri="{FF2B5EF4-FFF2-40B4-BE49-F238E27FC236}">
                  <a16:creationId xmlns:a16="http://schemas.microsoft.com/office/drawing/2014/main" id="{2625DE86-2B26-2C38-6747-CF587A7AC1E2}"/>
                </a:ext>
              </a:extLst>
            </p:cNvPr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944;p37">
              <a:extLst>
                <a:ext uri="{FF2B5EF4-FFF2-40B4-BE49-F238E27FC236}">
                  <a16:creationId xmlns:a16="http://schemas.microsoft.com/office/drawing/2014/main" id="{F900A195-F123-2590-89BA-446CA3AE12A9}"/>
                </a:ext>
              </a:extLst>
            </p:cNvPr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945;p37">
              <a:extLst>
                <a:ext uri="{FF2B5EF4-FFF2-40B4-BE49-F238E27FC236}">
                  <a16:creationId xmlns:a16="http://schemas.microsoft.com/office/drawing/2014/main" id="{E7D73251-55EE-53A2-74B5-6F565A191F3A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946;p37">
              <a:extLst>
                <a:ext uri="{FF2B5EF4-FFF2-40B4-BE49-F238E27FC236}">
                  <a16:creationId xmlns:a16="http://schemas.microsoft.com/office/drawing/2014/main" id="{256DEDED-CF50-2323-B74D-350F0AF36CC6}"/>
                </a:ext>
              </a:extLst>
            </p:cNvPr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947;p37">
              <a:extLst>
                <a:ext uri="{FF2B5EF4-FFF2-40B4-BE49-F238E27FC236}">
                  <a16:creationId xmlns:a16="http://schemas.microsoft.com/office/drawing/2014/main" id="{5C180801-CA64-692A-7022-41E1DB58E576}"/>
                </a:ext>
              </a:extLst>
            </p:cNvPr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948;p37">
              <a:extLst>
                <a:ext uri="{FF2B5EF4-FFF2-40B4-BE49-F238E27FC236}">
                  <a16:creationId xmlns:a16="http://schemas.microsoft.com/office/drawing/2014/main" id="{ED9F9D00-5921-27F0-B2D9-D52FDEB6919A}"/>
                </a:ext>
              </a:extLst>
            </p:cNvPr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949;p37">
              <a:extLst>
                <a:ext uri="{FF2B5EF4-FFF2-40B4-BE49-F238E27FC236}">
                  <a16:creationId xmlns:a16="http://schemas.microsoft.com/office/drawing/2014/main" id="{CA55B0C1-0DE8-30A0-27D7-D1DAFCD8C207}"/>
                </a:ext>
              </a:extLst>
            </p:cNvPr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950;p37">
              <a:extLst>
                <a:ext uri="{FF2B5EF4-FFF2-40B4-BE49-F238E27FC236}">
                  <a16:creationId xmlns:a16="http://schemas.microsoft.com/office/drawing/2014/main" id="{E5356CE4-29F5-381F-E360-572019C19AA4}"/>
                </a:ext>
              </a:extLst>
            </p:cNvPr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951;p37">
              <a:extLst>
                <a:ext uri="{FF2B5EF4-FFF2-40B4-BE49-F238E27FC236}">
                  <a16:creationId xmlns:a16="http://schemas.microsoft.com/office/drawing/2014/main" id="{63B63DE6-5E78-5706-9159-197FC109571A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952;p37">
              <a:extLst>
                <a:ext uri="{FF2B5EF4-FFF2-40B4-BE49-F238E27FC236}">
                  <a16:creationId xmlns:a16="http://schemas.microsoft.com/office/drawing/2014/main" id="{E0CDBF70-0311-90F4-DC51-09776FA4B810}"/>
                </a:ext>
              </a:extLst>
            </p:cNvPr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953;p37">
              <a:extLst>
                <a:ext uri="{FF2B5EF4-FFF2-40B4-BE49-F238E27FC236}">
                  <a16:creationId xmlns:a16="http://schemas.microsoft.com/office/drawing/2014/main" id="{57487053-5EE6-6050-D112-5C9D349F97DB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954;p37">
              <a:extLst>
                <a:ext uri="{FF2B5EF4-FFF2-40B4-BE49-F238E27FC236}">
                  <a16:creationId xmlns:a16="http://schemas.microsoft.com/office/drawing/2014/main" id="{121DC8F5-E726-42F3-5EB2-C185745941AE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955;p37">
              <a:extLst>
                <a:ext uri="{FF2B5EF4-FFF2-40B4-BE49-F238E27FC236}">
                  <a16:creationId xmlns:a16="http://schemas.microsoft.com/office/drawing/2014/main" id="{FC7558E3-AB3A-DBA6-03A9-3E1FB5314219}"/>
                </a:ext>
              </a:extLst>
            </p:cNvPr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956;p37">
              <a:extLst>
                <a:ext uri="{FF2B5EF4-FFF2-40B4-BE49-F238E27FC236}">
                  <a16:creationId xmlns:a16="http://schemas.microsoft.com/office/drawing/2014/main" id="{A8A601D0-20CB-2F97-CEB6-38FE5F00EAC0}"/>
                </a:ext>
              </a:extLst>
            </p:cNvPr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957;p37">
              <a:extLst>
                <a:ext uri="{FF2B5EF4-FFF2-40B4-BE49-F238E27FC236}">
                  <a16:creationId xmlns:a16="http://schemas.microsoft.com/office/drawing/2014/main" id="{C25B54AE-5310-2F3C-6819-679FE1EE4836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958;p37">
              <a:extLst>
                <a:ext uri="{FF2B5EF4-FFF2-40B4-BE49-F238E27FC236}">
                  <a16:creationId xmlns:a16="http://schemas.microsoft.com/office/drawing/2014/main" id="{4ECC951E-70A8-1DFE-4F0F-63010DE64B5D}"/>
                </a:ext>
              </a:extLst>
            </p:cNvPr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959;p37">
              <a:extLst>
                <a:ext uri="{FF2B5EF4-FFF2-40B4-BE49-F238E27FC236}">
                  <a16:creationId xmlns:a16="http://schemas.microsoft.com/office/drawing/2014/main" id="{D55475F8-8122-5433-34DE-0CAAAF3EC2A8}"/>
                </a:ext>
              </a:extLst>
            </p:cNvPr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960;p37">
              <a:extLst>
                <a:ext uri="{FF2B5EF4-FFF2-40B4-BE49-F238E27FC236}">
                  <a16:creationId xmlns:a16="http://schemas.microsoft.com/office/drawing/2014/main" id="{E53012FE-2A54-AB67-CD1F-278AEDF15DC7}"/>
                </a:ext>
              </a:extLst>
            </p:cNvPr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961;p37">
              <a:extLst>
                <a:ext uri="{FF2B5EF4-FFF2-40B4-BE49-F238E27FC236}">
                  <a16:creationId xmlns:a16="http://schemas.microsoft.com/office/drawing/2014/main" id="{4DCB94A1-AC33-7714-3521-59333383D037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962;p37">
              <a:extLst>
                <a:ext uri="{FF2B5EF4-FFF2-40B4-BE49-F238E27FC236}">
                  <a16:creationId xmlns:a16="http://schemas.microsoft.com/office/drawing/2014/main" id="{97DB785C-1738-1D88-81AB-C824C6C6972A}"/>
                </a:ext>
              </a:extLst>
            </p:cNvPr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963;p37">
              <a:extLst>
                <a:ext uri="{FF2B5EF4-FFF2-40B4-BE49-F238E27FC236}">
                  <a16:creationId xmlns:a16="http://schemas.microsoft.com/office/drawing/2014/main" id="{84C7FA91-827F-16A2-571D-0911760B7B4E}"/>
                </a:ext>
              </a:extLst>
            </p:cNvPr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964;p37">
              <a:extLst>
                <a:ext uri="{FF2B5EF4-FFF2-40B4-BE49-F238E27FC236}">
                  <a16:creationId xmlns:a16="http://schemas.microsoft.com/office/drawing/2014/main" id="{D5017601-AE82-B7A1-177D-1F83F1D0BB50}"/>
                </a:ext>
              </a:extLst>
            </p:cNvPr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965;p37">
              <a:extLst>
                <a:ext uri="{FF2B5EF4-FFF2-40B4-BE49-F238E27FC236}">
                  <a16:creationId xmlns:a16="http://schemas.microsoft.com/office/drawing/2014/main" id="{928BF75E-4F6A-5137-9AA5-73076BB28A98}"/>
                </a:ext>
              </a:extLst>
            </p:cNvPr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966;p37">
              <a:extLst>
                <a:ext uri="{FF2B5EF4-FFF2-40B4-BE49-F238E27FC236}">
                  <a16:creationId xmlns:a16="http://schemas.microsoft.com/office/drawing/2014/main" id="{5112BE09-5241-44F1-CDBB-47FBEE5FF93F}"/>
                </a:ext>
              </a:extLst>
            </p:cNvPr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967;p37">
              <a:extLst>
                <a:ext uri="{FF2B5EF4-FFF2-40B4-BE49-F238E27FC236}">
                  <a16:creationId xmlns:a16="http://schemas.microsoft.com/office/drawing/2014/main" id="{B2C70F7E-4556-0307-1B06-A2B62F4706B6}"/>
                </a:ext>
              </a:extLst>
            </p:cNvPr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968;p37">
              <a:extLst>
                <a:ext uri="{FF2B5EF4-FFF2-40B4-BE49-F238E27FC236}">
                  <a16:creationId xmlns:a16="http://schemas.microsoft.com/office/drawing/2014/main" id="{1F4D7F75-A712-56EC-998A-27CB2F8A0FB5}"/>
                </a:ext>
              </a:extLst>
            </p:cNvPr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969;p37">
              <a:extLst>
                <a:ext uri="{FF2B5EF4-FFF2-40B4-BE49-F238E27FC236}">
                  <a16:creationId xmlns:a16="http://schemas.microsoft.com/office/drawing/2014/main" id="{4D61146B-9648-6B2D-7338-0743E6317582}"/>
                </a:ext>
              </a:extLst>
            </p:cNvPr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970;p37">
              <a:extLst>
                <a:ext uri="{FF2B5EF4-FFF2-40B4-BE49-F238E27FC236}">
                  <a16:creationId xmlns:a16="http://schemas.microsoft.com/office/drawing/2014/main" id="{D3554C4A-69C8-09ED-63C9-6CD23BE34ABC}"/>
                </a:ext>
              </a:extLst>
            </p:cNvPr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971;p37">
              <a:extLst>
                <a:ext uri="{FF2B5EF4-FFF2-40B4-BE49-F238E27FC236}">
                  <a16:creationId xmlns:a16="http://schemas.microsoft.com/office/drawing/2014/main" id="{65574FC7-A144-77A8-1937-E89005BEEE76}"/>
                </a:ext>
              </a:extLst>
            </p:cNvPr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972;p37">
              <a:extLst>
                <a:ext uri="{FF2B5EF4-FFF2-40B4-BE49-F238E27FC236}">
                  <a16:creationId xmlns:a16="http://schemas.microsoft.com/office/drawing/2014/main" id="{70AD521B-D5CA-D1F4-DB97-4B548C4CB4F2}"/>
                </a:ext>
              </a:extLst>
            </p:cNvPr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973;p37">
              <a:extLst>
                <a:ext uri="{FF2B5EF4-FFF2-40B4-BE49-F238E27FC236}">
                  <a16:creationId xmlns:a16="http://schemas.microsoft.com/office/drawing/2014/main" id="{AE7D6D24-235B-F5A4-8B4B-7315C0431694}"/>
                </a:ext>
              </a:extLst>
            </p:cNvPr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974;p37">
              <a:extLst>
                <a:ext uri="{FF2B5EF4-FFF2-40B4-BE49-F238E27FC236}">
                  <a16:creationId xmlns:a16="http://schemas.microsoft.com/office/drawing/2014/main" id="{6DF192B7-2227-8728-471A-BB879DCFC655}"/>
                </a:ext>
              </a:extLst>
            </p:cNvPr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975;p37">
              <a:extLst>
                <a:ext uri="{FF2B5EF4-FFF2-40B4-BE49-F238E27FC236}">
                  <a16:creationId xmlns:a16="http://schemas.microsoft.com/office/drawing/2014/main" id="{E0291445-DEEE-DEDB-DE61-416590B19370}"/>
                </a:ext>
              </a:extLst>
            </p:cNvPr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976;p37">
              <a:extLst>
                <a:ext uri="{FF2B5EF4-FFF2-40B4-BE49-F238E27FC236}">
                  <a16:creationId xmlns:a16="http://schemas.microsoft.com/office/drawing/2014/main" id="{2BE00C03-D69D-CA76-814B-FE5472F3BC8C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977;p37">
              <a:extLst>
                <a:ext uri="{FF2B5EF4-FFF2-40B4-BE49-F238E27FC236}">
                  <a16:creationId xmlns:a16="http://schemas.microsoft.com/office/drawing/2014/main" id="{DAD7803C-C55C-6206-DFCB-BECFE508ADBA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978;p37">
              <a:extLst>
                <a:ext uri="{FF2B5EF4-FFF2-40B4-BE49-F238E27FC236}">
                  <a16:creationId xmlns:a16="http://schemas.microsoft.com/office/drawing/2014/main" id="{94410DE7-DB79-8F94-038A-224282E43EBA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979;p37">
              <a:extLst>
                <a:ext uri="{FF2B5EF4-FFF2-40B4-BE49-F238E27FC236}">
                  <a16:creationId xmlns:a16="http://schemas.microsoft.com/office/drawing/2014/main" id="{F85C598C-F712-2B27-37BD-B765A43E2551}"/>
                </a:ext>
              </a:extLst>
            </p:cNvPr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980;p37">
              <a:extLst>
                <a:ext uri="{FF2B5EF4-FFF2-40B4-BE49-F238E27FC236}">
                  <a16:creationId xmlns:a16="http://schemas.microsoft.com/office/drawing/2014/main" id="{AEE43D74-0005-DA2A-3EFE-6A949F1CB901}"/>
                </a:ext>
              </a:extLst>
            </p:cNvPr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981;p37">
              <a:extLst>
                <a:ext uri="{FF2B5EF4-FFF2-40B4-BE49-F238E27FC236}">
                  <a16:creationId xmlns:a16="http://schemas.microsoft.com/office/drawing/2014/main" id="{F49B6CD5-5EE8-C06E-C490-D117576E2AC3}"/>
                </a:ext>
              </a:extLst>
            </p:cNvPr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982;p37">
              <a:extLst>
                <a:ext uri="{FF2B5EF4-FFF2-40B4-BE49-F238E27FC236}">
                  <a16:creationId xmlns:a16="http://schemas.microsoft.com/office/drawing/2014/main" id="{DC0568B4-4CDD-4506-AD4F-951DE013834D}"/>
                </a:ext>
              </a:extLst>
            </p:cNvPr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983;p37">
              <a:extLst>
                <a:ext uri="{FF2B5EF4-FFF2-40B4-BE49-F238E27FC236}">
                  <a16:creationId xmlns:a16="http://schemas.microsoft.com/office/drawing/2014/main" id="{A47D2C71-3571-40B6-B8F2-971BCBC06F30}"/>
                </a:ext>
              </a:extLst>
            </p:cNvPr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984;p37">
              <a:extLst>
                <a:ext uri="{FF2B5EF4-FFF2-40B4-BE49-F238E27FC236}">
                  <a16:creationId xmlns:a16="http://schemas.microsoft.com/office/drawing/2014/main" id="{5F763F05-7EFB-FFBE-78DC-DD9B7B8BB4F0}"/>
                </a:ext>
              </a:extLst>
            </p:cNvPr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985;p37">
              <a:extLst>
                <a:ext uri="{FF2B5EF4-FFF2-40B4-BE49-F238E27FC236}">
                  <a16:creationId xmlns:a16="http://schemas.microsoft.com/office/drawing/2014/main" id="{5EB8FC8A-3024-2EAC-0BFD-A8A2717871BD}"/>
                </a:ext>
              </a:extLst>
            </p:cNvPr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986;p37">
              <a:extLst>
                <a:ext uri="{FF2B5EF4-FFF2-40B4-BE49-F238E27FC236}">
                  <a16:creationId xmlns:a16="http://schemas.microsoft.com/office/drawing/2014/main" id="{E77AD78D-99F1-FBA6-05F1-78A928263814}"/>
                </a:ext>
              </a:extLst>
            </p:cNvPr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987;p37">
              <a:extLst>
                <a:ext uri="{FF2B5EF4-FFF2-40B4-BE49-F238E27FC236}">
                  <a16:creationId xmlns:a16="http://schemas.microsoft.com/office/drawing/2014/main" id="{45E23F57-93F9-7047-3B34-F664E9348C5E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988;p37">
              <a:extLst>
                <a:ext uri="{FF2B5EF4-FFF2-40B4-BE49-F238E27FC236}">
                  <a16:creationId xmlns:a16="http://schemas.microsoft.com/office/drawing/2014/main" id="{D0D6B3F3-71A6-365C-3BED-7FF662424169}"/>
                </a:ext>
              </a:extLst>
            </p:cNvPr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989;p37">
              <a:extLst>
                <a:ext uri="{FF2B5EF4-FFF2-40B4-BE49-F238E27FC236}">
                  <a16:creationId xmlns:a16="http://schemas.microsoft.com/office/drawing/2014/main" id="{A3C3BD7C-0F5F-05DE-73F1-EA39A1D702A2}"/>
                </a:ext>
              </a:extLst>
            </p:cNvPr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990;p37">
              <a:extLst>
                <a:ext uri="{FF2B5EF4-FFF2-40B4-BE49-F238E27FC236}">
                  <a16:creationId xmlns:a16="http://schemas.microsoft.com/office/drawing/2014/main" id="{B4617903-760B-9C56-4BFC-5B6898988BAE}"/>
                </a:ext>
              </a:extLst>
            </p:cNvPr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991;p37">
              <a:extLst>
                <a:ext uri="{FF2B5EF4-FFF2-40B4-BE49-F238E27FC236}">
                  <a16:creationId xmlns:a16="http://schemas.microsoft.com/office/drawing/2014/main" id="{327E9147-FD6A-C8E6-35F8-ACEB82A235A0}"/>
                </a:ext>
              </a:extLst>
            </p:cNvPr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992;p37">
              <a:extLst>
                <a:ext uri="{FF2B5EF4-FFF2-40B4-BE49-F238E27FC236}">
                  <a16:creationId xmlns:a16="http://schemas.microsoft.com/office/drawing/2014/main" id="{AC6C323F-38A8-AB13-11E7-4B3C9F3BFB9F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993;p37">
              <a:extLst>
                <a:ext uri="{FF2B5EF4-FFF2-40B4-BE49-F238E27FC236}">
                  <a16:creationId xmlns:a16="http://schemas.microsoft.com/office/drawing/2014/main" id="{2AEAC3C8-5A48-C913-D750-B44AEFA17433}"/>
                </a:ext>
              </a:extLst>
            </p:cNvPr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994;p37">
              <a:extLst>
                <a:ext uri="{FF2B5EF4-FFF2-40B4-BE49-F238E27FC236}">
                  <a16:creationId xmlns:a16="http://schemas.microsoft.com/office/drawing/2014/main" id="{375E0F29-BEDA-3E31-4D16-45C2708AF16D}"/>
                </a:ext>
              </a:extLst>
            </p:cNvPr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995;p37">
              <a:extLst>
                <a:ext uri="{FF2B5EF4-FFF2-40B4-BE49-F238E27FC236}">
                  <a16:creationId xmlns:a16="http://schemas.microsoft.com/office/drawing/2014/main" id="{887B34EF-A904-F7C9-2159-588E24D0EAB1}"/>
                </a:ext>
              </a:extLst>
            </p:cNvPr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996;p37">
              <a:extLst>
                <a:ext uri="{FF2B5EF4-FFF2-40B4-BE49-F238E27FC236}">
                  <a16:creationId xmlns:a16="http://schemas.microsoft.com/office/drawing/2014/main" id="{F4EA4E52-F007-3A15-244C-DE19C9B492BE}"/>
                </a:ext>
              </a:extLst>
            </p:cNvPr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997;p37">
              <a:extLst>
                <a:ext uri="{FF2B5EF4-FFF2-40B4-BE49-F238E27FC236}">
                  <a16:creationId xmlns:a16="http://schemas.microsoft.com/office/drawing/2014/main" id="{ED80D6EE-02A4-4E51-CAB4-E7FD362A925A}"/>
                </a:ext>
              </a:extLst>
            </p:cNvPr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998;p37">
              <a:extLst>
                <a:ext uri="{FF2B5EF4-FFF2-40B4-BE49-F238E27FC236}">
                  <a16:creationId xmlns:a16="http://schemas.microsoft.com/office/drawing/2014/main" id="{F669971C-01B6-D56D-8C42-2E5017D4F6B1}"/>
                </a:ext>
              </a:extLst>
            </p:cNvPr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999;p37">
              <a:extLst>
                <a:ext uri="{FF2B5EF4-FFF2-40B4-BE49-F238E27FC236}">
                  <a16:creationId xmlns:a16="http://schemas.microsoft.com/office/drawing/2014/main" id="{EC385818-547A-55ED-95F6-F6998CAE3B70}"/>
                </a:ext>
              </a:extLst>
            </p:cNvPr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000;p37">
              <a:extLst>
                <a:ext uri="{FF2B5EF4-FFF2-40B4-BE49-F238E27FC236}">
                  <a16:creationId xmlns:a16="http://schemas.microsoft.com/office/drawing/2014/main" id="{4F5C2824-3262-6022-0388-51D66BEAB5BC}"/>
                </a:ext>
              </a:extLst>
            </p:cNvPr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001;p37">
              <a:extLst>
                <a:ext uri="{FF2B5EF4-FFF2-40B4-BE49-F238E27FC236}">
                  <a16:creationId xmlns:a16="http://schemas.microsoft.com/office/drawing/2014/main" id="{85C2465B-E74E-B9E8-5442-3446DD454EDB}"/>
                </a:ext>
              </a:extLst>
            </p:cNvPr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002;p37">
              <a:extLst>
                <a:ext uri="{FF2B5EF4-FFF2-40B4-BE49-F238E27FC236}">
                  <a16:creationId xmlns:a16="http://schemas.microsoft.com/office/drawing/2014/main" id="{7493CC21-B01F-F0D2-6B8E-9F80E0512997}"/>
                </a:ext>
              </a:extLst>
            </p:cNvPr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003;p37">
              <a:extLst>
                <a:ext uri="{FF2B5EF4-FFF2-40B4-BE49-F238E27FC236}">
                  <a16:creationId xmlns:a16="http://schemas.microsoft.com/office/drawing/2014/main" id="{9B0E8499-4F7E-EC4C-0754-769E95544068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3" name="Flowchart: Connector 1452">
            <a:extLst>
              <a:ext uri="{FF2B5EF4-FFF2-40B4-BE49-F238E27FC236}">
                <a16:creationId xmlns:a16="http://schemas.microsoft.com/office/drawing/2014/main" id="{B4E0F42F-8DA8-31A1-C3F7-E585EF0F8D49}"/>
              </a:ext>
            </a:extLst>
          </p:cNvPr>
          <p:cNvSpPr/>
          <p:nvPr/>
        </p:nvSpPr>
        <p:spPr>
          <a:xfrm>
            <a:off x="359597" y="43997"/>
            <a:ext cx="837254" cy="72829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10</a:t>
            </a: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4" name="Google Shape;2654;p61"/>
          <p:cNvPicPr preferRelativeResize="0"/>
          <p:nvPr/>
        </p:nvPicPr>
        <p:blipFill rotWithShape="1">
          <a:blip r:embed="rId3">
            <a:alphaModFix/>
          </a:blip>
          <a:srcRect t="3305" r="28155" b="26360"/>
          <a:stretch/>
        </p:blipFill>
        <p:spPr>
          <a:xfrm>
            <a:off x="2367326" y="1280965"/>
            <a:ext cx="1897246" cy="128896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55" name="Google Shape;2655;p61"/>
          <p:cNvPicPr preferRelativeResize="0"/>
          <p:nvPr/>
        </p:nvPicPr>
        <p:blipFill rotWithShape="1">
          <a:blip r:embed="rId4">
            <a:alphaModFix/>
          </a:blip>
          <a:srcRect l="43074" t="3362" r="3753" b="44499"/>
          <a:stretch/>
        </p:blipFill>
        <p:spPr>
          <a:xfrm>
            <a:off x="4628275" y="1280965"/>
            <a:ext cx="1784600" cy="1308320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pic>
        <p:nvPicPr>
          <p:cNvPr id="2657" name="Google Shape;2657;p61"/>
          <p:cNvPicPr preferRelativeResize="0"/>
          <p:nvPr/>
        </p:nvPicPr>
        <p:blipFill rotWithShape="1">
          <a:blip r:embed="rId5">
            <a:alphaModFix/>
          </a:blip>
          <a:srcRect t="2131" r="43658" b="42790"/>
          <a:stretch/>
        </p:blipFill>
        <p:spPr>
          <a:xfrm>
            <a:off x="3567128" y="2998579"/>
            <a:ext cx="1593461" cy="1582005"/>
          </a:xfrm>
          <a:prstGeom prst="rect">
            <a:avLst/>
          </a:pr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</p:pic>
      <p:sp>
        <p:nvSpPr>
          <p:cNvPr id="2659" name="Google Shape;2659;p61"/>
          <p:cNvSpPr txBox="1">
            <a:spLocks noGrp="1"/>
          </p:cNvSpPr>
          <p:nvPr>
            <p:ph type="subTitle" idx="1"/>
          </p:nvPr>
        </p:nvSpPr>
        <p:spPr>
          <a:xfrm>
            <a:off x="54138" y="1804219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UGC0122033</a:t>
            </a:r>
            <a:endParaRPr dirty="0"/>
          </a:p>
        </p:txBody>
      </p:sp>
      <p:sp>
        <p:nvSpPr>
          <p:cNvPr id="2660" name="Google Shape;2660;p61"/>
          <p:cNvSpPr txBox="1">
            <a:spLocks noGrp="1"/>
          </p:cNvSpPr>
          <p:nvPr>
            <p:ph type="subTitle" idx="2"/>
          </p:nvPr>
        </p:nvSpPr>
        <p:spPr>
          <a:xfrm>
            <a:off x="-86415" y="1430024"/>
            <a:ext cx="2465183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DUMINDU SHANILKA</a:t>
            </a:r>
            <a:endParaRPr dirty="0"/>
          </a:p>
        </p:txBody>
      </p:sp>
      <p:sp>
        <p:nvSpPr>
          <p:cNvPr id="2662" name="Google Shape;2662;p61"/>
          <p:cNvSpPr txBox="1">
            <a:spLocks noGrp="1"/>
          </p:cNvSpPr>
          <p:nvPr>
            <p:ph type="subTitle" idx="5"/>
          </p:nvPr>
        </p:nvSpPr>
        <p:spPr>
          <a:xfrm>
            <a:off x="6615824" y="1730546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UGC0122020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3" name="Google Shape;2663;p61"/>
          <p:cNvSpPr txBox="1">
            <a:spLocks noGrp="1"/>
          </p:cNvSpPr>
          <p:nvPr>
            <p:ph type="subTitle" idx="6"/>
          </p:nvPr>
        </p:nvSpPr>
        <p:spPr>
          <a:xfrm>
            <a:off x="6486195" y="1401847"/>
            <a:ext cx="2465184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GAYAN DANANJAYA</a:t>
            </a:r>
            <a:endParaRPr dirty="0"/>
          </a:p>
        </p:txBody>
      </p:sp>
      <p:sp>
        <p:nvSpPr>
          <p:cNvPr id="2665" name="Google Shape;2665;p61"/>
          <p:cNvSpPr txBox="1">
            <a:spLocks noGrp="1"/>
          </p:cNvSpPr>
          <p:nvPr>
            <p:ph type="subTitle" idx="7"/>
          </p:nvPr>
        </p:nvSpPr>
        <p:spPr>
          <a:xfrm>
            <a:off x="5160589" y="3608497"/>
            <a:ext cx="20580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UGC0122025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66" name="Google Shape;2666;p61"/>
          <p:cNvSpPr txBox="1">
            <a:spLocks noGrp="1"/>
          </p:cNvSpPr>
          <p:nvPr>
            <p:ph type="subTitle" idx="8"/>
          </p:nvPr>
        </p:nvSpPr>
        <p:spPr>
          <a:xfrm>
            <a:off x="5160589" y="3217280"/>
            <a:ext cx="2058000" cy="45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VINDI PERERA</a:t>
            </a:r>
            <a:endParaRPr dirty="0"/>
          </a:p>
        </p:txBody>
      </p:sp>
      <p:sp>
        <p:nvSpPr>
          <p:cNvPr id="2669" name="Google Shape;2669;p61"/>
          <p:cNvSpPr/>
          <p:nvPr/>
        </p:nvSpPr>
        <p:spPr>
          <a:xfrm>
            <a:off x="1412109" y="4580584"/>
            <a:ext cx="6432331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" name="Picture 8" descr="A person smiling at camera&#10;&#10;Description automatically generated">
            <a:extLst>
              <a:ext uri="{FF2B5EF4-FFF2-40B4-BE49-F238E27FC236}">
                <a16:creationId xmlns:a16="http://schemas.microsoft.com/office/drawing/2014/main" id="{24A0DCE7-1BF3-C9D8-A01F-59C68B554A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7129" y="2998579"/>
            <a:ext cx="1593460" cy="1582005"/>
          </a:xfrm>
          <a:prstGeom prst="rect">
            <a:avLst/>
          </a:prstGeom>
        </p:spPr>
      </p:pic>
      <p:pic>
        <p:nvPicPr>
          <p:cNvPr id="5" name="Picture 4" descr="A person in a suit&#10;&#10;Description automatically generated">
            <a:extLst>
              <a:ext uri="{FF2B5EF4-FFF2-40B4-BE49-F238E27FC236}">
                <a16:creationId xmlns:a16="http://schemas.microsoft.com/office/drawing/2014/main" id="{235108FE-079D-9CE0-90A3-3EA4D6F30A0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5019" b="30090"/>
          <a:stretch/>
        </p:blipFill>
        <p:spPr>
          <a:xfrm>
            <a:off x="4628275" y="1285935"/>
            <a:ext cx="1784600" cy="1303350"/>
          </a:xfrm>
          <a:prstGeom prst="rect">
            <a:avLst/>
          </a:prstGeom>
        </p:spPr>
      </p:pic>
      <p:sp>
        <p:nvSpPr>
          <p:cNvPr id="14" name="Google Shape;899;p36">
            <a:extLst>
              <a:ext uri="{FF2B5EF4-FFF2-40B4-BE49-F238E27FC236}">
                <a16:creationId xmlns:a16="http://schemas.microsoft.com/office/drawing/2014/main" id="{857E8711-78E5-D546-FF6A-D3CEAF69ED3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11469" y="150644"/>
            <a:ext cx="6657129" cy="9291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OUR TEAM</a:t>
            </a:r>
            <a:endParaRPr dirty="0"/>
          </a:p>
        </p:txBody>
      </p:sp>
      <p:sp>
        <p:nvSpPr>
          <p:cNvPr id="15" name="Google Shape;904;p36">
            <a:extLst>
              <a:ext uri="{FF2B5EF4-FFF2-40B4-BE49-F238E27FC236}">
                <a16:creationId xmlns:a16="http://schemas.microsoft.com/office/drawing/2014/main" id="{687AA2CE-10C4-8ECD-860A-80E2E6F547F0}"/>
              </a:ext>
            </a:extLst>
          </p:cNvPr>
          <p:cNvSpPr/>
          <p:nvPr/>
        </p:nvSpPr>
        <p:spPr>
          <a:xfrm rot="5400000">
            <a:off x="5688445" y="445422"/>
            <a:ext cx="457800" cy="27322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05;p36">
            <a:extLst>
              <a:ext uri="{FF2B5EF4-FFF2-40B4-BE49-F238E27FC236}">
                <a16:creationId xmlns:a16="http://schemas.microsoft.com/office/drawing/2014/main" id="{39920842-67AB-9F6B-81F9-C7DF26A8C6FC}"/>
              </a:ext>
            </a:extLst>
          </p:cNvPr>
          <p:cNvSpPr/>
          <p:nvPr/>
        </p:nvSpPr>
        <p:spPr>
          <a:xfrm rot="-5400000" flipH="1">
            <a:off x="2815469" y="477478"/>
            <a:ext cx="457800" cy="27322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A person in a white shirt and tie&#10;&#10;Description automatically generated">
            <a:extLst>
              <a:ext uri="{FF2B5EF4-FFF2-40B4-BE49-F238E27FC236}">
                <a16:creationId xmlns:a16="http://schemas.microsoft.com/office/drawing/2014/main" id="{7FCE8179-CBCE-A57E-42DB-66264B0F89B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t="5414" b="25442"/>
          <a:stretch/>
        </p:blipFill>
        <p:spPr>
          <a:xfrm>
            <a:off x="2367326" y="1280965"/>
            <a:ext cx="1897246" cy="1304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47"/>
          <p:cNvSpPr txBox="1">
            <a:spLocks noGrp="1"/>
          </p:cNvSpPr>
          <p:nvPr>
            <p:ph type="ctrTitle"/>
          </p:nvPr>
        </p:nvSpPr>
        <p:spPr>
          <a:xfrm>
            <a:off x="1813034" y="99568"/>
            <a:ext cx="540472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TECHNICAL EXPOSURE </a:t>
            </a:r>
            <a:endParaRPr dirty="0"/>
          </a:p>
        </p:txBody>
      </p:sp>
      <p:sp>
        <p:nvSpPr>
          <p:cNvPr id="1474" name="Google Shape;1474;p47"/>
          <p:cNvSpPr/>
          <p:nvPr/>
        </p:nvSpPr>
        <p:spPr>
          <a:xfrm rot="5400000">
            <a:off x="6730978" y="267638"/>
            <a:ext cx="457800" cy="275861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47"/>
          <p:cNvSpPr/>
          <p:nvPr/>
        </p:nvSpPr>
        <p:spPr>
          <a:xfrm rot="-5400000" flipH="1">
            <a:off x="1835277" y="267637"/>
            <a:ext cx="457800" cy="27586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47"/>
          <p:cNvSpPr/>
          <p:nvPr/>
        </p:nvSpPr>
        <p:spPr>
          <a:xfrm>
            <a:off x="713250" y="4507398"/>
            <a:ext cx="7717500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7C0947D-CC50-2A0A-46E2-34C74FB6B027}"/>
              </a:ext>
            </a:extLst>
          </p:cNvPr>
          <p:cNvSpPr/>
          <p:nvPr/>
        </p:nvSpPr>
        <p:spPr>
          <a:xfrm>
            <a:off x="525136" y="52818"/>
            <a:ext cx="837254" cy="72829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6580E8-9345-2D74-5774-75DCB6A8D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5" y="868925"/>
            <a:ext cx="1694794" cy="1694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ailwind CSS Basics. I spent the past week building a… | by starrdev |  Medium">
            <a:extLst>
              <a:ext uri="{FF2B5EF4-FFF2-40B4-BE49-F238E27FC236}">
                <a16:creationId xmlns:a16="http://schemas.microsoft.com/office/drawing/2014/main" id="{1518BCAC-94CF-B359-AA1B-09EB02272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476" y="734368"/>
            <a:ext cx="2946838" cy="1473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JavaScript logo and symbol, meaning, history, PNG">
            <a:extLst>
              <a:ext uri="{FF2B5EF4-FFF2-40B4-BE49-F238E27FC236}">
                <a16:creationId xmlns:a16="http://schemas.microsoft.com/office/drawing/2014/main" id="{21957366-C0ED-387B-264F-B3DEDA2EE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1427" y="612917"/>
            <a:ext cx="3106246" cy="1941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he A to Z of Advanced Django: Unraveling the Mysteries of Django's Most  Powerful Features Part — 2 | by Bobby K Bose | Medium">
            <a:extLst>
              <a:ext uri="{FF2B5EF4-FFF2-40B4-BE49-F238E27FC236}">
                <a16:creationId xmlns:a16="http://schemas.microsoft.com/office/drawing/2014/main" id="{6AB3829D-3C33-C09A-113F-DB4EA33C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07" y="259719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Postgresql Logo - PostgreSQL Database Logo - CleanPNG / KissPNG">
            <a:extLst>
              <a:ext uri="{FF2B5EF4-FFF2-40B4-BE49-F238E27FC236}">
                <a16:creationId xmlns:a16="http://schemas.microsoft.com/office/drawing/2014/main" id="{527F7D18-8DA6-5614-78A1-6EA4C6A80A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24" descr="Postgresql Logo - PostgreSQL Logo - CleanPNG / KissPNG">
            <a:extLst>
              <a:ext uri="{FF2B5EF4-FFF2-40B4-BE49-F238E27FC236}">
                <a16:creationId xmlns:a16="http://schemas.microsoft.com/office/drawing/2014/main" id="{3AA3DE1F-F7A0-A0E1-7A31-D667A59E8FA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50" name="Picture 26" descr="postgresql plain wordmark&quot; Icon - Download for free – Iconduck">
            <a:extLst>
              <a:ext uri="{FF2B5EF4-FFF2-40B4-BE49-F238E27FC236}">
                <a16:creationId xmlns:a16="http://schemas.microsoft.com/office/drawing/2014/main" id="{60DE6B89-103C-9FF4-CF1C-F733272219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214" y="2558626"/>
            <a:ext cx="1979986" cy="1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28" descr="Google Maps Logo - Google Maps Logo - CleanPNG / KissPNG">
            <a:extLst>
              <a:ext uri="{FF2B5EF4-FFF2-40B4-BE49-F238E27FC236}">
                <a16:creationId xmlns:a16="http://schemas.microsoft.com/office/drawing/2014/main" id="{E9F393E7-809A-3FDE-E185-D9DCF42849E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049214" y="1048964"/>
            <a:ext cx="1979986" cy="197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30" descr="Google Maps Logo">
            <a:extLst>
              <a:ext uri="{FF2B5EF4-FFF2-40B4-BE49-F238E27FC236}">
                <a16:creationId xmlns:a16="http://schemas.microsoft.com/office/drawing/2014/main" id="{FE41318C-CE0E-30DA-5891-09C9F1FF872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4400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 descr="A logo with text on it&#10;&#10;Description automatically generated">
            <a:extLst>
              <a:ext uri="{FF2B5EF4-FFF2-40B4-BE49-F238E27FC236}">
                <a16:creationId xmlns:a16="http://schemas.microsoft.com/office/drawing/2014/main" id="{3A8A4EE8-717B-29A6-E14E-A3BCFE939B8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4765" y="2480346"/>
            <a:ext cx="3034469" cy="7417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8" name="Google Shape;2338;p57"/>
          <p:cNvSpPr txBox="1">
            <a:spLocks noGrp="1"/>
          </p:cNvSpPr>
          <p:nvPr>
            <p:ph type="ctrTitle"/>
          </p:nvPr>
        </p:nvSpPr>
        <p:spPr>
          <a:xfrm>
            <a:off x="713250" y="889150"/>
            <a:ext cx="3393667" cy="118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THANK YOU !</a:t>
            </a:r>
            <a:endParaRPr dirty="0"/>
          </a:p>
        </p:txBody>
      </p:sp>
      <p:sp>
        <p:nvSpPr>
          <p:cNvPr id="2339" name="Google Shape;2339;p57"/>
          <p:cNvSpPr/>
          <p:nvPr/>
        </p:nvSpPr>
        <p:spPr>
          <a:xfrm>
            <a:off x="713250" y="245400"/>
            <a:ext cx="5087400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2" name="Google Shape;3422;p71"/>
          <p:cNvSpPr txBox="1">
            <a:spLocks noGrp="1"/>
          </p:cNvSpPr>
          <p:nvPr>
            <p:ph type="ctrTitle"/>
          </p:nvPr>
        </p:nvSpPr>
        <p:spPr>
          <a:xfrm>
            <a:off x="3304132" y="83383"/>
            <a:ext cx="5328744" cy="137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QUESTIONS ?</a:t>
            </a:r>
            <a:endParaRPr dirty="0"/>
          </a:p>
        </p:txBody>
      </p:sp>
      <p:sp>
        <p:nvSpPr>
          <p:cNvPr id="3423" name="Google Shape;3423;p71"/>
          <p:cNvSpPr/>
          <p:nvPr/>
        </p:nvSpPr>
        <p:spPr>
          <a:xfrm rot="5400000">
            <a:off x="7725263" y="504661"/>
            <a:ext cx="985024" cy="417787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45" name="Google Shape;3445;p71"/>
          <p:cNvGrpSpPr/>
          <p:nvPr/>
        </p:nvGrpSpPr>
        <p:grpSpPr>
          <a:xfrm>
            <a:off x="225808" y="146445"/>
            <a:ext cx="1929978" cy="3438377"/>
            <a:chOff x="6667500" y="1149400"/>
            <a:chExt cx="1596606" cy="2844690"/>
          </a:xfrm>
        </p:grpSpPr>
        <p:sp>
          <p:nvSpPr>
            <p:cNvPr id="3446" name="Google Shape;3446;p71"/>
            <p:cNvSpPr/>
            <p:nvPr/>
          </p:nvSpPr>
          <p:spPr>
            <a:xfrm>
              <a:off x="6791685" y="3213456"/>
              <a:ext cx="1472421" cy="780634"/>
            </a:xfrm>
            <a:custGeom>
              <a:avLst/>
              <a:gdLst/>
              <a:ahLst/>
              <a:cxnLst/>
              <a:rect l="l" t="t" r="r" b="b"/>
              <a:pathLst>
                <a:path w="16291" h="8637" extrusionOk="0">
                  <a:moveTo>
                    <a:pt x="8145" y="1"/>
                  </a:moveTo>
                  <a:cubicBezTo>
                    <a:pt x="3649" y="1"/>
                    <a:pt x="0" y="1928"/>
                    <a:pt x="0" y="4319"/>
                  </a:cubicBezTo>
                  <a:cubicBezTo>
                    <a:pt x="0" y="6701"/>
                    <a:pt x="3649" y="8636"/>
                    <a:pt x="8145" y="8636"/>
                  </a:cubicBezTo>
                  <a:cubicBezTo>
                    <a:pt x="12641" y="8636"/>
                    <a:pt x="16290" y="6701"/>
                    <a:pt x="16290" y="4319"/>
                  </a:cubicBezTo>
                  <a:cubicBezTo>
                    <a:pt x="16290" y="1928"/>
                    <a:pt x="12641" y="1"/>
                    <a:pt x="8145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71"/>
            <p:cNvSpPr/>
            <p:nvPr/>
          </p:nvSpPr>
          <p:spPr>
            <a:xfrm>
              <a:off x="6667500" y="1149400"/>
              <a:ext cx="1540118" cy="2664115"/>
            </a:xfrm>
            <a:custGeom>
              <a:avLst/>
              <a:gdLst/>
              <a:ahLst/>
              <a:cxnLst/>
              <a:rect l="l" t="t" r="r" b="b"/>
              <a:pathLst>
                <a:path w="17040" h="29476" extrusionOk="0">
                  <a:moveTo>
                    <a:pt x="928" y="8662"/>
                  </a:moveTo>
                  <a:lnTo>
                    <a:pt x="15826" y="152"/>
                  </a:lnTo>
                  <a:cubicBezTo>
                    <a:pt x="16067" y="18"/>
                    <a:pt x="16281" y="0"/>
                    <a:pt x="16442" y="89"/>
                  </a:cubicBezTo>
                  <a:lnTo>
                    <a:pt x="16442" y="89"/>
                  </a:lnTo>
                  <a:lnTo>
                    <a:pt x="17040" y="428"/>
                  </a:lnTo>
                  <a:lnTo>
                    <a:pt x="16745" y="1080"/>
                  </a:lnTo>
                  <a:lnTo>
                    <a:pt x="16745" y="18904"/>
                  </a:lnTo>
                  <a:cubicBezTo>
                    <a:pt x="16745" y="19519"/>
                    <a:pt x="16335" y="20269"/>
                    <a:pt x="15826" y="20554"/>
                  </a:cubicBezTo>
                  <a:lnTo>
                    <a:pt x="1196" y="28913"/>
                  </a:lnTo>
                  <a:lnTo>
                    <a:pt x="910" y="29475"/>
                  </a:lnTo>
                  <a:lnTo>
                    <a:pt x="330" y="29136"/>
                  </a:lnTo>
                  <a:cubicBezTo>
                    <a:pt x="304" y="29127"/>
                    <a:pt x="286" y="29118"/>
                    <a:pt x="268" y="29100"/>
                  </a:cubicBezTo>
                  <a:lnTo>
                    <a:pt x="259" y="29100"/>
                  </a:lnTo>
                  <a:lnTo>
                    <a:pt x="259" y="29100"/>
                  </a:lnTo>
                  <a:cubicBezTo>
                    <a:pt x="99" y="28993"/>
                    <a:pt x="0" y="28770"/>
                    <a:pt x="0" y="28467"/>
                  </a:cubicBezTo>
                  <a:lnTo>
                    <a:pt x="0" y="10313"/>
                  </a:lnTo>
                  <a:cubicBezTo>
                    <a:pt x="0" y="9697"/>
                    <a:pt x="420" y="8948"/>
                    <a:pt x="928" y="86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71"/>
            <p:cNvSpPr/>
            <p:nvPr/>
          </p:nvSpPr>
          <p:spPr>
            <a:xfrm>
              <a:off x="6719922" y="1166301"/>
              <a:ext cx="1514359" cy="2666555"/>
            </a:xfrm>
            <a:custGeom>
              <a:avLst/>
              <a:gdLst/>
              <a:ahLst/>
              <a:cxnLst/>
              <a:rect l="l" t="t" r="r" b="b"/>
              <a:pathLst>
                <a:path w="16755" h="29503" extrusionOk="0">
                  <a:moveTo>
                    <a:pt x="928" y="8806"/>
                  </a:moveTo>
                  <a:lnTo>
                    <a:pt x="15826" y="295"/>
                  </a:lnTo>
                  <a:cubicBezTo>
                    <a:pt x="16335" y="1"/>
                    <a:pt x="16754" y="277"/>
                    <a:pt x="16754" y="893"/>
                  </a:cubicBezTo>
                  <a:lnTo>
                    <a:pt x="16754" y="19047"/>
                  </a:lnTo>
                  <a:cubicBezTo>
                    <a:pt x="16754" y="19662"/>
                    <a:pt x="16335" y="20412"/>
                    <a:pt x="15826" y="20697"/>
                  </a:cubicBezTo>
                  <a:lnTo>
                    <a:pt x="928" y="29208"/>
                  </a:lnTo>
                  <a:cubicBezTo>
                    <a:pt x="420" y="29502"/>
                    <a:pt x="0" y="29235"/>
                    <a:pt x="0" y="28610"/>
                  </a:cubicBezTo>
                  <a:lnTo>
                    <a:pt x="0" y="10456"/>
                  </a:lnTo>
                  <a:cubicBezTo>
                    <a:pt x="0" y="9840"/>
                    <a:pt x="420" y="9100"/>
                    <a:pt x="928" y="88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71"/>
            <p:cNvSpPr/>
            <p:nvPr/>
          </p:nvSpPr>
          <p:spPr>
            <a:xfrm>
              <a:off x="6776320" y="1265451"/>
              <a:ext cx="1401471" cy="2468165"/>
            </a:xfrm>
            <a:custGeom>
              <a:avLst/>
              <a:gdLst/>
              <a:ahLst/>
              <a:cxnLst/>
              <a:rect l="l" t="t" r="r" b="b"/>
              <a:pathLst>
                <a:path w="15506" h="27308" extrusionOk="0">
                  <a:moveTo>
                    <a:pt x="857" y="8155"/>
                  </a:moveTo>
                  <a:lnTo>
                    <a:pt x="14649" y="268"/>
                  </a:lnTo>
                  <a:cubicBezTo>
                    <a:pt x="15122" y="1"/>
                    <a:pt x="15506" y="251"/>
                    <a:pt x="15506" y="822"/>
                  </a:cubicBezTo>
                  <a:lnTo>
                    <a:pt x="15506" y="17629"/>
                  </a:lnTo>
                  <a:cubicBezTo>
                    <a:pt x="15506" y="18200"/>
                    <a:pt x="15122" y="18895"/>
                    <a:pt x="14649" y="19163"/>
                  </a:cubicBezTo>
                  <a:lnTo>
                    <a:pt x="857" y="27040"/>
                  </a:lnTo>
                  <a:cubicBezTo>
                    <a:pt x="384" y="27308"/>
                    <a:pt x="1" y="27058"/>
                    <a:pt x="1" y="26487"/>
                  </a:cubicBezTo>
                  <a:lnTo>
                    <a:pt x="1" y="9680"/>
                  </a:lnTo>
                  <a:cubicBezTo>
                    <a:pt x="1" y="9109"/>
                    <a:pt x="384" y="8422"/>
                    <a:pt x="857" y="8155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71"/>
            <p:cNvSpPr/>
            <p:nvPr/>
          </p:nvSpPr>
          <p:spPr>
            <a:xfrm>
              <a:off x="7115795" y="1707238"/>
              <a:ext cx="832965" cy="1660327"/>
            </a:xfrm>
            <a:custGeom>
              <a:avLst/>
              <a:gdLst/>
              <a:ahLst/>
              <a:cxnLst/>
              <a:rect l="l" t="t" r="r" b="b"/>
              <a:pathLst>
                <a:path w="9216" h="18370" extrusionOk="0">
                  <a:moveTo>
                    <a:pt x="5799" y="3162"/>
                  </a:moveTo>
                  <a:cubicBezTo>
                    <a:pt x="5998" y="3162"/>
                    <a:pt x="6172" y="3222"/>
                    <a:pt x="6326" y="3338"/>
                  </a:cubicBezTo>
                  <a:cubicBezTo>
                    <a:pt x="6584" y="3543"/>
                    <a:pt x="6709" y="3909"/>
                    <a:pt x="6709" y="4435"/>
                  </a:cubicBezTo>
                  <a:cubicBezTo>
                    <a:pt x="6709" y="4872"/>
                    <a:pt x="6620" y="5301"/>
                    <a:pt x="6433" y="5738"/>
                  </a:cubicBezTo>
                  <a:cubicBezTo>
                    <a:pt x="6254" y="6166"/>
                    <a:pt x="5995" y="6550"/>
                    <a:pt x="5674" y="6889"/>
                  </a:cubicBezTo>
                  <a:cubicBezTo>
                    <a:pt x="5460" y="7120"/>
                    <a:pt x="5086" y="7397"/>
                    <a:pt x="4568" y="7727"/>
                  </a:cubicBezTo>
                  <a:cubicBezTo>
                    <a:pt x="4327" y="7879"/>
                    <a:pt x="4060" y="8039"/>
                    <a:pt x="3756" y="8218"/>
                  </a:cubicBezTo>
                  <a:lnTo>
                    <a:pt x="2427" y="8976"/>
                  </a:lnTo>
                  <a:lnTo>
                    <a:pt x="2427" y="4819"/>
                  </a:lnTo>
                  <a:lnTo>
                    <a:pt x="3605" y="4150"/>
                  </a:lnTo>
                  <a:cubicBezTo>
                    <a:pt x="3979" y="3936"/>
                    <a:pt x="4300" y="3757"/>
                    <a:pt x="4568" y="3615"/>
                  </a:cubicBezTo>
                  <a:cubicBezTo>
                    <a:pt x="4925" y="3427"/>
                    <a:pt x="5184" y="3302"/>
                    <a:pt x="5353" y="3249"/>
                  </a:cubicBezTo>
                  <a:cubicBezTo>
                    <a:pt x="5513" y="3190"/>
                    <a:pt x="5662" y="3162"/>
                    <a:pt x="5799" y="3162"/>
                  </a:cubicBezTo>
                  <a:close/>
                  <a:moveTo>
                    <a:pt x="7321" y="0"/>
                  </a:moveTo>
                  <a:cubicBezTo>
                    <a:pt x="7149" y="0"/>
                    <a:pt x="6969" y="24"/>
                    <a:pt x="6781" y="73"/>
                  </a:cubicBezTo>
                  <a:cubicBezTo>
                    <a:pt x="6406" y="162"/>
                    <a:pt x="5674" y="510"/>
                    <a:pt x="4568" y="1126"/>
                  </a:cubicBezTo>
                  <a:cubicBezTo>
                    <a:pt x="4363" y="1242"/>
                    <a:pt x="4131" y="1366"/>
                    <a:pt x="3899" y="1500"/>
                  </a:cubicBezTo>
                  <a:lnTo>
                    <a:pt x="1" y="3722"/>
                  </a:lnTo>
                  <a:lnTo>
                    <a:pt x="1" y="18370"/>
                  </a:lnTo>
                  <a:lnTo>
                    <a:pt x="2427" y="16987"/>
                  </a:lnTo>
                  <a:lnTo>
                    <a:pt x="2427" y="11465"/>
                  </a:lnTo>
                  <a:lnTo>
                    <a:pt x="4015" y="10555"/>
                  </a:lnTo>
                  <a:cubicBezTo>
                    <a:pt x="4202" y="10448"/>
                    <a:pt x="4390" y="10341"/>
                    <a:pt x="4568" y="10234"/>
                  </a:cubicBezTo>
                  <a:cubicBezTo>
                    <a:pt x="5398" y="9734"/>
                    <a:pt x="6058" y="9297"/>
                    <a:pt x="6531" y="8905"/>
                  </a:cubicBezTo>
                  <a:cubicBezTo>
                    <a:pt x="6959" y="8548"/>
                    <a:pt x="7378" y="8084"/>
                    <a:pt x="7789" y="7495"/>
                  </a:cubicBezTo>
                  <a:cubicBezTo>
                    <a:pt x="8199" y="6906"/>
                    <a:pt x="8538" y="6237"/>
                    <a:pt x="8815" y="5470"/>
                  </a:cubicBezTo>
                  <a:cubicBezTo>
                    <a:pt x="9082" y="4703"/>
                    <a:pt x="9216" y="3873"/>
                    <a:pt x="9216" y="2972"/>
                  </a:cubicBezTo>
                  <a:cubicBezTo>
                    <a:pt x="9216" y="1804"/>
                    <a:pt x="8984" y="983"/>
                    <a:pt x="8520" y="519"/>
                  </a:cubicBezTo>
                  <a:cubicBezTo>
                    <a:pt x="8182" y="174"/>
                    <a:pt x="7782" y="0"/>
                    <a:pt x="7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Google Shape;1476;p47">
            <a:extLst>
              <a:ext uri="{FF2B5EF4-FFF2-40B4-BE49-F238E27FC236}">
                <a16:creationId xmlns:a16="http://schemas.microsoft.com/office/drawing/2014/main" id="{1085F587-7354-4117-5AB0-A383EC2332E1}"/>
              </a:ext>
            </a:extLst>
          </p:cNvPr>
          <p:cNvSpPr/>
          <p:nvPr/>
        </p:nvSpPr>
        <p:spPr>
          <a:xfrm>
            <a:off x="3972909" y="3975541"/>
            <a:ext cx="4659967" cy="75411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" name="Google Shape;1905;p53">
            <a:extLst>
              <a:ext uri="{FF2B5EF4-FFF2-40B4-BE49-F238E27FC236}">
                <a16:creationId xmlns:a16="http://schemas.microsoft.com/office/drawing/2014/main" id="{34368AC2-5E81-CA94-3290-D3CF10537CDC}"/>
              </a:ext>
            </a:extLst>
          </p:cNvPr>
          <p:cNvGrpSpPr/>
          <p:nvPr/>
        </p:nvGrpSpPr>
        <p:grpSpPr>
          <a:xfrm>
            <a:off x="4607173" y="1260783"/>
            <a:ext cx="3412562" cy="3397385"/>
            <a:chOff x="5372100" y="4114266"/>
            <a:chExt cx="1868304" cy="1448332"/>
          </a:xfrm>
        </p:grpSpPr>
        <p:sp>
          <p:nvSpPr>
            <p:cNvPr id="6" name="Google Shape;1906;p53">
              <a:extLst>
                <a:ext uri="{FF2B5EF4-FFF2-40B4-BE49-F238E27FC236}">
                  <a16:creationId xmlns:a16="http://schemas.microsoft.com/office/drawing/2014/main" id="{B06A98FA-6DB2-4227-C51B-D7D06AE3F8F7}"/>
                </a:ext>
              </a:extLst>
            </p:cNvPr>
            <p:cNvSpPr/>
            <p:nvPr/>
          </p:nvSpPr>
          <p:spPr>
            <a:xfrm>
              <a:off x="5372100" y="4571875"/>
              <a:ext cx="1820677" cy="990723"/>
            </a:xfrm>
            <a:custGeom>
              <a:avLst/>
              <a:gdLst/>
              <a:ahLst/>
              <a:cxnLst/>
              <a:rect l="l" t="t" r="r" b="b"/>
              <a:pathLst>
                <a:path w="5060" h="2963" extrusionOk="0">
                  <a:moveTo>
                    <a:pt x="2552" y="2962"/>
                  </a:moveTo>
                  <a:lnTo>
                    <a:pt x="1" y="1481"/>
                  </a:lnTo>
                  <a:lnTo>
                    <a:pt x="2606" y="0"/>
                  </a:lnTo>
                  <a:lnTo>
                    <a:pt x="5059" y="148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907;p53">
              <a:extLst>
                <a:ext uri="{FF2B5EF4-FFF2-40B4-BE49-F238E27FC236}">
                  <a16:creationId xmlns:a16="http://schemas.microsoft.com/office/drawing/2014/main" id="{CB2C5164-1238-380C-52DB-2A933745E37B}"/>
                </a:ext>
              </a:extLst>
            </p:cNvPr>
            <p:cNvSpPr/>
            <p:nvPr/>
          </p:nvSpPr>
          <p:spPr>
            <a:xfrm>
              <a:off x="7129080" y="4691704"/>
              <a:ext cx="92157" cy="127929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908;p53">
              <a:extLst>
                <a:ext uri="{FF2B5EF4-FFF2-40B4-BE49-F238E27FC236}">
                  <a16:creationId xmlns:a16="http://schemas.microsoft.com/office/drawing/2014/main" id="{073A4220-AE70-4918-3B8E-E7A0F08408CB}"/>
                </a:ext>
              </a:extLst>
            </p:cNvPr>
            <p:cNvSpPr/>
            <p:nvPr/>
          </p:nvSpPr>
          <p:spPr>
            <a:xfrm>
              <a:off x="7221196" y="4734829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9;p53">
              <a:extLst>
                <a:ext uri="{FF2B5EF4-FFF2-40B4-BE49-F238E27FC236}">
                  <a16:creationId xmlns:a16="http://schemas.microsoft.com/office/drawing/2014/main" id="{CC3B41B2-E671-223D-25A6-5143E81650C4}"/>
                </a:ext>
              </a:extLst>
            </p:cNvPr>
            <p:cNvSpPr/>
            <p:nvPr/>
          </p:nvSpPr>
          <p:spPr>
            <a:xfrm>
              <a:off x="7129080" y="4680303"/>
              <a:ext cx="111324" cy="66009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10;p53">
              <a:extLst>
                <a:ext uri="{FF2B5EF4-FFF2-40B4-BE49-F238E27FC236}">
                  <a16:creationId xmlns:a16="http://schemas.microsoft.com/office/drawing/2014/main" id="{49A40871-17F6-B2A5-392C-3D33A21BCE10}"/>
                </a:ext>
              </a:extLst>
            </p:cNvPr>
            <p:cNvSpPr/>
            <p:nvPr/>
          </p:nvSpPr>
          <p:spPr>
            <a:xfrm>
              <a:off x="5650272" y="5046577"/>
              <a:ext cx="47958" cy="101410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11;p53">
              <a:extLst>
                <a:ext uri="{FF2B5EF4-FFF2-40B4-BE49-F238E27FC236}">
                  <a16:creationId xmlns:a16="http://schemas.microsoft.com/office/drawing/2014/main" id="{90976479-05AE-F593-7B36-1636802E6A61}"/>
                </a:ext>
              </a:extLst>
            </p:cNvPr>
            <p:cNvSpPr/>
            <p:nvPr/>
          </p:nvSpPr>
          <p:spPr>
            <a:xfrm>
              <a:off x="5631105" y="5063182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2;p53">
              <a:extLst>
                <a:ext uri="{FF2B5EF4-FFF2-40B4-BE49-F238E27FC236}">
                  <a16:creationId xmlns:a16="http://schemas.microsoft.com/office/drawing/2014/main" id="{F3526513-E7BC-5562-6CBA-EE898E513CD7}"/>
                </a:ext>
              </a:extLst>
            </p:cNvPr>
            <p:cNvSpPr/>
            <p:nvPr/>
          </p:nvSpPr>
          <p:spPr>
            <a:xfrm>
              <a:off x="5631105" y="5035548"/>
              <a:ext cx="67125" cy="39077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3;p53">
              <a:extLst>
                <a:ext uri="{FF2B5EF4-FFF2-40B4-BE49-F238E27FC236}">
                  <a16:creationId xmlns:a16="http://schemas.microsoft.com/office/drawing/2014/main" id="{4AA3AF1A-AE52-4630-7483-E53D42A9B50C}"/>
                </a:ext>
              </a:extLst>
            </p:cNvPr>
            <p:cNvSpPr/>
            <p:nvPr/>
          </p:nvSpPr>
          <p:spPr>
            <a:xfrm>
              <a:off x="5962391" y="4569021"/>
              <a:ext cx="87365" cy="80715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4;p53">
              <a:extLst>
                <a:ext uri="{FF2B5EF4-FFF2-40B4-BE49-F238E27FC236}">
                  <a16:creationId xmlns:a16="http://schemas.microsoft.com/office/drawing/2014/main" id="{35D460DA-4A07-C0C4-90B2-9B48803907FE}"/>
                </a:ext>
              </a:extLst>
            </p:cNvPr>
            <p:cNvSpPr/>
            <p:nvPr/>
          </p:nvSpPr>
          <p:spPr>
            <a:xfrm>
              <a:off x="5958715" y="4569021"/>
              <a:ext cx="81830" cy="85878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5;p53">
              <a:extLst>
                <a:ext uri="{FF2B5EF4-FFF2-40B4-BE49-F238E27FC236}">
                  <a16:creationId xmlns:a16="http://schemas.microsoft.com/office/drawing/2014/main" id="{56E7D790-C0EA-F4A5-EC72-046977B9F105}"/>
                </a:ext>
              </a:extLst>
            </p:cNvPr>
            <p:cNvSpPr/>
            <p:nvPr/>
          </p:nvSpPr>
          <p:spPr>
            <a:xfrm>
              <a:off x="6012497" y="4615078"/>
              <a:ext cx="89224" cy="79641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6;p53">
              <a:extLst>
                <a:ext uri="{FF2B5EF4-FFF2-40B4-BE49-F238E27FC236}">
                  <a16:creationId xmlns:a16="http://schemas.microsoft.com/office/drawing/2014/main" id="{55A56774-1D57-D1D6-D92F-7F84AFC1E823}"/>
                </a:ext>
              </a:extLst>
            </p:cNvPr>
            <p:cNvSpPr/>
            <p:nvPr/>
          </p:nvSpPr>
          <p:spPr>
            <a:xfrm>
              <a:off x="6013241" y="4615078"/>
              <a:ext cx="88481" cy="6857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7;p53">
              <a:extLst>
                <a:ext uri="{FF2B5EF4-FFF2-40B4-BE49-F238E27FC236}">
                  <a16:creationId xmlns:a16="http://schemas.microsoft.com/office/drawing/2014/main" id="{5226A14B-7A9B-0AC0-9A96-CEBBD9456671}"/>
                </a:ext>
              </a:extLst>
            </p:cNvPr>
            <p:cNvSpPr/>
            <p:nvPr/>
          </p:nvSpPr>
          <p:spPr>
            <a:xfrm>
              <a:off x="6295164" y="5126920"/>
              <a:ext cx="161801" cy="123138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8;p53">
              <a:extLst>
                <a:ext uri="{FF2B5EF4-FFF2-40B4-BE49-F238E27FC236}">
                  <a16:creationId xmlns:a16="http://schemas.microsoft.com/office/drawing/2014/main" id="{079530EF-83AD-4385-2DA6-00840F21CCB2}"/>
                </a:ext>
              </a:extLst>
            </p:cNvPr>
            <p:cNvSpPr/>
            <p:nvPr/>
          </p:nvSpPr>
          <p:spPr>
            <a:xfrm>
              <a:off x="6200818" y="5172234"/>
              <a:ext cx="211949" cy="255446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9;p53">
              <a:extLst>
                <a:ext uri="{FF2B5EF4-FFF2-40B4-BE49-F238E27FC236}">
                  <a16:creationId xmlns:a16="http://schemas.microsoft.com/office/drawing/2014/main" id="{ADCEA4CD-0A55-362F-3B07-505C8D1F8D40}"/>
                </a:ext>
              </a:extLst>
            </p:cNvPr>
            <p:cNvSpPr/>
            <p:nvPr/>
          </p:nvSpPr>
          <p:spPr>
            <a:xfrm>
              <a:off x="6261623" y="5194375"/>
              <a:ext cx="173615" cy="254289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20;p53">
              <a:extLst>
                <a:ext uri="{FF2B5EF4-FFF2-40B4-BE49-F238E27FC236}">
                  <a16:creationId xmlns:a16="http://schemas.microsoft.com/office/drawing/2014/main" id="{73171E97-7F0B-5140-CFEF-601176E3B36C}"/>
                </a:ext>
              </a:extLst>
            </p:cNvPr>
            <p:cNvSpPr/>
            <p:nvPr/>
          </p:nvSpPr>
          <p:spPr>
            <a:xfrm>
              <a:off x="6297354" y="5250760"/>
              <a:ext cx="102112" cy="141519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1;p53">
              <a:extLst>
                <a:ext uri="{FF2B5EF4-FFF2-40B4-BE49-F238E27FC236}">
                  <a16:creationId xmlns:a16="http://schemas.microsoft.com/office/drawing/2014/main" id="{87829287-3C99-04FC-788D-8A241D242E6A}"/>
                </a:ext>
              </a:extLst>
            </p:cNvPr>
            <p:cNvSpPr/>
            <p:nvPr/>
          </p:nvSpPr>
          <p:spPr>
            <a:xfrm>
              <a:off x="6302517" y="5251462"/>
              <a:ext cx="96949" cy="140817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2;p53">
              <a:extLst>
                <a:ext uri="{FF2B5EF4-FFF2-40B4-BE49-F238E27FC236}">
                  <a16:creationId xmlns:a16="http://schemas.microsoft.com/office/drawing/2014/main" id="{DBB325CC-ECED-809D-F12F-6F4608B54AB8}"/>
                </a:ext>
              </a:extLst>
            </p:cNvPr>
            <p:cNvSpPr/>
            <p:nvPr/>
          </p:nvSpPr>
          <p:spPr>
            <a:xfrm>
              <a:off x="6302145" y="5262160"/>
              <a:ext cx="89596" cy="12607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3;p53">
              <a:extLst>
                <a:ext uri="{FF2B5EF4-FFF2-40B4-BE49-F238E27FC236}">
                  <a16:creationId xmlns:a16="http://schemas.microsoft.com/office/drawing/2014/main" id="{5A81E2DB-FD58-FCDE-2136-EB2850E77E3E}"/>
                </a:ext>
              </a:extLst>
            </p:cNvPr>
            <p:cNvSpPr/>
            <p:nvPr/>
          </p:nvSpPr>
          <p:spPr>
            <a:xfrm>
              <a:off x="6329408" y="5304170"/>
              <a:ext cx="23256" cy="2842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4;p53">
              <a:extLst>
                <a:ext uri="{FF2B5EF4-FFF2-40B4-BE49-F238E27FC236}">
                  <a16:creationId xmlns:a16="http://schemas.microsoft.com/office/drawing/2014/main" id="{8C700242-BB90-3F2D-ECAC-A3E163DAD8C7}"/>
                </a:ext>
              </a:extLst>
            </p:cNvPr>
            <p:cNvSpPr/>
            <p:nvPr/>
          </p:nvSpPr>
          <p:spPr>
            <a:xfrm>
              <a:off x="6336059" y="5306773"/>
              <a:ext cx="19208" cy="28048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5;p53">
              <a:extLst>
                <a:ext uri="{FF2B5EF4-FFF2-40B4-BE49-F238E27FC236}">
                  <a16:creationId xmlns:a16="http://schemas.microsoft.com/office/drawing/2014/main" id="{2080C88C-0439-D108-AB64-B78498E023C7}"/>
                </a:ext>
              </a:extLst>
            </p:cNvPr>
            <p:cNvSpPr/>
            <p:nvPr/>
          </p:nvSpPr>
          <p:spPr>
            <a:xfrm>
              <a:off x="6966948" y="4739249"/>
              <a:ext cx="161430" cy="123138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6;p53">
              <a:extLst>
                <a:ext uri="{FF2B5EF4-FFF2-40B4-BE49-F238E27FC236}">
                  <a16:creationId xmlns:a16="http://schemas.microsoft.com/office/drawing/2014/main" id="{81B3503F-987E-E801-AB48-7F26A54E8277}"/>
                </a:ext>
              </a:extLst>
            </p:cNvPr>
            <p:cNvSpPr/>
            <p:nvPr/>
          </p:nvSpPr>
          <p:spPr>
            <a:xfrm>
              <a:off x="6876650" y="4787909"/>
              <a:ext cx="211949" cy="255404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7;p53">
              <a:extLst>
                <a:ext uri="{FF2B5EF4-FFF2-40B4-BE49-F238E27FC236}">
                  <a16:creationId xmlns:a16="http://schemas.microsoft.com/office/drawing/2014/main" id="{72BA7365-683F-0107-9E66-18BB4DCFA1AB}"/>
                </a:ext>
              </a:extLst>
            </p:cNvPr>
            <p:cNvSpPr/>
            <p:nvPr/>
          </p:nvSpPr>
          <p:spPr>
            <a:xfrm>
              <a:off x="6937455" y="4810009"/>
              <a:ext cx="173615" cy="254661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8;p53">
              <a:extLst>
                <a:ext uri="{FF2B5EF4-FFF2-40B4-BE49-F238E27FC236}">
                  <a16:creationId xmlns:a16="http://schemas.microsoft.com/office/drawing/2014/main" id="{DFA7CF08-C4EF-5EE1-F373-4AC96C7909D5}"/>
                </a:ext>
              </a:extLst>
            </p:cNvPr>
            <p:cNvSpPr/>
            <p:nvPr/>
          </p:nvSpPr>
          <p:spPr>
            <a:xfrm>
              <a:off x="6973227" y="4866393"/>
              <a:ext cx="102112" cy="141561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9;p53">
              <a:extLst>
                <a:ext uri="{FF2B5EF4-FFF2-40B4-BE49-F238E27FC236}">
                  <a16:creationId xmlns:a16="http://schemas.microsoft.com/office/drawing/2014/main" id="{6857F343-D00B-7294-ECE6-C03832A529A6}"/>
                </a:ext>
              </a:extLst>
            </p:cNvPr>
            <p:cNvSpPr/>
            <p:nvPr/>
          </p:nvSpPr>
          <p:spPr>
            <a:xfrm>
              <a:off x="6978721" y="4867137"/>
              <a:ext cx="96618" cy="140817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30;p53">
              <a:extLst>
                <a:ext uri="{FF2B5EF4-FFF2-40B4-BE49-F238E27FC236}">
                  <a16:creationId xmlns:a16="http://schemas.microsoft.com/office/drawing/2014/main" id="{95730F05-4445-563D-CDA7-A112EB9299A2}"/>
                </a:ext>
              </a:extLst>
            </p:cNvPr>
            <p:cNvSpPr/>
            <p:nvPr/>
          </p:nvSpPr>
          <p:spPr>
            <a:xfrm>
              <a:off x="6978019" y="4878166"/>
              <a:ext cx="89926" cy="12574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1;p53">
              <a:extLst>
                <a:ext uri="{FF2B5EF4-FFF2-40B4-BE49-F238E27FC236}">
                  <a16:creationId xmlns:a16="http://schemas.microsoft.com/office/drawing/2014/main" id="{6D4789C7-4253-41E9-876A-D831620BAE13}"/>
                </a:ext>
              </a:extLst>
            </p:cNvPr>
            <p:cNvSpPr/>
            <p:nvPr/>
          </p:nvSpPr>
          <p:spPr>
            <a:xfrm>
              <a:off x="7005282" y="4919845"/>
              <a:ext cx="23256" cy="28378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2;p53">
              <a:extLst>
                <a:ext uri="{FF2B5EF4-FFF2-40B4-BE49-F238E27FC236}">
                  <a16:creationId xmlns:a16="http://schemas.microsoft.com/office/drawing/2014/main" id="{FF8F9B74-B9DE-C68A-B867-179A578F3F9F}"/>
                </a:ext>
              </a:extLst>
            </p:cNvPr>
            <p:cNvSpPr/>
            <p:nvPr/>
          </p:nvSpPr>
          <p:spPr>
            <a:xfrm>
              <a:off x="7011891" y="4922406"/>
              <a:ext cx="19208" cy="28048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3;p53">
              <a:extLst>
                <a:ext uri="{FF2B5EF4-FFF2-40B4-BE49-F238E27FC236}">
                  <a16:creationId xmlns:a16="http://schemas.microsoft.com/office/drawing/2014/main" id="{C9F661DD-18FC-CEDD-5EEA-2E99B03D93AF}"/>
                </a:ext>
              </a:extLst>
            </p:cNvPr>
            <p:cNvSpPr/>
            <p:nvPr/>
          </p:nvSpPr>
          <p:spPr>
            <a:xfrm>
              <a:off x="6136337" y="4386607"/>
              <a:ext cx="1074986" cy="1038842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4;p53">
              <a:extLst>
                <a:ext uri="{FF2B5EF4-FFF2-40B4-BE49-F238E27FC236}">
                  <a16:creationId xmlns:a16="http://schemas.microsoft.com/office/drawing/2014/main" id="{E33AB262-EA7D-19E6-F68C-9EFD3C4D81BA}"/>
                </a:ext>
              </a:extLst>
            </p:cNvPr>
            <p:cNvSpPr/>
            <p:nvPr/>
          </p:nvSpPr>
          <p:spPr>
            <a:xfrm>
              <a:off x="7109170" y="4802656"/>
              <a:ext cx="70058" cy="59731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5;p53">
              <a:extLst>
                <a:ext uri="{FF2B5EF4-FFF2-40B4-BE49-F238E27FC236}">
                  <a16:creationId xmlns:a16="http://schemas.microsoft.com/office/drawing/2014/main" id="{139BDFC0-4996-F7E3-1CB2-55DB4FFFFB17}"/>
                </a:ext>
              </a:extLst>
            </p:cNvPr>
            <p:cNvSpPr/>
            <p:nvPr/>
          </p:nvSpPr>
          <p:spPr>
            <a:xfrm>
              <a:off x="6437758" y="4944506"/>
              <a:ext cx="494946" cy="305552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6;p53">
              <a:extLst>
                <a:ext uri="{FF2B5EF4-FFF2-40B4-BE49-F238E27FC236}">
                  <a16:creationId xmlns:a16="http://schemas.microsoft.com/office/drawing/2014/main" id="{0ED06B48-05E8-1B52-3B6B-AE158B17369F}"/>
                </a:ext>
              </a:extLst>
            </p:cNvPr>
            <p:cNvSpPr/>
            <p:nvPr/>
          </p:nvSpPr>
          <p:spPr>
            <a:xfrm>
              <a:off x="7171462" y="4745899"/>
              <a:ext cx="49404" cy="102856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7;p53">
              <a:extLst>
                <a:ext uri="{FF2B5EF4-FFF2-40B4-BE49-F238E27FC236}">
                  <a16:creationId xmlns:a16="http://schemas.microsoft.com/office/drawing/2014/main" id="{5AF97A62-8770-33CB-4321-EF9C526F2D58}"/>
                </a:ext>
              </a:extLst>
            </p:cNvPr>
            <p:cNvSpPr/>
            <p:nvPr/>
          </p:nvSpPr>
          <p:spPr>
            <a:xfrm>
              <a:off x="7152295" y="4763951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38;p53">
              <a:extLst>
                <a:ext uri="{FF2B5EF4-FFF2-40B4-BE49-F238E27FC236}">
                  <a16:creationId xmlns:a16="http://schemas.microsoft.com/office/drawing/2014/main" id="{A3F5A593-6F1A-5FCA-F069-589B4D56B0C6}"/>
                </a:ext>
              </a:extLst>
            </p:cNvPr>
            <p:cNvSpPr/>
            <p:nvPr/>
          </p:nvSpPr>
          <p:spPr>
            <a:xfrm>
              <a:off x="7152295" y="4734829"/>
              <a:ext cx="68570" cy="4060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39;p53">
              <a:extLst>
                <a:ext uri="{FF2B5EF4-FFF2-40B4-BE49-F238E27FC236}">
                  <a16:creationId xmlns:a16="http://schemas.microsoft.com/office/drawing/2014/main" id="{6FF1CDAE-B89B-3FB4-8711-C414D8F2851B}"/>
                </a:ext>
              </a:extLst>
            </p:cNvPr>
            <p:cNvSpPr/>
            <p:nvPr/>
          </p:nvSpPr>
          <p:spPr>
            <a:xfrm>
              <a:off x="6136337" y="4602893"/>
              <a:ext cx="1067592" cy="608831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40;p53">
              <a:extLst>
                <a:ext uri="{FF2B5EF4-FFF2-40B4-BE49-F238E27FC236}">
                  <a16:creationId xmlns:a16="http://schemas.microsoft.com/office/drawing/2014/main" id="{499E1814-A50F-B730-F025-56E783B2AEB1}"/>
                </a:ext>
              </a:extLst>
            </p:cNvPr>
            <p:cNvSpPr/>
            <p:nvPr/>
          </p:nvSpPr>
          <p:spPr>
            <a:xfrm>
              <a:off x="6136337" y="4609172"/>
              <a:ext cx="1066849" cy="608088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1;p53">
              <a:extLst>
                <a:ext uri="{FF2B5EF4-FFF2-40B4-BE49-F238E27FC236}">
                  <a16:creationId xmlns:a16="http://schemas.microsoft.com/office/drawing/2014/main" id="{8C31489D-57F0-2C06-78AF-66C70C429438}"/>
                </a:ext>
              </a:extLst>
            </p:cNvPr>
            <p:cNvSpPr/>
            <p:nvPr/>
          </p:nvSpPr>
          <p:spPr>
            <a:xfrm>
              <a:off x="6500421" y="4632386"/>
              <a:ext cx="487181" cy="556866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2;p53">
              <a:extLst>
                <a:ext uri="{FF2B5EF4-FFF2-40B4-BE49-F238E27FC236}">
                  <a16:creationId xmlns:a16="http://schemas.microsoft.com/office/drawing/2014/main" id="{EF55F0F4-E919-E518-0FE0-5C4225C62605}"/>
                </a:ext>
              </a:extLst>
            </p:cNvPr>
            <p:cNvSpPr/>
            <p:nvPr/>
          </p:nvSpPr>
          <p:spPr>
            <a:xfrm>
              <a:off x="6720797" y="4790098"/>
              <a:ext cx="9955" cy="262055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3;p53">
              <a:extLst>
                <a:ext uri="{FF2B5EF4-FFF2-40B4-BE49-F238E27FC236}">
                  <a16:creationId xmlns:a16="http://schemas.microsoft.com/office/drawing/2014/main" id="{D19C2200-D397-93D4-4595-FEDD01BC30B5}"/>
                </a:ext>
              </a:extLst>
            </p:cNvPr>
            <p:cNvSpPr/>
            <p:nvPr/>
          </p:nvSpPr>
          <p:spPr>
            <a:xfrm>
              <a:off x="6720797" y="4733011"/>
              <a:ext cx="9955" cy="322446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4;p53">
              <a:extLst>
                <a:ext uri="{FF2B5EF4-FFF2-40B4-BE49-F238E27FC236}">
                  <a16:creationId xmlns:a16="http://schemas.microsoft.com/office/drawing/2014/main" id="{460836BD-DADC-421B-3DCD-E0896D1AF13E}"/>
                </a:ext>
              </a:extLst>
            </p:cNvPr>
            <p:cNvSpPr/>
            <p:nvPr/>
          </p:nvSpPr>
          <p:spPr>
            <a:xfrm>
              <a:off x="6500421" y="4407219"/>
              <a:ext cx="695040" cy="550216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5;p53">
              <a:extLst>
                <a:ext uri="{FF2B5EF4-FFF2-40B4-BE49-F238E27FC236}">
                  <a16:creationId xmlns:a16="http://schemas.microsoft.com/office/drawing/2014/main" id="{7B55DD2E-C08A-4343-EB03-964CAC614DF9}"/>
                </a:ext>
              </a:extLst>
            </p:cNvPr>
            <p:cNvSpPr/>
            <p:nvPr/>
          </p:nvSpPr>
          <p:spPr>
            <a:xfrm>
              <a:off x="6520662" y="4420892"/>
              <a:ext cx="664101" cy="515187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6;p53">
              <a:extLst>
                <a:ext uri="{FF2B5EF4-FFF2-40B4-BE49-F238E27FC236}">
                  <a16:creationId xmlns:a16="http://schemas.microsoft.com/office/drawing/2014/main" id="{37614E49-D82C-1AD5-A372-827385DF37B3}"/>
                </a:ext>
              </a:extLst>
            </p:cNvPr>
            <p:cNvSpPr/>
            <p:nvPr/>
          </p:nvSpPr>
          <p:spPr>
            <a:xfrm>
              <a:off x="6520662" y="4864906"/>
              <a:ext cx="88522" cy="71173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7;p53">
              <a:extLst>
                <a:ext uri="{FF2B5EF4-FFF2-40B4-BE49-F238E27FC236}">
                  <a16:creationId xmlns:a16="http://schemas.microsoft.com/office/drawing/2014/main" id="{BC0CDAF1-AB79-3CC0-D307-17B5434A78CD}"/>
                </a:ext>
              </a:extLst>
            </p:cNvPr>
            <p:cNvSpPr/>
            <p:nvPr/>
          </p:nvSpPr>
          <p:spPr>
            <a:xfrm>
              <a:off x="7057949" y="4420892"/>
              <a:ext cx="126814" cy="131936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8;p53">
              <a:extLst>
                <a:ext uri="{FF2B5EF4-FFF2-40B4-BE49-F238E27FC236}">
                  <a16:creationId xmlns:a16="http://schemas.microsoft.com/office/drawing/2014/main" id="{900DACD6-9B6D-BE04-6315-174C458C6E0F}"/>
                </a:ext>
              </a:extLst>
            </p:cNvPr>
            <p:cNvSpPr/>
            <p:nvPr/>
          </p:nvSpPr>
          <p:spPr>
            <a:xfrm>
              <a:off x="6954432" y="4420892"/>
              <a:ext cx="230331" cy="183529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9;p53">
              <a:extLst>
                <a:ext uri="{FF2B5EF4-FFF2-40B4-BE49-F238E27FC236}">
                  <a16:creationId xmlns:a16="http://schemas.microsoft.com/office/drawing/2014/main" id="{0B89C342-57E3-CF88-0F11-5EDDA858877C}"/>
                </a:ext>
              </a:extLst>
            </p:cNvPr>
            <p:cNvSpPr/>
            <p:nvPr/>
          </p:nvSpPr>
          <p:spPr>
            <a:xfrm>
              <a:off x="6636777" y="4595912"/>
              <a:ext cx="366315" cy="192782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50;p53">
              <a:extLst>
                <a:ext uri="{FF2B5EF4-FFF2-40B4-BE49-F238E27FC236}">
                  <a16:creationId xmlns:a16="http://schemas.microsoft.com/office/drawing/2014/main" id="{BE70DC36-B7B6-5BA6-BE56-1C769715507D}"/>
                </a:ext>
              </a:extLst>
            </p:cNvPr>
            <p:cNvSpPr/>
            <p:nvPr/>
          </p:nvSpPr>
          <p:spPr>
            <a:xfrm>
              <a:off x="6977647" y="4510405"/>
              <a:ext cx="9955" cy="171757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1;p53">
              <a:extLst>
                <a:ext uri="{FF2B5EF4-FFF2-40B4-BE49-F238E27FC236}">
                  <a16:creationId xmlns:a16="http://schemas.microsoft.com/office/drawing/2014/main" id="{956747EC-B914-F630-C374-49B75F68AAF3}"/>
                </a:ext>
              </a:extLst>
            </p:cNvPr>
            <p:cNvSpPr/>
            <p:nvPr/>
          </p:nvSpPr>
          <p:spPr>
            <a:xfrm>
              <a:off x="6720797" y="4658575"/>
              <a:ext cx="9955" cy="171757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2;p53">
              <a:extLst>
                <a:ext uri="{FF2B5EF4-FFF2-40B4-BE49-F238E27FC236}">
                  <a16:creationId xmlns:a16="http://schemas.microsoft.com/office/drawing/2014/main" id="{784AEBFB-05A1-ED60-096A-B62C5F4B915D}"/>
                </a:ext>
              </a:extLst>
            </p:cNvPr>
            <p:cNvSpPr/>
            <p:nvPr/>
          </p:nvSpPr>
          <p:spPr>
            <a:xfrm>
              <a:off x="5669438" y="4892913"/>
              <a:ext cx="466940" cy="532908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3;p53">
              <a:extLst>
                <a:ext uri="{FF2B5EF4-FFF2-40B4-BE49-F238E27FC236}">
                  <a16:creationId xmlns:a16="http://schemas.microsoft.com/office/drawing/2014/main" id="{ED8A90DF-C352-544F-777F-958EAD232D17}"/>
                </a:ext>
              </a:extLst>
            </p:cNvPr>
            <p:cNvSpPr/>
            <p:nvPr/>
          </p:nvSpPr>
          <p:spPr>
            <a:xfrm>
              <a:off x="5669438" y="4689515"/>
              <a:ext cx="817021" cy="47578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4;p53">
              <a:extLst>
                <a:ext uri="{FF2B5EF4-FFF2-40B4-BE49-F238E27FC236}">
                  <a16:creationId xmlns:a16="http://schemas.microsoft.com/office/drawing/2014/main" id="{83EA2307-8701-678E-406E-413A3A311295}"/>
                </a:ext>
              </a:extLst>
            </p:cNvPr>
            <p:cNvSpPr/>
            <p:nvPr/>
          </p:nvSpPr>
          <p:spPr>
            <a:xfrm>
              <a:off x="6019520" y="4427501"/>
              <a:ext cx="614325" cy="534023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5;p53">
              <a:extLst>
                <a:ext uri="{FF2B5EF4-FFF2-40B4-BE49-F238E27FC236}">
                  <a16:creationId xmlns:a16="http://schemas.microsoft.com/office/drawing/2014/main" id="{255A4893-787C-7F0D-A333-EC8FCE06CE6A}"/>
                </a:ext>
              </a:extLst>
            </p:cNvPr>
            <p:cNvSpPr/>
            <p:nvPr/>
          </p:nvSpPr>
          <p:spPr>
            <a:xfrm>
              <a:off x="6038314" y="4447040"/>
              <a:ext cx="576364" cy="495318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6;p53">
              <a:extLst>
                <a:ext uri="{FF2B5EF4-FFF2-40B4-BE49-F238E27FC236}">
                  <a16:creationId xmlns:a16="http://schemas.microsoft.com/office/drawing/2014/main" id="{3BE8C73C-B448-7A37-F5A3-443DC22E8C05}"/>
                </a:ext>
              </a:extLst>
            </p:cNvPr>
            <p:cNvSpPr/>
            <p:nvPr/>
          </p:nvSpPr>
          <p:spPr>
            <a:xfrm>
              <a:off x="6047898" y="4456623"/>
              <a:ext cx="557197" cy="47578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7;p53">
              <a:extLst>
                <a:ext uri="{FF2B5EF4-FFF2-40B4-BE49-F238E27FC236}">
                  <a16:creationId xmlns:a16="http://schemas.microsoft.com/office/drawing/2014/main" id="{68C344DC-5C3A-9550-6147-389CB7AC7CDC}"/>
                </a:ext>
              </a:extLst>
            </p:cNvPr>
            <p:cNvSpPr/>
            <p:nvPr/>
          </p:nvSpPr>
          <p:spPr>
            <a:xfrm>
              <a:off x="6166905" y="4114266"/>
              <a:ext cx="1009762" cy="585616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8;p53">
              <a:extLst>
                <a:ext uri="{FF2B5EF4-FFF2-40B4-BE49-F238E27FC236}">
                  <a16:creationId xmlns:a16="http://schemas.microsoft.com/office/drawing/2014/main" id="{DD64EA4E-D84E-CFC4-FEEA-CF1AAB74619D}"/>
                </a:ext>
              </a:extLst>
            </p:cNvPr>
            <p:cNvSpPr/>
            <p:nvPr/>
          </p:nvSpPr>
          <p:spPr>
            <a:xfrm>
              <a:off x="6619800" y="4649364"/>
              <a:ext cx="14045" cy="18464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9;p53">
              <a:extLst>
                <a:ext uri="{FF2B5EF4-FFF2-40B4-BE49-F238E27FC236}">
                  <a16:creationId xmlns:a16="http://schemas.microsoft.com/office/drawing/2014/main" id="{893AE518-588C-6893-F8D2-3FA3A61B2969}"/>
                </a:ext>
              </a:extLst>
            </p:cNvPr>
            <p:cNvSpPr/>
            <p:nvPr/>
          </p:nvSpPr>
          <p:spPr>
            <a:xfrm>
              <a:off x="6633803" y="4375536"/>
              <a:ext cx="490527" cy="292292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60;p53">
              <a:extLst>
                <a:ext uri="{FF2B5EF4-FFF2-40B4-BE49-F238E27FC236}">
                  <a16:creationId xmlns:a16="http://schemas.microsoft.com/office/drawing/2014/main" id="{07222ABE-2E94-761E-9FB4-17F0B46267BA}"/>
                </a:ext>
              </a:extLst>
            </p:cNvPr>
            <p:cNvSpPr/>
            <p:nvPr/>
          </p:nvSpPr>
          <p:spPr>
            <a:xfrm>
              <a:off x="6619800" y="4367068"/>
              <a:ext cx="504530" cy="290433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1;p53">
              <a:extLst>
                <a:ext uri="{FF2B5EF4-FFF2-40B4-BE49-F238E27FC236}">
                  <a16:creationId xmlns:a16="http://schemas.microsoft.com/office/drawing/2014/main" id="{7B00E6D4-81EF-75DD-2C37-D0408AAE6BDE}"/>
                </a:ext>
              </a:extLst>
            </p:cNvPr>
            <p:cNvSpPr/>
            <p:nvPr/>
          </p:nvSpPr>
          <p:spPr>
            <a:xfrm>
              <a:off x="6219613" y="4419777"/>
              <a:ext cx="14045" cy="18464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2;p53">
              <a:extLst>
                <a:ext uri="{FF2B5EF4-FFF2-40B4-BE49-F238E27FC236}">
                  <a16:creationId xmlns:a16="http://schemas.microsoft.com/office/drawing/2014/main" id="{7B03AAAA-DC28-BC6C-5E37-BA8E32AFCCB2}"/>
                </a:ext>
              </a:extLst>
            </p:cNvPr>
            <p:cNvSpPr/>
            <p:nvPr/>
          </p:nvSpPr>
          <p:spPr>
            <a:xfrm>
              <a:off x="6233616" y="4145949"/>
              <a:ext cx="490898" cy="292292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3;p53">
              <a:extLst>
                <a:ext uri="{FF2B5EF4-FFF2-40B4-BE49-F238E27FC236}">
                  <a16:creationId xmlns:a16="http://schemas.microsoft.com/office/drawing/2014/main" id="{982C9341-CD21-FB46-30BD-FF67524F137C}"/>
                </a:ext>
              </a:extLst>
            </p:cNvPr>
            <p:cNvSpPr/>
            <p:nvPr/>
          </p:nvSpPr>
          <p:spPr>
            <a:xfrm>
              <a:off x="6219613" y="4137481"/>
              <a:ext cx="504902" cy="290433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1964;p53">
              <a:extLst>
                <a:ext uri="{FF2B5EF4-FFF2-40B4-BE49-F238E27FC236}">
                  <a16:creationId xmlns:a16="http://schemas.microsoft.com/office/drawing/2014/main" id="{CC8CB176-8FE2-9F05-7C24-AD21907BE526}"/>
                </a:ext>
              </a:extLst>
            </p:cNvPr>
            <p:cNvSpPr/>
            <p:nvPr/>
          </p:nvSpPr>
          <p:spPr>
            <a:xfrm>
              <a:off x="6527313" y="4318408"/>
              <a:ext cx="550216" cy="317696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1965;p53">
              <a:extLst>
                <a:ext uri="{FF2B5EF4-FFF2-40B4-BE49-F238E27FC236}">
                  <a16:creationId xmlns:a16="http://schemas.microsoft.com/office/drawing/2014/main" id="{01DF8E1A-4C2E-A2AE-152D-784D42996A76}"/>
                </a:ext>
              </a:extLst>
            </p:cNvPr>
            <p:cNvSpPr/>
            <p:nvPr/>
          </p:nvSpPr>
          <p:spPr>
            <a:xfrm>
              <a:off x="6527313" y="4318408"/>
              <a:ext cx="550216" cy="289689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1966;p53">
              <a:extLst>
                <a:ext uri="{FF2B5EF4-FFF2-40B4-BE49-F238E27FC236}">
                  <a16:creationId xmlns:a16="http://schemas.microsoft.com/office/drawing/2014/main" id="{E9218141-CA11-527D-4D5E-6C93923AB1F1}"/>
                </a:ext>
              </a:extLst>
            </p:cNvPr>
            <p:cNvSpPr/>
            <p:nvPr/>
          </p:nvSpPr>
          <p:spPr>
            <a:xfrm>
              <a:off x="6437758" y="4266485"/>
              <a:ext cx="550216" cy="317696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1967;p53">
              <a:extLst>
                <a:ext uri="{FF2B5EF4-FFF2-40B4-BE49-F238E27FC236}">
                  <a16:creationId xmlns:a16="http://schemas.microsoft.com/office/drawing/2014/main" id="{6856F845-9096-B9D8-1A7F-3446EA1E91CB}"/>
                </a:ext>
              </a:extLst>
            </p:cNvPr>
            <p:cNvSpPr/>
            <p:nvPr/>
          </p:nvSpPr>
          <p:spPr>
            <a:xfrm>
              <a:off x="6437758" y="4266485"/>
              <a:ext cx="550216" cy="289689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1968;p53">
              <a:extLst>
                <a:ext uri="{FF2B5EF4-FFF2-40B4-BE49-F238E27FC236}">
                  <a16:creationId xmlns:a16="http://schemas.microsoft.com/office/drawing/2014/main" id="{17C99317-7A14-879E-2CFB-BC5212B5F9C0}"/>
                </a:ext>
              </a:extLst>
            </p:cNvPr>
            <p:cNvSpPr/>
            <p:nvPr/>
          </p:nvSpPr>
          <p:spPr>
            <a:xfrm>
              <a:off x="6348203" y="4214520"/>
              <a:ext cx="550257" cy="317324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1969;p53">
              <a:extLst>
                <a:ext uri="{FF2B5EF4-FFF2-40B4-BE49-F238E27FC236}">
                  <a16:creationId xmlns:a16="http://schemas.microsoft.com/office/drawing/2014/main" id="{81CADFF5-9429-9548-D25A-BA8884BE98B7}"/>
                </a:ext>
              </a:extLst>
            </p:cNvPr>
            <p:cNvSpPr/>
            <p:nvPr/>
          </p:nvSpPr>
          <p:spPr>
            <a:xfrm>
              <a:off x="6348203" y="4214520"/>
              <a:ext cx="550257" cy="289689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1970;p53">
              <a:extLst>
                <a:ext uri="{FF2B5EF4-FFF2-40B4-BE49-F238E27FC236}">
                  <a16:creationId xmlns:a16="http://schemas.microsoft.com/office/drawing/2014/main" id="{0057E2FA-4548-588D-A9CB-DFC26F98947A}"/>
                </a:ext>
              </a:extLst>
            </p:cNvPr>
            <p:cNvSpPr/>
            <p:nvPr/>
          </p:nvSpPr>
          <p:spPr>
            <a:xfrm>
              <a:off x="6258690" y="4162555"/>
              <a:ext cx="550216" cy="317324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1971;p53">
              <a:extLst>
                <a:ext uri="{FF2B5EF4-FFF2-40B4-BE49-F238E27FC236}">
                  <a16:creationId xmlns:a16="http://schemas.microsoft.com/office/drawing/2014/main" id="{262304A9-08C2-B29F-D6A0-E5063CFE072B}"/>
                </a:ext>
              </a:extLst>
            </p:cNvPr>
            <p:cNvSpPr/>
            <p:nvPr/>
          </p:nvSpPr>
          <p:spPr>
            <a:xfrm>
              <a:off x="6258690" y="4162555"/>
              <a:ext cx="550216" cy="289318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1972;p53">
              <a:extLst>
                <a:ext uri="{FF2B5EF4-FFF2-40B4-BE49-F238E27FC236}">
                  <a16:creationId xmlns:a16="http://schemas.microsoft.com/office/drawing/2014/main" id="{DB65E59D-7A78-9944-7DBA-A48363C0C7D3}"/>
                </a:ext>
              </a:extLst>
            </p:cNvPr>
            <p:cNvSpPr/>
            <p:nvPr/>
          </p:nvSpPr>
          <p:spPr>
            <a:xfrm>
              <a:off x="6272321" y="4322869"/>
              <a:ext cx="433027" cy="294812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1973;p53">
              <a:extLst>
                <a:ext uri="{FF2B5EF4-FFF2-40B4-BE49-F238E27FC236}">
                  <a16:creationId xmlns:a16="http://schemas.microsoft.com/office/drawing/2014/main" id="{823711CD-FAFF-8BE9-BE24-5326F0FB4E95}"/>
                </a:ext>
              </a:extLst>
            </p:cNvPr>
            <p:cNvSpPr/>
            <p:nvPr/>
          </p:nvSpPr>
          <p:spPr>
            <a:xfrm>
              <a:off x="6272321" y="4322869"/>
              <a:ext cx="433027" cy="269408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1974;p53">
              <a:extLst>
                <a:ext uri="{FF2B5EF4-FFF2-40B4-BE49-F238E27FC236}">
                  <a16:creationId xmlns:a16="http://schemas.microsoft.com/office/drawing/2014/main" id="{B87A7C9C-39A8-C69A-1122-8955A779E4DA}"/>
                </a:ext>
              </a:extLst>
            </p:cNvPr>
            <p:cNvSpPr/>
            <p:nvPr/>
          </p:nvSpPr>
          <p:spPr>
            <a:xfrm>
              <a:off x="6628640" y="4119802"/>
              <a:ext cx="433068" cy="294481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1975;p53">
              <a:extLst>
                <a:ext uri="{FF2B5EF4-FFF2-40B4-BE49-F238E27FC236}">
                  <a16:creationId xmlns:a16="http://schemas.microsoft.com/office/drawing/2014/main" id="{2C9C21C4-1769-B3D3-4A0D-E9D04F25287D}"/>
                </a:ext>
              </a:extLst>
            </p:cNvPr>
            <p:cNvSpPr/>
            <p:nvPr/>
          </p:nvSpPr>
          <p:spPr>
            <a:xfrm>
              <a:off x="6628640" y="4119802"/>
              <a:ext cx="433068" cy="269036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1976;p53">
              <a:extLst>
                <a:ext uri="{FF2B5EF4-FFF2-40B4-BE49-F238E27FC236}">
                  <a16:creationId xmlns:a16="http://schemas.microsoft.com/office/drawing/2014/main" id="{6BCF5561-4330-8984-4FCD-92D5C4F0FA8C}"/>
                </a:ext>
              </a:extLst>
            </p:cNvPr>
            <p:cNvSpPr/>
            <p:nvPr/>
          </p:nvSpPr>
          <p:spPr>
            <a:xfrm>
              <a:off x="6290745" y="4397677"/>
              <a:ext cx="386225" cy="227026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1977;p53">
              <a:extLst>
                <a:ext uri="{FF2B5EF4-FFF2-40B4-BE49-F238E27FC236}">
                  <a16:creationId xmlns:a16="http://schemas.microsoft.com/office/drawing/2014/main" id="{6FB75270-26DA-D70F-09F0-325168C0E0C2}"/>
                </a:ext>
              </a:extLst>
            </p:cNvPr>
            <p:cNvSpPr/>
            <p:nvPr/>
          </p:nvSpPr>
          <p:spPr>
            <a:xfrm>
              <a:off x="6638967" y="4197171"/>
              <a:ext cx="386597" cy="227067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1978;p53">
              <a:extLst>
                <a:ext uri="{FF2B5EF4-FFF2-40B4-BE49-F238E27FC236}">
                  <a16:creationId xmlns:a16="http://schemas.microsoft.com/office/drawing/2014/main" id="{BE932973-B7AB-4459-D0E9-AB82C8B3CDC1}"/>
                </a:ext>
              </a:extLst>
            </p:cNvPr>
            <p:cNvSpPr/>
            <p:nvPr/>
          </p:nvSpPr>
          <p:spPr>
            <a:xfrm>
              <a:off x="6048270" y="4456623"/>
              <a:ext cx="257263" cy="224837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1979;p53">
              <a:extLst>
                <a:ext uri="{FF2B5EF4-FFF2-40B4-BE49-F238E27FC236}">
                  <a16:creationId xmlns:a16="http://schemas.microsoft.com/office/drawing/2014/main" id="{BFC27AB6-4C1A-1CEF-A8FA-50FBA96E1D8F}"/>
                </a:ext>
              </a:extLst>
            </p:cNvPr>
            <p:cNvSpPr/>
            <p:nvPr/>
          </p:nvSpPr>
          <p:spPr>
            <a:xfrm>
              <a:off x="6048270" y="4651925"/>
              <a:ext cx="460661" cy="280478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1980;p53">
              <a:extLst>
                <a:ext uri="{FF2B5EF4-FFF2-40B4-BE49-F238E27FC236}">
                  <a16:creationId xmlns:a16="http://schemas.microsoft.com/office/drawing/2014/main" id="{28E818CD-915F-1071-2076-80FAB02840C7}"/>
                </a:ext>
              </a:extLst>
            </p:cNvPr>
            <p:cNvSpPr/>
            <p:nvPr/>
          </p:nvSpPr>
          <p:spPr>
            <a:xfrm>
              <a:off x="6048270" y="4456623"/>
              <a:ext cx="556825" cy="250984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1981;p53">
              <a:extLst>
                <a:ext uri="{FF2B5EF4-FFF2-40B4-BE49-F238E27FC236}">
                  <a16:creationId xmlns:a16="http://schemas.microsoft.com/office/drawing/2014/main" id="{C98F0641-24A3-F9FC-455C-44DA22908B6E}"/>
                </a:ext>
              </a:extLst>
            </p:cNvPr>
            <p:cNvSpPr/>
            <p:nvPr/>
          </p:nvSpPr>
          <p:spPr>
            <a:xfrm>
              <a:off x="6325732" y="4568649"/>
              <a:ext cx="78526" cy="80384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1982;p53">
              <a:extLst>
                <a:ext uri="{FF2B5EF4-FFF2-40B4-BE49-F238E27FC236}">
                  <a16:creationId xmlns:a16="http://schemas.microsoft.com/office/drawing/2014/main" id="{41B24AD4-BB55-6043-8018-B0930DF57F77}"/>
                </a:ext>
              </a:extLst>
            </p:cNvPr>
            <p:cNvSpPr/>
            <p:nvPr/>
          </p:nvSpPr>
          <p:spPr>
            <a:xfrm>
              <a:off x="6166905" y="4751063"/>
              <a:ext cx="401715" cy="18134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1983;p53">
              <a:extLst>
                <a:ext uri="{FF2B5EF4-FFF2-40B4-BE49-F238E27FC236}">
                  <a16:creationId xmlns:a16="http://schemas.microsoft.com/office/drawing/2014/main" id="{D8C50068-982D-C6C0-330E-ACECAC99CD85}"/>
                </a:ext>
              </a:extLst>
            </p:cNvPr>
            <p:cNvSpPr/>
            <p:nvPr/>
          </p:nvSpPr>
          <p:spPr>
            <a:xfrm>
              <a:off x="6548338" y="4915054"/>
              <a:ext cx="76667" cy="70760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1984;p53">
              <a:extLst>
                <a:ext uri="{FF2B5EF4-FFF2-40B4-BE49-F238E27FC236}">
                  <a16:creationId xmlns:a16="http://schemas.microsoft.com/office/drawing/2014/main" id="{25547BCF-A338-1F86-A1DA-AC06A51746F8}"/>
                </a:ext>
              </a:extLst>
            </p:cNvPr>
            <p:cNvSpPr/>
            <p:nvPr/>
          </p:nvSpPr>
          <p:spPr>
            <a:xfrm>
              <a:off x="6544992" y="4914682"/>
              <a:ext cx="71916" cy="75551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1985;p53">
              <a:extLst>
                <a:ext uri="{FF2B5EF4-FFF2-40B4-BE49-F238E27FC236}">
                  <a16:creationId xmlns:a16="http://schemas.microsoft.com/office/drawing/2014/main" id="{4D213530-9F12-AC25-9B69-100837E650A3}"/>
                </a:ext>
              </a:extLst>
            </p:cNvPr>
            <p:cNvSpPr/>
            <p:nvPr/>
          </p:nvSpPr>
          <p:spPr>
            <a:xfrm>
              <a:off x="5766718" y="4722313"/>
              <a:ext cx="699460" cy="41828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1986;p53">
              <a:extLst>
                <a:ext uri="{FF2B5EF4-FFF2-40B4-BE49-F238E27FC236}">
                  <a16:creationId xmlns:a16="http://schemas.microsoft.com/office/drawing/2014/main" id="{D797DC91-8DFC-ACA3-7472-5BDCB1F607A6}"/>
                </a:ext>
              </a:extLst>
            </p:cNvPr>
            <p:cNvSpPr/>
            <p:nvPr/>
          </p:nvSpPr>
          <p:spPr>
            <a:xfrm>
              <a:off x="5716240" y="4699841"/>
              <a:ext cx="740354" cy="433770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1987;p53">
              <a:extLst>
                <a:ext uri="{FF2B5EF4-FFF2-40B4-BE49-F238E27FC236}">
                  <a16:creationId xmlns:a16="http://schemas.microsoft.com/office/drawing/2014/main" id="{A44EB98F-7133-EE5E-366F-9DF9374E5295}"/>
                </a:ext>
              </a:extLst>
            </p:cNvPr>
            <p:cNvSpPr/>
            <p:nvPr/>
          </p:nvSpPr>
          <p:spPr>
            <a:xfrm>
              <a:off x="5876885" y="4812239"/>
              <a:ext cx="361936" cy="206001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1988;p53">
              <a:extLst>
                <a:ext uri="{FF2B5EF4-FFF2-40B4-BE49-F238E27FC236}">
                  <a16:creationId xmlns:a16="http://schemas.microsoft.com/office/drawing/2014/main" id="{08F91B65-E25E-046A-805A-2D39A1E0C221}"/>
                </a:ext>
              </a:extLst>
            </p:cNvPr>
            <p:cNvSpPr/>
            <p:nvPr/>
          </p:nvSpPr>
          <p:spPr>
            <a:xfrm>
              <a:off x="6359645" y="4922406"/>
              <a:ext cx="30609" cy="16275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1989;p53">
              <a:extLst>
                <a:ext uri="{FF2B5EF4-FFF2-40B4-BE49-F238E27FC236}">
                  <a16:creationId xmlns:a16="http://schemas.microsoft.com/office/drawing/2014/main" id="{15FA92B3-F95F-918E-D7F0-BA675F13E4BE}"/>
                </a:ext>
              </a:extLst>
            </p:cNvPr>
            <p:cNvSpPr/>
            <p:nvPr/>
          </p:nvSpPr>
          <p:spPr>
            <a:xfrm>
              <a:off x="6351921" y="4917986"/>
              <a:ext cx="30609" cy="16234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1990;p53">
              <a:extLst>
                <a:ext uri="{FF2B5EF4-FFF2-40B4-BE49-F238E27FC236}">
                  <a16:creationId xmlns:a16="http://schemas.microsoft.com/office/drawing/2014/main" id="{EA7D9DB0-6026-A535-4D59-AD1AFCC5097F}"/>
                </a:ext>
              </a:extLst>
            </p:cNvPr>
            <p:cNvSpPr/>
            <p:nvPr/>
          </p:nvSpPr>
          <p:spPr>
            <a:xfrm>
              <a:off x="6344155" y="4913566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1991;p53">
              <a:extLst>
                <a:ext uri="{FF2B5EF4-FFF2-40B4-BE49-F238E27FC236}">
                  <a16:creationId xmlns:a16="http://schemas.microsoft.com/office/drawing/2014/main" id="{6E2F3992-BEF3-3D1A-B5CB-EC67229ACE38}"/>
                </a:ext>
              </a:extLst>
            </p:cNvPr>
            <p:cNvSpPr/>
            <p:nvPr/>
          </p:nvSpPr>
          <p:spPr>
            <a:xfrm>
              <a:off x="6336431" y="490914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1992;p53">
              <a:extLst>
                <a:ext uri="{FF2B5EF4-FFF2-40B4-BE49-F238E27FC236}">
                  <a16:creationId xmlns:a16="http://schemas.microsoft.com/office/drawing/2014/main" id="{B34606EE-91D7-58A9-EC85-E80E033E3C77}"/>
                </a:ext>
              </a:extLst>
            </p:cNvPr>
            <p:cNvSpPr/>
            <p:nvPr/>
          </p:nvSpPr>
          <p:spPr>
            <a:xfrm>
              <a:off x="6329078" y="490472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1993;p53">
              <a:extLst>
                <a:ext uri="{FF2B5EF4-FFF2-40B4-BE49-F238E27FC236}">
                  <a16:creationId xmlns:a16="http://schemas.microsoft.com/office/drawing/2014/main" id="{A3CC1C28-2658-3F40-D808-62818EBC2CF6}"/>
                </a:ext>
              </a:extLst>
            </p:cNvPr>
            <p:cNvSpPr/>
            <p:nvPr/>
          </p:nvSpPr>
          <p:spPr>
            <a:xfrm>
              <a:off x="6321312" y="4900307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1994;p53">
              <a:extLst>
                <a:ext uri="{FF2B5EF4-FFF2-40B4-BE49-F238E27FC236}">
                  <a16:creationId xmlns:a16="http://schemas.microsoft.com/office/drawing/2014/main" id="{48CFCF19-72BA-DC2D-FFE8-BCE10E86549D}"/>
                </a:ext>
              </a:extLst>
            </p:cNvPr>
            <p:cNvSpPr/>
            <p:nvPr/>
          </p:nvSpPr>
          <p:spPr>
            <a:xfrm>
              <a:off x="6313588" y="489588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1995;p53">
              <a:extLst>
                <a:ext uri="{FF2B5EF4-FFF2-40B4-BE49-F238E27FC236}">
                  <a16:creationId xmlns:a16="http://schemas.microsoft.com/office/drawing/2014/main" id="{20E59D0F-8C92-0B17-E58B-90EC81360D3E}"/>
                </a:ext>
              </a:extLst>
            </p:cNvPr>
            <p:cNvSpPr/>
            <p:nvPr/>
          </p:nvSpPr>
          <p:spPr>
            <a:xfrm>
              <a:off x="6305863" y="489146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1996;p53">
              <a:extLst>
                <a:ext uri="{FF2B5EF4-FFF2-40B4-BE49-F238E27FC236}">
                  <a16:creationId xmlns:a16="http://schemas.microsoft.com/office/drawing/2014/main" id="{BDF338BA-B815-7E9B-C270-6F453282E2D7}"/>
                </a:ext>
              </a:extLst>
            </p:cNvPr>
            <p:cNvSpPr/>
            <p:nvPr/>
          </p:nvSpPr>
          <p:spPr>
            <a:xfrm>
              <a:off x="6298097" y="4887047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1997;p53">
              <a:extLst>
                <a:ext uri="{FF2B5EF4-FFF2-40B4-BE49-F238E27FC236}">
                  <a16:creationId xmlns:a16="http://schemas.microsoft.com/office/drawing/2014/main" id="{F5316725-FC99-10F7-03CB-7EEECAB2D8B4}"/>
                </a:ext>
              </a:extLst>
            </p:cNvPr>
            <p:cNvSpPr/>
            <p:nvPr/>
          </p:nvSpPr>
          <p:spPr>
            <a:xfrm>
              <a:off x="6290373" y="488262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1998;p53">
              <a:extLst>
                <a:ext uri="{FF2B5EF4-FFF2-40B4-BE49-F238E27FC236}">
                  <a16:creationId xmlns:a16="http://schemas.microsoft.com/office/drawing/2014/main" id="{39CEE3A3-AFF0-0C73-D5B8-81CAB85E596D}"/>
                </a:ext>
              </a:extLst>
            </p:cNvPr>
            <p:cNvSpPr/>
            <p:nvPr/>
          </p:nvSpPr>
          <p:spPr>
            <a:xfrm>
              <a:off x="6282979" y="487816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1999;p53">
              <a:extLst>
                <a:ext uri="{FF2B5EF4-FFF2-40B4-BE49-F238E27FC236}">
                  <a16:creationId xmlns:a16="http://schemas.microsoft.com/office/drawing/2014/main" id="{8BD03D27-1491-1333-78C8-7D295F322503}"/>
                </a:ext>
              </a:extLst>
            </p:cNvPr>
            <p:cNvSpPr/>
            <p:nvPr/>
          </p:nvSpPr>
          <p:spPr>
            <a:xfrm>
              <a:off x="6275254" y="487374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2000;p53">
              <a:extLst>
                <a:ext uri="{FF2B5EF4-FFF2-40B4-BE49-F238E27FC236}">
                  <a16:creationId xmlns:a16="http://schemas.microsoft.com/office/drawing/2014/main" id="{FA10365C-1824-3BF6-D4A5-4BB8E4826BF7}"/>
                </a:ext>
              </a:extLst>
            </p:cNvPr>
            <p:cNvSpPr/>
            <p:nvPr/>
          </p:nvSpPr>
          <p:spPr>
            <a:xfrm>
              <a:off x="6267530" y="486932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2001;p53">
              <a:extLst>
                <a:ext uri="{FF2B5EF4-FFF2-40B4-BE49-F238E27FC236}">
                  <a16:creationId xmlns:a16="http://schemas.microsoft.com/office/drawing/2014/main" id="{76F5DCDD-329B-B9A5-A551-856F681B93DA}"/>
                </a:ext>
              </a:extLst>
            </p:cNvPr>
            <p:cNvSpPr/>
            <p:nvPr/>
          </p:nvSpPr>
          <p:spPr>
            <a:xfrm>
              <a:off x="6259764" y="486490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2002;p53">
              <a:extLst>
                <a:ext uri="{FF2B5EF4-FFF2-40B4-BE49-F238E27FC236}">
                  <a16:creationId xmlns:a16="http://schemas.microsoft.com/office/drawing/2014/main" id="{CB68E0D4-D5C4-E1BA-ADF0-633BE9772A37}"/>
                </a:ext>
              </a:extLst>
            </p:cNvPr>
            <p:cNvSpPr/>
            <p:nvPr/>
          </p:nvSpPr>
          <p:spPr>
            <a:xfrm>
              <a:off x="6252039" y="486048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2003;p53">
              <a:extLst>
                <a:ext uri="{FF2B5EF4-FFF2-40B4-BE49-F238E27FC236}">
                  <a16:creationId xmlns:a16="http://schemas.microsoft.com/office/drawing/2014/main" id="{B6F17481-8B3C-84DC-BEBD-5DB334BAC58B}"/>
                </a:ext>
              </a:extLst>
            </p:cNvPr>
            <p:cNvSpPr/>
            <p:nvPr/>
          </p:nvSpPr>
          <p:spPr>
            <a:xfrm>
              <a:off x="6244315" y="485606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2004;p53">
              <a:extLst>
                <a:ext uri="{FF2B5EF4-FFF2-40B4-BE49-F238E27FC236}">
                  <a16:creationId xmlns:a16="http://schemas.microsoft.com/office/drawing/2014/main" id="{869AB6DD-806F-1A70-CB68-634420FF5B7A}"/>
                </a:ext>
              </a:extLst>
            </p:cNvPr>
            <p:cNvSpPr/>
            <p:nvPr/>
          </p:nvSpPr>
          <p:spPr>
            <a:xfrm>
              <a:off x="6236921" y="4851647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2005;p53">
              <a:extLst>
                <a:ext uri="{FF2B5EF4-FFF2-40B4-BE49-F238E27FC236}">
                  <a16:creationId xmlns:a16="http://schemas.microsoft.com/office/drawing/2014/main" id="{4938C813-E156-88A2-42D5-B1B9FB246F2B}"/>
                </a:ext>
              </a:extLst>
            </p:cNvPr>
            <p:cNvSpPr/>
            <p:nvPr/>
          </p:nvSpPr>
          <p:spPr>
            <a:xfrm>
              <a:off x="6229196" y="4847227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2006;p53">
              <a:extLst>
                <a:ext uri="{FF2B5EF4-FFF2-40B4-BE49-F238E27FC236}">
                  <a16:creationId xmlns:a16="http://schemas.microsoft.com/office/drawing/2014/main" id="{6FA725CB-07AC-21C0-9D52-BA4499F13058}"/>
                </a:ext>
              </a:extLst>
            </p:cNvPr>
            <p:cNvSpPr/>
            <p:nvPr/>
          </p:nvSpPr>
          <p:spPr>
            <a:xfrm>
              <a:off x="6151456" y="4797121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2007;p53">
              <a:extLst>
                <a:ext uri="{FF2B5EF4-FFF2-40B4-BE49-F238E27FC236}">
                  <a16:creationId xmlns:a16="http://schemas.microsoft.com/office/drawing/2014/main" id="{4A722965-7EAE-C37E-0608-07ECAD3EE2F0}"/>
                </a:ext>
              </a:extLst>
            </p:cNvPr>
            <p:cNvSpPr/>
            <p:nvPr/>
          </p:nvSpPr>
          <p:spPr>
            <a:xfrm>
              <a:off x="6143690" y="4792701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2008;p53">
              <a:extLst>
                <a:ext uri="{FF2B5EF4-FFF2-40B4-BE49-F238E27FC236}">
                  <a16:creationId xmlns:a16="http://schemas.microsoft.com/office/drawing/2014/main" id="{5DC5F7D7-B704-698C-9D58-659BA90C12DB}"/>
                </a:ext>
              </a:extLst>
            </p:cNvPr>
            <p:cNvSpPr/>
            <p:nvPr/>
          </p:nvSpPr>
          <p:spPr>
            <a:xfrm>
              <a:off x="6135965" y="4788281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2009;p53">
              <a:extLst>
                <a:ext uri="{FF2B5EF4-FFF2-40B4-BE49-F238E27FC236}">
                  <a16:creationId xmlns:a16="http://schemas.microsoft.com/office/drawing/2014/main" id="{3B122119-3CEF-D4D0-D393-B86DC060182B}"/>
                </a:ext>
              </a:extLst>
            </p:cNvPr>
            <p:cNvSpPr/>
            <p:nvPr/>
          </p:nvSpPr>
          <p:spPr>
            <a:xfrm>
              <a:off x="6128571" y="4783861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2010;p53">
              <a:extLst>
                <a:ext uri="{FF2B5EF4-FFF2-40B4-BE49-F238E27FC236}">
                  <a16:creationId xmlns:a16="http://schemas.microsoft.com/office/drawing/2014/main" id="{BF5BA78D-DFC3-5880-5C4A-94540AC59CBF}"/>
                </a:ext>
              </a:extLst>
            </p:cNvPr>
            <p:cNvSpPr/>
            <p:nvPr/>
          </p:nvSpPr>
          <p:spPr>
            <a:xfrm>
              <a:off x="6120847" y="4779813"/>
              <a:ext cx="30650" cy="16234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2011;p53">
              <a:extLst>
                <a:ext uri="{FF2B5EF4-FFF2-40B4-BE49-F238E27FC236}">
                  <a16:creationId xmlns:a16="http://schemas.microsoft.com/office/drawing/2014/main" id="{ED80A23F-0AEC-AB86-6AC1-24CEE5E88355}"/>
                </a:ext>
              </a:extLst>
            </p:cNvPr>
            <p:cNvSpPr/>
            <p:nvPr/>
          </p:nvSpPr>
          <p:spPr>
            <a:xfrm>
              <a:off x="6113122" y="4775393"/>
              <a:ext cx="30609" cy="16234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2012;p53">
              <a:extLst>
                <a:ext uri="{FF2B5EF4-FFF2-40B4-BE49-F238E27FC236}">
                  <a16:creationId xmlns:a16="http://schemas.microsoft.com/office/drawing/2014/main" id="{5ABA07F3-3E05-F700-C64D-608E08F70163}"/>
                </a:ext>
              </a:extLst>
            </p:cNvPr>
            <p:cNvSpPr/>
            <p:nvPr/>
          </p:nvSpPr>
          <p:spPr>
            <a:xfrm>
              <a:off x="6105356" y="4770932"/>
              <a:ext cx="30650" cy="16275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2013;p53">
              <a:extLst>
                <a:ext uri="{FF2B5EF4-FFF2-40B4-BE49-F238E27FC236}">
                  <a16:creationId xmlns:a16="http://schemas.microsoft.com/office/drawing/2014/main" id="{C7F1929F-769A-CF61-5F6F-3C00E00AA500}"/>
                </a:ext>
              </a:extLst>
            </p:cNvPr>
            <p:cNvSpPr/>
            <p:nvPr/>
          </p:nvSpPr>
          <p:spPr>
            <a:xfrm>
              <a:off x="6097632" y="4766512"/>
              <a:ext cx="30650" cy="16275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2014;p53">
              <a:extLst>
                <a:ext uri="{FF2B5EF4-FFF2-40B4-BE49-F238E27FC236}">
                  <a16:creationId xmlns:a16="http://schemas.microsoft.com/office/drawing/2014/main" id="{770B4994-0F86-8F78-6264-A38ACB142D9A}"/>
                </a:ext>
              </a:extLst>
            </p:cNvPr>
            <p:cNvSpPr/>
            <p:nvPr/>
          </p:nvSpPr>
          <p:spPr>
            <a:xfrm>
              <a:off x="6089907" y="476209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2015;p53">
              <a:extLst>
                <a:ext uri="{FF2B5EF4-FFF2-40B4-BE49-F238E27FC236}">
                  <a16:creationId xmlns:a16="http://schemas.microsoft.com/office/drawing/2014/main" id="{30DB049A-B613-27C3-1D78-4FA750C0AAAA}"/>
                </a:ext>
              </a:extLst>
            </p:cNvPr>
            <p:cNvSpPr/>
            <p:nvPr/>
          </p:nvSpPr>
          <p:spPr>
            <a:xfrm>
              <a:off x="6082513" y="4757672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2016;p53">
              <a:extLst>
                <a:ext uri="{FF2B5EF4-FFF2-40B4-BE49-F238E27FC236}">
                  <a16:creationId xmlns:a16="http://schemas.microsoft.com/office/drawing/2014/main" id="{139067F4-B9A9-7E3A-FAC4-AD425D5272C3}"/>
                </a:ext>
              </a:extLst>
            </p:cNvPr>
            <p:cNvSpPr/>
            <p:nvPr/>
          </p:nvSpPr>
          <p:spPr>
            <a:xfrm>
              <a:off x="6074789" y="475325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2017;p53">
              <a:extLst>
                <a:ext uri="{FF2B5EF4-FFF2-40B4-BE49-F238E27FC236}">
                  <a16:creationId xmlns:a16="http://schemas.microsoft.com/office/drawing/2014/main" id="{81A6B07C-BEDE-36C1-C414-5F9D77562A12}"/>
                </a:ext>
              </a:extLst>
            </p:cNvPr>
            <p:cNvSpPr/>
            <p:nvPr/>
          </p:nvSpPr>
          <p:spPr>
            <a:xfrm>
              <a:off x="6067064" y="474883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2018;p53">
              <a:extLst>
                <a:ext uri="{FF2B5EF4-FFF2-40B4-BE49-F238E27FC236}">
                  <a16:creationId xmlns:a16="http://schemas.microsoft.com/office/drawing/2014/main" id="{6A9BBC84-17F4-EBCA-957F-4043C3D1B7FA}"/>
                </a:ext>
              </a:extLst>
            </p:cNvPr>
            <p:cNvSpPr/>
            <p:nvPr/>
          </p:nvSpPr>
          <p:spPr>
            <a:xfrm>
              <a:off x="6059299" y="4744412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2019;p53">
              <a:extLst>
                <a:ext uri="{FF2B5EF4-FFF2-40B4-BE49-F238E27FC236}">
                  <a16:creationId xmlns:a16="http://schemas.microsoft.com/office/drawing/2014/main" id="{BA1DBE5E-58A7-5889-96B0-34CDF2F38980}"/>
                </a:ext>
              </a:extLst>
            </p:cNvPr>
            <p:cNvSpPr/>
            <p:nvPr/>
          </p:nvSpPr>
          <p:spPr>
            <a:xfrm>
              <a:off x="6051574" y="473999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2020;p53">
              <a:extLst>
                <a:ext uri="{FF2B5EF4-FFF2-40B4-BE49-F238E27FC236}">
                  <a16:creationId xmlns:a16="http://schemas.microsoft.com/office/drawing/2014/main" id="{BF77A77B-20D0-C27D-1FB8-84B23975DA0A}"/>
                </a:ext>
              </a:extLst>
            </p:cNvPr>
            <p:cNvSpPr/>
            <p:nvPr/>
          </p:nvSpPr>
          <p:spPr>
            <a:xfrm>
              <a:off x="6043850" y="4735572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2021;p53">
              <a:extLst>
                <a:ext uri="{FF2B5EF4-FFF2-40B4-BE49-F238E27FC236}">
                  <a16:creationId xmlns:a16="http://schemas.microsoft.com/office/drawing/2014/main" id="{EB907DA8-BBB8-AD91-E2F6-FF320F190528}"/>
                </a:ext>
              </a:extLst>
            </p:cNvPr>
            <p:cNvSpPr/>
            <p:nvPr/>
          </p:nvSpPr>
          <p:spPr>
            <a:xfrm>
              <a:off x="6036456" y="4731153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2022;p53">
              <a:extLst>
                <a:ext uri="{FF2B5EF4-FFF2-40B4-BE49-F238E27FC236}">
                  <a16:creationId xmlns:a16="http://schemas.microsoft.com/office/drawing/2014/main" id="{3BAF4116-834C-FC89-A8C0-622CC25554E1}"/>
                </a:ext>
              </a:extLst>
            </p:cNvPr>
            <p:cNvSpPr/>
            <p:nvPr/>
          </p:nvSpPr>
          <p:spPr>
            <a:xfrm>
              <a:off x="6028731" y="4726733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2023;p53">
              <a:extLst>
                <a:ext uri="{FF2B5EF4-FFF2-40B4-BE49-F238E27FC236}">
                  <a16:creationId xmlns:a16="http://schemas.microsoft.com/office/drawing/2014/main" id="{DC319B44-AE70-331E-1D2C-BF6D3C46A18D}"/>
                </a:ext>
              </a:extLst>
            </p:cNvPr>
            <p:cNvSpPr/>
            <p:nvPr/>
          </p:nvSpPr>
          <p:spPr>
            <a:xfrm>
              <a:off x="6021007" y="4722313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2024;p53">
              <a:extLst>
                <a:ext uri="{FF2B5EF4-FFF2-40B4-BE49-F238E27FC236}">
                  <a16:creationId xmlns:a16="http://schemas.microsoft.com/office/drawing/2014/main" id="{48302D46-764F-C0C6-E2C6-E395D9E671D9}"/>
                </a:ext>
              </a:extLst>
            </p:cNvPr>
            <p:cNvSpPr/>
            <p:nvPr/>
          </p:nvSpPr>
          <p:spPr>
            <a:xfrm>
              <a:off x="6514053" y="4902868"/>
              <a:ext cx="60846" cy="55311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2025;p53">
              <a:extLst>
                <a:ext uri="{FF2B5EF4-FFF2-40B4-BE49-F238E27FC236}">
                  <a16:creationId xmlns:a16="http://schemas.microsoft.com/office/drawing/2014/main" id="{E7CF21E9-BC9A-52FA-723C-E5071E6058F7}"/>
                </a:ext>
              </a:extLst>
            </p:cNvPr>
            <p:cNvSpPr/>
            <p:nvPr/>
          </p:nvSpPr>
          <p:spPr>
            <a:xfrm>
              <a:off x="6522893" y="4902868"/>
              <a:ext cx="52006" cy="41307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2026;p53">
              <a:extLst>
                <a:ext uri="{FF2B5EF4-FFF2-40B4-BE49-F238E27FC236}">
                  <a16:creationId xmlns:a16="http://schemas.microsoft.com/office/drawing/2014/main" id="{88AC0425-4F64-D0AB-6BA9-5758F7DDD050}"/>
                </a:ext>
              </a:extLst>
            </p:cNvPr>
            <p:cNvSpPr/>
            <p:nvPr/>
          </p:nvSpPr>
          <p:spPr>
            <a:xfrm>
              <a:off x="6933035" y="469761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2027;p53">
              <a:extLst>
                <a:ext uri="{FF2B5EF4-FFF2-40B4-BE49-F238E27FC236}">
                  <a16:creationId xmlns:a16="http://schemas.microsoft.com/office/drawing/2014/main" id="{25672A41-3E5E-3863-8BE2-B5297CE4C523}"/>
                </a:ext>
              </a:extLst>
            </p:cNvPr>
            <p:cNvSpPr/>
            <p:nvPr/>
          </p:nvSpPr>
          <p:spPr>
            <a:xfrm>
              <a:off x="6933035" y="469761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2028;p53">
              <a:extLst>
                <a:ext uri="{FF2B5EF4-FFF2-40B4-BE49-F238E27FC236}">
                  <a16:creationId xmlns:a16="http://schemas.microsoft.com/office/drawing/2014/main" id="{2A2960BF-0C0B-0D51-A604-6BF07A93FEF0}"/>
                </a:ext>
              </a:extLst>
            </p:cNvPr>
            <p:cNvSpPr/>
            <p:nvPr/>
          </p:nvSpPr>
          <p:spPr>
            <a:xfrm>
              <a:off x="6966577" y="4697611"/>
              <a:ext cx="4089" cy="26561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2029;p53">
              <a:extLst>
                <a:ext uri="{FF2B5EF4-FFF2-40B4-BE49-F238E27FC236}">
                  <a16:creationId xmlns:a16="http://schemas.microsoft.com/office/drawing/2014/main" id="{F62EBD56-968E-655E-2ABF-49FCCD296312}"/>
                </a:ext>
              </a:extLst>
            </p:cNvPr>
            <p:cNvSpPr/>
            <p:nvPr/>
          </p:nvSpPr>
          <p:spPr>
            <a:xfrm>
              <a:off x="6676928" y="484169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2030;p53">
              <a:extLst>
                <a:ext uri="{FF2B5EF4-FFF2-40B4-BE49-F238E27FC236}">
                  <a16:creationId xmlns:a16="http://schemas.microsoft.com/office/drawing/2014/main" id="{61C5B144-DE92-AC10-FB37-55DC29155163}"/>
                </a:ext>
              </a:extLst>
            </p:cNvPr>
            <p:cNvSpPr/>
            <p:nvPr/>
          </p:nvSpPr>
          <p:spPr>
            <a:xfrm>
              <a:off x="6676928" y="484169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2031;p53">
              <a:extLst>
                <a:ext uri="{FF2B5EF4-FFF2-40B4-BE49-F238E27FC236}">
                  <a16:creationId xmlns:a16="http://schemas.microsoft.com/office/drawing/2014/main" id="{A1B062AB-080E-98C9-4BE2-3F6FA9A518A0}"/>
                </a:ext>
              </a:extLst>
            </p:cNvPr>
            <p:cNvSpPr/>
            <p:nvPr/>
          </p:nvSpPr>
          <p:spPr>
            <a:xfrm>
              <a:off x="6710470" y="4841691"/>
              <a:ext cx="4089" cy="26602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2032;p53">
              <a:extLst>
                <a:ext uri="{FF2B5EF4-FFF2-40B4-BE49-F238E27FC236}">
                  <a16:creationId xmlns:a16="http://schemas.microsoft.com/office/drawing/2014/main" id="{CF20DE61-4EDA-0852-84E9-C06847B6ECBF}"/>
                </a:ext>
              </a:extLst>
            </p:cNvPr>
            <p:cNvSpPr/>
            <p:nvPr/>
          </p:nvSpPr>
          <p:spPr>
            <a:xfrm>
              <a:off x="6001840" y="5112545"/>
              <a:ext cx="120535" cy="161099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2033;p53">
              <a:extLst>
                <a:ext uri="{FF2B5EF4-FFF2-40B4-BE49-F238E27FC236}">
                  <a16:creationId xmlns:a16="http://schemas.microsoft.com/office/drawing/2014/main" id="{2AF1DBCC-BD80-27D7-F3C5-B66679306497}"/>
                </a:ext>
              </a:extLst>
            </p:cNvPr>
            <p:cNvSpPr/>
            <p:nvPr/>
          </p:nvSpPr>
          <p:spPr>
            <a:xfrm>
              <a:off x="6010308" y="5126920"/>
              <a:ext cx="103599" cy="132721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2034;p53">
              <a:extLst>
                <a:ext uri="{FF2B5EF4-FFF2-40B4-BE49-F238E27FC236}">
                  <a16:creationId xmlns:a16="http://schemas.microsoft.com/office/drawing/2014/main" id="{6B250FCF-20BE-582B-6498-342825512F7C}"/>
                </a:ext>
              </a:extLst>
            </p:cNvPr>
            <p:cNvSpPr/>
            <p:nvPr/>
          </p:nvSpPr>
          <p:spPr>
            <a:xfrm>
              <a:off x="6010308" y="5196564"/>
              <a:ext cx="103599" cy="63077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2035;p53">
              <a:extLst>
                <a:ext uri="{FF2B5EF4-FFF2-40B4-BE49-F238E27FC236}">
                  <a16:creationId xmlns:a16="http://schemas.microsoft.com/office/drawing/2014/main" id="{CA60AB5E-AA0B-0A25-4E08-EB55D1D3AA50}"/>
                </a:ext>
              </a:extLst>
            </p:cNvPr>
            <p:cNvSpPr/>
            <p:nvPr/>
          </p:nvSpPr>
          <p:spPr>
            <a:xfrm>
              <a:off x="6018776" y="5131711"/>
              <a:ext cx="95131" cy="119461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2036;p53">
              <a:extLst>
                <a:ext uri="{FF2B5EF4-FFF2-40B4-BE49-F238E27FC236}">
                  <a16:creationId xmlns:a16="http://schemas.microsoft.com/office/drawing/2014/main" id="{11E1E7F4-D4BF-5D55-1665-4C621325FA44}"/>
                </a:ext>
              </a:extLst>
            </p:cNvPr>
            <p:cNvSpPr/>
            <p:nvPr/>
          </p:nvSpPr>
          <p:spPr>
            <a:xfrm>
              <a:off x="6018776" y="5131711"/>
              <a:ext cx="75593" cy="108019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2037;p53">
              <a:extLst>
                <a:ext uri="{FF2B5EF4-FFF2-40B4-BE49-F238E27FC236}">
                  <a16:creationId xmlns:a16="http://schemas.microsoft.com/office/drawing/2014/main" id="{AF4D8CA9-555E-54A7-3F6D-04A5ED7952A7}"/>
                </a:ext>
              </a:extLst>
            </p:cNvPr>
            <p:cNvSpPr/>
            <p:nvPr/>
          </p:nvSpPr>
          <p:spPr>
            <a:xfrm>
              <a:off x="6001840" y="5209824"/>
              <a:ext cx="120535" cy="109506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2038;p53">
              <a:extLst>
                <a:ext uri="{FF2B5EF4-FFF2-40B4-BE49-F238E27FC236}">
                  <a16:creationId xmlns:a16="http://schemas.microsoft.com/office/drawing/2014/main" id="{D1FDE0B6-CF51-B15B-7357-1440F8829AC5}"/>
                </a:ext>
              </a:extLst>
            </p:cNvPr>
            <p:cNvSpPr/>
            <p:nvPr/>
          </p:nvSpPr>
          <p:spPr>
            <a:xfrm>
              <a:off x="6010308" y="5224199"/>
              <a:ext cx="103599" cy="80756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2039;p53">
              <a:extLst>
                <a:ext uri="{FF2B5EF4-FFF2-40B4-BE49-F238E27FC236}">
                  <a16:creationId xmlns:a16="http://schemas.microsoft.com/office/drawing/2014/main" id="{D8D710AD-FFC3-E3BF-FC2C-A93DB0E778A6}"/>
                </a:ext>
              </a:extLst>
            </p:cNvPr>
            <p:cNvSpPr/>
            <p:nvPr/>
          </p:nvSpPr>
          <p:spPr>
            <a:xfrm>
              <a:off x="6010308" y="5242250"/>
              <a:ext cx="103599" cy="62705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2040;p53">
              <a:extLst>
                <a:ext uri="{FF2B5EF4-FFF2-40B4-BE49-F238E27FC236}">
                  <a16:creationId xmlns:a16="http://schemas.microsoft.com/office/drawing/2014/main" id="{66852FD6-1B1E-32AC-8388-F18143942E02}"/>
                </a:ext>
              </a:extLst>
            </p:cNvPr>
            <p:cNvSpPr/>
            <p:nvPr/>
          </p:nvSpPr>
          <p:spPr>
            <a:xfrm>
              <a:off x="6018776" y="5228619"/>
              <a:ext cx="95131" cy="67868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2041;p53">
              <a:extLst>
                <a:ext uri="{FF2B5EF4-FFF2-40B4-BE49-F238E27FC236}">
                  <a16:creationId xmlns:a16="http://schemas.microsoft.com/office/drawing/2014/main" id="{55A9DA1D-1EB4-263A-8ECE-FFD8FDDB4B25}"/>
                </a:ext>
              </a:extLst>
            </p:cNvPr>
            <p:cNvSpPr/>
            <p:nvPr/>
          </p:nvSpPr>
          <p:spPr>
            <a:xfrm>
              <a:off x="5686746" y="4928313"/>
              <a:ext cx="120164" cy="161058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2042;p53">
              <a:extLst>
                <a:ext uri="{FF2B5EF4-FFF2-40B4-BE49-F238E27FC236}">
                  <a16:creationId xmlns:a16="http://schemas.microsoft.com/office/drawing/2014/main" id="{4962540C-3147-6AAB-EC48-4B46C0B8CD6E}"/>
                </a:ext>
              </a:extLst>
            </p:cNvPr>
            <p:cNvSpPr/>
            <p:nvPr/>
          </p:nvSpPr>
          <p:spPr>
            <a:xfrm>
              <a:off x="5694843" y="4942688"/>
              <a:ext cx="103599" cy="13268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2043;p53">
              <a:extLst>
                <a:ext uri="{FF2B5EF4-FFF2-40B4-BE49-F238E27FC236}">
                  <a16:creationId xmlns:a16="http://schemas.microsoft.com/office/drawing/2014/main" id="{7FC1F778-386A-CFFE-0BCC-05F2622AEEC9}"/>
                </a:ext>
              </a:extLst>
            </p:cNvPr>
            <p:cNvSpPr/>
            <p:nvPr/>
          </p:nvSpPr>
          <p:spPr>
            <a:xfrm>
              <a:off x="5694843" y="5012333"/>
              <a:ext cx="103599" cy="63035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2044;p53">
              <a:extLst>
                <a:ext uri="{FF2B5EF4-FFF2-40B4-BE49-F238E27FC236}">
                  <a16:creationId xmlns:a16="http://schemas.microsoft.com/office/drawing/2014/main" id="{41B29995-B965-8381-2D6C-09A08A655EF4}"/>
                </a:ext>
              </a:extLst>
            </p:cNvPr>
            <p:cNvSpPr/>
            <p:nvPr/>
          </p:nvSpPr>
          <p:spPr>
            <a:xfrm>
              <a:off x="5703724" y="4947480"/>
              <a:ext cx="94718" cy="119420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2045;p53">
              <a:extLst>
                <a:ext uri="{FF2B5EF4-FFF2-40B4-BE49-F238E27FC236}">
                  <a16:creationId xmlns:a16="http://schemas.microsoft.com/office/drawing/2014/main" id="{03BB308C-C960-FBB2-E67D-E435C0488164}"/>
                </a:ext>
              </a:extLst>
            </p:cNvPr>
            <p:cNvSpPr/>
            <p:nvPr/>
          </p:nvSpPr>
          <p:spPr>
            <a:xfrm>
              <a:off x="5703724" y="4947480"/>
              <a:ext cx="75180" cy="107978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2046;p53">
              <a:extLst>
                <a:ext uri="{FF2B5EF4-FFF2-40B4-BE49-F238E27FC236}">
                  <a16:creationId xmlns:a16="http://schemas.microsoft.com/office/drawing/2014/main" id="{482A983C-3086-B35B-28FB-0CBF32C2A337}"/>
                </a:ext>
              </a:extLst>
            </p:cNvPr>
            <p:cNvSpPr/>
            <p:nvPr/>
          </p:nvSpPr>
          <p:spPr>
            <a:xfrm>
              <a:off x="5686746" y="5025592"/>
              <a:ext cx="120164" cy="109465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2047;p53">
              <a:extLst>
                <a:ext uri="{FF2B5EF4-FFF2-40B4-BE49-F238E27FC236}">
                  <a16:creationId xmlns:a16="http://schemas.microsoft.com/office/drawing/2014/main" id="{6ED8D67E-C1A1-815C-B988-3D5FC814C4A5}"/>
                </a:ext>
              </a:extLst>
            </p:cNvPr>
            <p:cNvSpPr/>
            <p:nvPr/>
          </p:nvSpPr>
          <p:spPr>
            <a:xfrm>
              <a:off x="5694843" y="5039967"/>
              <a:ext cx="103599" cy="80715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2048;p53">
              <a:extLst>
                <a:ext uri="{FF2B5EF4-FFF2-40B4-BE49-F238E27FC236}">
                  <a16:creationId xmlns:a16="http://schemas.microsoft.com/office/drawing/2014/main" id="{F20BE018-0DF5-3BA5-9ABF-16839EB2CCF3}"/>
                </a:ext>
              </a:extLst>
            </p:cNvPr>
            <p:cNvSpPr/>
            <p:nvPr/>
          </p:nvSpPr>
          <p:spPr>
            <a:xfrm>
              <a:off x="5694843" y="5058019"/>
              <a:ext cx="103599" cy="62663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2049;p53">
              <a:extLst>
                <a:ext uri="{FF2B5EF4-FFF2-40B4-BE49-F238E27FC236}">
                  <a16:creationId xmlns:a16="http://schemas.microsoft.com/office/drawing/2014/main" id="{890C49BA-F054-F96B-1360-3FB47C88C455}"/>
                </a:ext>
              </a:extLst>
            </p:cNvPr>
            <p:cNvSpPr/>
            <p:nvPr/>
          </p:nvSpPr>
          <p:spPr>
            <a:xfrm>
              <a:off x="5703724" y="5044759"/>
              <a:ext cx="94718" cy="67827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2050;p53">
              <a:extLst>
                <a:ext uri="{FF2B5EF4-FFF2-40B4-BE49-F238E27FC236}">
                  <a16:creationId xmlns:a16="http://schemas.microsoft.com/office/drawing/2014/main" id="{1B127F3A-8F0A-3592-1BA8-DE90DEC140F9}"/>
                </a:ext>
              </a:extLst>
            </p:cNvPr>
            <p:cNvSpPr/>
            <p:nvPr/>
          </p:nvSpPr>
          <p:spPr>
            <a:xfrm>
              <a:off x="5806869" y="4997214"/>
              <a:ext cx="195013" cy="253215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2051;p53">
              <a:extLst>
                <a:ext uri="{FF2B5EF4-FFF2-40B4-BE49-F238E27FC236}">
                  <a16:creationId xmlns:a16="http://schemas.microsoft.com/office/drawing/2014/main" id="{C69EEF6D-C761-D1A5-502F-F30F3CB95E69}"/>
                </a:ext>
              </a:extLst>
            </p:cNvPr>
            <p:cNvSpPr/>
            <p:nvPr/>
          </p:nvSpPr>
          <p:spPr>
            <a:xfrm>
              <a:off x="5978253" y="5107753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2052;p53">
              <a:extLst>
                <a:ext uri="{FF2B5EF4-FFF2-40B4-BE49-F238E27FC236}">
                  <a16:creationId xmlns:a16="http://schemas.microsoft.com/office/drawing/2014/main" id="{DE6FD701-D25F-E02C-9932-656373266CF6}"/>
                </a:ext>
              </a:extLst>
            </p:cNvPr>
            <p:cNvSpPr/>
            <p:nvPr/>
          </p:nvSpPr>
          <p:spPr>
            <a:xfrm>
              <a:off x="5978253" y="5107753"/>
              <a:ext cx="15119" cy="131977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2053;p53">
              <a:extLst>
                <a:ext uri="{FF2B5EF4-FFF2-40B4-BE49-F238E27FC236}">
                  <a16:creationId xmlns:a16="http://schemas.microsoft.com/office/drawing/2014/main" id="{FFA56AC8-49CF-CB8D-5CBC-E17F36CA60DA}"/>
                </a:ext>
              </a:extLst>
            </p:cNvPr>
            <p:cNvSpPr/>
            <p:nvPr/>
          </p:nvSpPr>
          <p:spPr>
            <a:xfrm>
              <a:off x="5978253" y="5107753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2054;p53">
              <a:extLst>
                <a:ext uri="{FF2B5EF4-FFF2-40B4-BE49-F238E27FC236}">
                  <a16:creationId xmlns:a16="http://schemas.microsoft.com/office/drawing/2014/main" id="{5D69F3BF-1B19-7AAC-AE22-768F5499FBF6}"/>
                </a:ext>
              </a:extLst>
            </p:cNvPr>
            <p:cNvSpPr/>
            <p:nvPr/>
          </p:nvSpPr>
          <p:spPr>
            <a:xfrm>
              <a:off x="5959830" y="5097096"/>
              <a:ext cx="15862" cy="131564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2055;p53">
              <a:extLst>
                <a:ext uri="{FF2B5EF4-FFF2-40B4-BE49-F238E27FC236}">
                  <a16:creationId xmlns:a16="http://schemas.microsoft.com/office/drawing/2014/main" id="{F976DBB1-6F14-02A3-416D-2377547CB0FE}"/>
                </a:ext>
              </a:extLst>
            </p:cNvPr>
            <p:cNvSpPr/>
            <p:nvPr/>
          </p:nvSpPr>
          <p:spPr>
            <a:xfrm>
              <a:off x="5959830" y="5097096"/>
              <a:ext cx="14747" cy="131564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2056;p53">
              <a:extLst>
                <a:ext uri="{FF2B5EF4-FFF2-40B4-BE49-F238E27FC236}">
                  <a16:creationId xmlns:a16="http://schemas.microsoft.com/office/drawing/2014/main" id="{4E354E5F-B811-7D1B-7DAF-34F48857B43F}"/>
                </a:ext>
              </a:extLst>
            </p:cNvPr>
            <p:cNvSpPr/>
            <p:nvPr/>
          </p:nvSpPr>
          <p:spPr>
            <a:xfrm>
              <a:off x="5959830" y="5097096"/>
              <a:ext cx="6651" cy="123096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2057;p53">
              <a:extLst>
                <a:ext uri="{FF2B5EF4-FFF2-40B4-BE49-F238E27FC236}">
                  <a16:creationId xmlns:a16="http://schemas.microsoft.com/office/drawing/2014/main" id="{BE39B586-0D70-10A7-76D0-9D31D26C2C87}"/>
                </a:ext>
              </a:extLst>
            </p:cNvPr>
            <p:cNvSpPr/>
            <p:nvPr/>
          </p:nvSpPr>
          <p:spPr>
            <a:xfrm>
              <a:off x="5941035" y="5086025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2058;p53">
              <a:extLst>
                <a:ext uri="{FF2B5EF4-FFF2-40B4-BE49-F238E27FC236}">
                  <a16:creationId xmlns:a16="http://schemas.microsoft.com/office/drawing/2014/main" id="{63DF0831-DE12-0EB6-5FE9-5697E8CB9EC8}"/>
                </a:ext>
              </a:extLst>
            </p:cNvPr>
            <p:cNvSpPr/>
            <p:nvPr/>
          </p:nvSpPr>
          <p:spPr>
            <a:xfrm>
              <a:off x="5941035" y="5086025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2059;p53">
              <a:extLst>
                <a:ext uri="{FF2B5EF4-FFF2-40B4-BE49-F238E27FC236}">
                  <a16:creationId xmlns:a16="http://schemas.microsoft.com/office/drawing/2014/main" id="{4C78D7A0-582E-14A4-C871-3D15C4A67A22}"/>
                </a:ext>
              </a:extLst>
            </p:cNvPr>
            <p:cNvSpPr/>
            <p:nvPr/>
          </p:nvSpPr>
          <p:spPr>
            <a:xfrm>
              <a:off x="5941035" y="5086025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2060;p53">
              <a:extLst>
                <a:ext uri="{FF2B5EF4-FFF2-40B4-BE49-F238E27FC236}">
                  <a16:creationId xmlns:a16="http://schemas.microsoft.com/office/drawing/2014/main" id="{E634860C-2BA5-436C-FA2C-0244EC05DC36}"/>
                </a:ext>
              </a:extLst>
            </p:cNvPr>
            <p:cNvSpPr/>
            <p:nvPr/>
          </p:nvSpPr>
          <p:spPr>
            <a:xfrm>
              <a:off x="5922240" y="5074955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2061;p53">
              <a:extLst>
                <a:ext uri="{FF2B5EF4-FFF2-40B4-BE49-F238E27FC236}">
                  <a16:creationId xmlns:a16="http://schemas.microsoft.com/office/drawing/2014/main" id="{995FE603-1FBF-79EC-0D6E-AEDBA59F9FCB}"/>
                </a:ext>
              </a:extLst>
            </p:cNvPr>
            <p:cNvSpPr/>
            <p:nvPr/>
          </p:nvSpPr>
          <p:spPr>
            <a:xfrm>
              <a:off x="5922240" y="5074955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2062;p53">
              <a:extLst>
                <a:ext uri="{FF2B5EF4-FFF2-40B4-BE49-F238E27FC236}">
                  <a16:creationId xmlns:a16="http://schemas.microsoft.com/office/drawing/2014/main" id="{1B00BFED-0CDC-C15B-4DAE-CEE507544D75}"/>
                </a:ext>
              </a:extLst>
            </p:cNvPr>
            <p:cNvSpPr/>
            <p:nvPr/>
          </p:nvSpPr>
          <p:spPr>
            <a:xfrm>
              <a:off x="5922240" y="5074955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2063;p53">
              <a:extLst>
                <a:ext uri="{FF2B5EF4-FFF2-40B4-BE49-F238E27FC236}">
                  <a16:creationId xmlns:a16="http://schemas.microsoft.com/office/drawing/2014/main" id="{27EA6C8C-F4F3-9488-60CB-E7A0677CF650}"/>
                </a:ext>
              </a:extLst>
            </p:cNvPr>
            <p:cNvSpPr/>
            <p:nvPr/>
          </p:nvSpPr>
          <p:spPr>
            <a:xfrm>
              <a:off x="5903817" y="5064298"/>
              <a:ext cx="15862" cy="131564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2064;p53">
              <a:extLst>
                <a:ext uri="{FF2B5EF4-FFF2-40B4-BE49-F238E27FC236}">
                  <a16:creationId xmlns:a16="http://schemas.microsoft.com/office/drawing/2014/main" id="{56266E98-695B-FA87-F9CB-B896D2D6F069}"/>
                </a:ext>
              </a:extLst>
            </p:cNvPr>
            <p:cNvSpPr/>
            <p:nvPr/>
          </p:nvSpPr>
          <p:spPr>
            <a:xfrm>
              <a:off x="5903817" y="5064298"/>
              <a:ext cx="14747" cy="131564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2065;p53">
              <a:extLst>
                <a:ext uri="{FF2B5EF4-FFF2-40B4-BE49-F238E27FC236}">
                  <a16:creationId xmlns:a16="http://schemas.microsoft.com/office/drawing/2014/main" id="{3163F83D-2619-074A-BC21-577FA048C7ED}"/>
                </a:ext>
              </a:extLst>
            </p:cNvPr>
            <p:cNvSpPr/>
            <p:nvPr/>
          </p:nvSpPr>
          <p:spPr>
            <a:xfrm>
              <a:off x="5903817" y="5064298"/>
              <a:ext cx="6279" cy="123096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2066;p53">
              <a:extLst>
                <a:ext uri="{FF2B5EF4-FFF2-40B4-BE49-F238E27FC236}">
                  <a16:creationId xmlns:a16="http://schemas.microsoft.com/office/drawing/2014/main" id="{75BE5FFD-CC85-E405-4540-38BFF4C0E2CC}"/>
                </a:ext>
              </a:extLst>
            </p:cNvPr>
            <p:cNvSpPr/>
            <p:nvPr/>
          </p:nvSpPr>
          <p:spPr>
            <a:xfrm>
              <a:off x="5885022" y="5053227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2067;p53">
              <a:extLst>
                <a:ext uri="{FF2B5EF4-FFF2-40B4-BE49-F238E27FC236}">
                  <a16:creationId xmlns:a16="http://schemas.microsoft.com/office/drawing/2014/main" id="{342725DE-B579-F887-F26D-38148607A10E}"/>
                </a:ext>
              </a:extLst>
            </p:cNvPr>
            <p:cNvSpPr/>
            <p:nvPr/>
          </p:nvSpPr>
          <p:spPr>
            <a:xfrm>
              <a:off x="5885022" y="5053227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2068;p53">
              <a:extLst>
                <a:ext uri="{FF2B5EF4-FFF2-40B4-BE49-F238E27FC236}">
                  <a16:creationId xmlns:a16="http://schemas.microsoft.com/office/drawing/2014/main" id="{EC2C3FC7-DAE6-75B9-3F5B-C3B2AA92DFC4}"/>
                </a:ext>
              </a:extLst>
            </p:cNvPr>
            <p:cNvSpPr/>
            <p:nvPr/>
          </p:nvSpPr>
          <p:spPr>
            <a:xfrm>
              <a:off x="5885022" y="5053227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2069;p53">
              <a:extLst>
                <a:ext uri="{FF2B5EF4-FFF2-40B4-BE49-F238E27FC236}">
                  <a16:creationId xmlns:a16="http://schemas.microsoft.com/office/drawing/2014/main" id="{321F25F4-1EDD-62AB-BE3D-3FCC09DB50FF}"/>
                </a:ext>
              </a:extLst>
            </p:cNvPr>
            <p:cNvSpPr/>
            <p:nvPr/>
          </p:nvSpPr>
          <p:spPr>
            <a:xfrm>
              <a:off x="5866227" y="5042157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2070;p53">
              <a:extLst>
                <a:ext uri="{FF2B5EF4-FFF2-40B4-BE49-F238E27FC236}">
                  <a16:creationId xmlns:a16="http://schemas.microsoft.com/office/drawing/2014/main" id="{E82BA05B-5537-0663-9E6C-E626696E0BAC}"/>
                </a:ext>
              </a:extLst>
            </p:cNvPr>
            <p:cNvSpPr/>
            <p:nvPr/>
          </p:nvSpPr>
          <p:spPr>
            <a:xfrm>
              <a:off x="5866227" y="5042157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2071;p53">
              <a:extLst>
                <a:ext uri="{FF2B5EF4-FFF2-40B4-BE49-F238E27FC236}">
                  <a16:creationId xmlns:a16="http://schemas.microsoft.com/office/drawing/2014/main" id="{76C59048-51AE-04BC-06D2-25512C4FE99E}"/>
                </a:ext>
              </a:extLst>
            </p:cNvPr>
            <p:cNvSpPr/>
            <p:nvPr/>
          </p:nvSpPr>
          <p:spPr>
            <a:xfrm>
              <a:off x="5866227" y="5042157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2072;p53">
              <a:extLst>
                <a:ext uri="{FF2B5EF4-FFF2-40B4-BE49-F238E27FC236}">
                  <a16:creationId xmlns:a16="http://schemas.microsoft.com/office/drawing/2014/main" id="{A54D4950-5358-548F-5E51-140978A5604B}"/>
                </a:ext>
              </a:extLst>
            </p:cNvPr>
            <p:cNvSpPr/>
            <p:nvPr/>
          </p:nvSpPr>
          <p:spPr>
            <a:xfrm>
              <a:off x="5847804" y="5031128"/>
              <a:ext cx="15862" cy="131936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2073;p53">
              <a:extLst>
                <a:ext uri="{FF2B5EF4-FFF2-40B4-BE49-F238E27FC236}">
                  <a16:creationId xmlns:a16="http://schemas.microsoft.com/office/drawing/2014/main" id="{AF16BA1F-D308-0699-5DCA-2F00C2ABA3FC}"/>
                </a:ext>
              </a:extLst>
            </p:cNvPr>
            <p:cNvSpPr/>
            <p:nvPr/>
          </p:nvSpPr>
          <p:spPr>
            <a:xfrm>
              <a:off x="5847804" y="5031128"/>
              <a:ext cx="14747" cy="131936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2074;p53">
              <a:extLst>
                <a:ext uri="{FF2B5EF4-FFF2-40B4-BE49-F238E27FC236}">
                  <a16:creationId xmlns:a16="http://schemas.microsoft.com/office/drawing/2014/main" id="{5CA70F49-8B9F-C6AC-EFB6-C397FC061B35}"/>
                </a:ext>
              </a:extLst>
            </p:cNvPr>
            <p:cNvSpPr/>
            <p:nvPr/>
          </p:nvSpPr>
          <p:spPr>
            <a:xfrm>
              <a:off x="5847804" y="5031128"/>
              <a:ext cx="6279" cy="123468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2075;p53">
              <a:extLst>
                <a:ext uri="{FF2B5EF4-FFF2-40B4-BE49-F238E27FC236}">
                  <a16:creationId xmlns:a16="http://schemas.microsoft.com/office/drawing/2014/main" id="{54532BEE-D9CD-A311-4C14-C24615D9D786}"/>
                </a:ext>
              </a:extLst>
            </p:cNvPr>
            <p:cNvSpPr/>
            <p:nvPr/>
          </p:nvSpPr>
          <p:spPr>
            <a:xfrm>
              <a:off x="5829009" y="5020429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2076;p53">
              <a:extLst>
                <a:ext uri="{FF2B5EF4-FFF2-40B4-BE49-F238E27FC236}">
                  <a16:creationId xmlns:a16="http://schemas.microsoft.com/office/drawing/2014/main" id="{AAFCF166-9EC9-521B-58CA-9313FD3DE3A9}"/>
                </a:ext>
              </a:extLst>
            </p:cNvPr>
            <p:cNvSpPr/>
            <p:nvPr/>
          </p:nvSpPr>
          <p:spPr>
            <a:xfrm>
              <a:off x="5829009" y="5020429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2077;p53">
              <a:extLst>
                <a:ext uri="{FF2B5EF4-FFF2-40B4-BE49-F238E27FC236}">
                  <a16:creationId xmlns:a16="http://schemas.microsoft.com/office/drawing/2014/main" id="{ECEC3932-8111-AD97-E545-573079A0BC59}"/>
                </a:ext>
              </a:extLst>
            </p:cNvPr>
            <p:cNvSpPr/>
            <p:nvPr/>
          </p:nvSpPr>
          <p:spPr>
            <a:xfrm>
              <a:off x="5829009" y="5020429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2078;p53">
              <a:extLst>
                <a:ext uri="{FF2B5EF4-FFF2-40B4-BE49-F238E27FC236}">
                  <a16:creationId xmlns:a16="http://schemas.microsoft.com/office/drawing/2014/main" id="{CB2880F8-956C-F2F6-0EE6-A2D32EDA71EF}"/>
                </a:ext>
              </a:extLst>
            </p:cNvPr>
            <p:cNvSpPr/>
            <p:nvPr/>
          </p:nvSpPr>
          <p:spPr>
            <a:xfrm>
              <a:off x="5810214" y="5009359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2079;p53">
              <a:extLst>
                <a:ext uri="{FF2B5EF4-FFF2-40B4-BE49-F238E27FC236}">
                  <a16:creationId xmlns:a16="http://schemas.microsoft.com/office/drawing/2014/main" id="{8B8FA3DA-3867-9E76-A614-E35FFBE08B53}"/>
                </a:ext>
              </a:extLst>
            </p:cNvPr>
            <p:cNvSpPr/>
            <p:nvPr/>
          </p:nvSpPr>
          <p:spPr>
            <a:xfrm>
              <a:off x="5810214" y="5009359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2080;p53">
              <a:extLst>
                <a:ext uri="{FF2B5EF4-FFF2-40B4-BE49-F238E27FC236}">
                  <a16:creationId xmlns:a16="http://schemas.microsoft.com/office/drawing/2014/main" id="{88C1DCF0-D5E3-1FD0-A3B4-F58E328C21D3}"/>
                </a:ext>
              </a:extLst>
            </p:cNvPr>
            <p:cNvSpPr/>
            <p:nvPr/>
          </p:nvSpPr>
          <p:spPr>
            <a:xfrm>
              <a:off x="5810214" y="5009359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2081;p53">
              <a:extLst>
                <a:ext uri="{FF2B5EF4-FFF2-40B4-BE49-F238E27FC236}">
                  <a16:creationId xmlns:a16="http://schemas.microsoft.com/office/drawing/2014/main" id="{6F60D93E-F08E-ED7B-792F-8A574A036D6D}"/>
                </a:ext>
              </a:extLst>
            </p:cNvPr>
            <p:cNvSpPr/>
            <p:nvPr/>
          </p:nvSpPr>
          <p:spPr>
            <a:xfrm>
              <a:off x="5650272" y="5074583"/>
              <a:ext cx="467312" cy="339837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2082;p53">
              <a:extLst>
                <a:ext uri="{FF2B5EF4-FFF2-40B4-BE49-F238E27FC236}">
                  <a16:creationId xmlns:a16="http://schemas.microsoft.com/office/drawing/2014/main" id="{16EBF2E6-F15B-49C3-F5FB-BC6BEB47D2AD}"/>
                </a:ext>
              </a:extLst>
            </p:cNvPr>
            <p:cNvSpPr/>
            <p:nvPr/>
          </p:nvSpPr>
          <p:spPr>
            <a:xfrm>
              <a:off x="6117542" y="5329616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2083;p53">
              <a:extLst>
                <a:ext uri="{FF2B5EF4-FFF2-40B4-BE49-F238E27FC236}">
                  <a16:creationId xmlns:a16="http://schemas.microsoft.com/office/drawing/2014/main" id="{378BB9DB-B5E3-C90F-13A4-15250B7EE0CC}"/>
                </a:ext>
              </a:extLst>
            </p:cNvPr>
            <p:cNvSpPr/>
            <p:nvPr/>
          </p:nvSpPr>
          <p:spPr>
            <a:xfrm>
              <a:off x="5650272" y="5063182"/>
              <a:ext cx="486478" cy="277876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2084;p53">
              <a:extLst>
                <a:ext uri="{FF2B5EF4-FFF2-40B4-BE49-F238E27FC236}">
                  <a16:creationId xmlns:a16="http://schemas.microsoft.com/office/drawing/2014/main" id="{19CF3880-63DC-8ACE-ED4A-0F654DDC305A}"/>
                </a:ext>
              </a:extLst>
            </p:cNvPr>
            <p:cNvSpPr/>
            <p:nvPr/>
          </p:nvSpPr>
          <p:spPr>
            <a:xfrm>
              <a:off x="6136709" y="5277279"/>
              <a:ext cx="127516" cy="148170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2085;p53">
              <a:extLst>
                <a:ext uri="{FF2B5EF4-FFF2-40B4-BE49-F238E27FC236}">
                  <a16:creationId xmlns:a16="http://schemas.microsoft.com/office/drawing/2014/main" id="{840033E0-9140-FEE9-B9CB-F52B75158FBA}"/>
                </a:ext>
              </a:extLst>
            </p:cNvPr>
            <p:cNvSpPr/>
            <p:nvPr/>
          </p:nvSpPr>
          <p:spPr>
            <a:xfrm>
              <a:off x="6117542" y="5341017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2086;p53">
              <a:extLst>
                <a:ext uri="{FF2B5EF4-FFF2-40B4-BE49-F238E27FC236}">
                  <a16:creationId xmlns:a16="http://schemas.microsoft.com/office/drawing/2014/main" id="{9FB37A61-1B99-24E7-0052-7AC043E9365A}"/>
                </a:ext>
              </a:extLst>
            </p:cNvPr>
            <p:cNvSpPr/>
            <p:nvPr/>
          </p:nvSpPr>
          <p:spPr>
            <a:xfrm>
              <a:off x="6117542" y="5251462"/>
              <a:ext cx="156638" cy="100666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2087;p53">
              <a:extLst>
                <a:ext uri="{FF2B5EF4-FFF2-40B4-BE49-F238E27FC236}">
                  <a16:creationId xmlns:a16="http://schemas.microsoft.com/office/drawing/2014/main" id="{917091C7-BCF7-EAE7-C63B-D2CF0BB1F8E2}"/>
                </a:ext>
              </a:extLst>
            </p:cNvPr>
            <p:cNvSpPr/>
            <p:nvPr/>
          </p:nvSpPr>
          <p:spPr>
            <a:xfrm>
              <a:off x="6926054" y="4758787"/>
              <a:ext cx="190180" cy="209346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2088;p53">
              <a:extLst>
                <a:ext uri="{FF2B5EF4-FFF2-40B4-BE49-F238E27FC236}">
                  <a16:creationId xmlns:a16="http://schemas.microsoft.com/office/drawing/2014/main" id="{BCB538A9-397C-521C-C503-D330EC8E0045}"/>
                </a:ext>
              </a:extLst>
            </p:cNvPr>
            <p:cNvSpPr/>
            <p:nvPr/>
          </p:nvSpPr>
          <p:spPr>
            <a:xfrm>
              <a:off x="6254270" y="5146458"/>
              <a:ext cx="190180" cy="209718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2089;p53">
              <a:extLst>
                <a:ext uri="{FF2B5EF4-FFF2-40B4-BE49-F238E27FC236}">
                  <a16:creationId xmlns:a16="http://schemas.microsoft.com/office/drawing/2014/main" id="{D489BE39-2169-AC17-6AF6-4D2D045B9892}"/>
                </a:ext>
              </a:extLst>
            </p:cNvPr>
            <p:cNvSpPr/>
            <p:nvPr/>
          </p:nvSpPr>
          <p:spPr>
            <a:xfrm>
              <a:off x="6176116" y="5217590"/>
              <a:ext cx="46099" cy="33211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2090;p53">
              <a:extLst>
                <a:ext uri="{FF2B5EF4-FFF2-40B4-BE49-F238E27FC236}">
                  <a16:creationId xmlns:a16="http://schemas.microsoft.com/office/drawing/2014/main" id="{4B2CD41A-68C3-28C2-3DAF-0FEA5DB95C97}"/>
                </a:ext>
              </a:extLst>
            </p:cNvPr>
            <p:cNvSpPr/>
            <p:nvPr/>
          </p:nvSpPr>
          <p:spPr>
            <a:xfrm>
              <a:off x="6176116" y="5182561"/>
              <a:ext cx="46099" cy="27304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2091;p53">
              <a:extLst>
                <a:ext uri="{FF2B5EF4-FFF2-40B4-BE49-F238E27FC236}">
                  <a16:creationId xmlns:a16="http://schemas.microsoft.com/office/drawing/2014/main" id="{DA678E1D-3283-7059-04B9-04F1BDDC82E0}"/>
                </a:ext>
              </a:extLst>
            </p:cNvPr>
            <p:cNvSpPr/>
            <p:nvPr/>
          </p:nvSpPr>
          <p:spPr>
            <a:xfrm>
              <a:off x="6183882" y="5187353"/>
              <a:ext cx="38333" cy="52750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2092;p53">
              <a:extLst>
                <a:ext uri="{FF2B5EF4-FFF2-40B4-BE49-F238E27FC236}">
                  <a16:creationId xmlns:a16="http://schemas.microsoft.com/office/drawing/2014/main" id="{4622DC89-5E32-9927-6008-60ADFB2B03C1}"/>
                </a:ext>
              </a:extLst>
            </p:cNvPr>
            <p:cNvSpPr/>
            <p:nvPr/>
          </p:nvSpPr>
          <p:spPr>
            <a:xfrm>
              <a:off x="6176116" y="5205032"/>
              <a:ext cx="7807" cy="35070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2093;p53">
              <a:extLst>
                <a:ext uri="{FF2B5EF4-FFF2-40B4-BE49-F238E27FC236}">
                  <a16:creationId xmlns:a16="http://schemas.microsoft.com/office/drawing/2014/main" id="{5977FCEF-93F1-3C49-7284-B761126F7236}"/>
                </a:ext>
              </a:extLst>
            </p:cNvPr>
            <p:cNvSpPr/>
            <p:nvPr/>
          </p:nvSpPr>
          <p:spPr>
            <a:xfrm>
              <a:off x="7168529" y="4641970"/>
              <a:ext cx="30609" cy="66009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2094;p53">
              <a:extLst>
                <a:ext uri="{FF2B5EF4-FFF2-40B4-BE49-F238E27FC236}">
                  <a16:creationId xmlns:a16="http://schemas.microsoft.com/office/drawing/2014/main" id="{00AC3E8C-41A7-93F7-64F4-2E303DBA495F}"/>
                </a:ext>
              </a:extLst>
            </p:cNvPr>
            <p:cNvSpPr/>
            <p:nvPr/>
          </p:nvSpPr>
          <p:spPr>
            <a:xfrm>
              <a:off x="7160061" y="4669976"/>
              <a:ext cx="35401" cy="68942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2095;p53">
              <a:extLst>
                <a:ext uri="{FF2B5EF4-FFF2-40B4-BE49-F238E27FC236}">
                  <a16:creationId xmlns:a16="http://schemas.microsoft.com/office/drawing/2014/main" id="{A65445BD-20A3-F175-43E2-9B47D16B9BBE}"/>
                </a:ext>
              </a:extLst>
            </p:cNvPr>
            <p:cNvSpPr/>
            <p:nvPr/>
          </p:nvSpPr>
          <p:spPr>
            <a:xfrm>
              <a:off x="5776301" y="5147945"/>
              <a:ext cx="186875" cy="183529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53" name="Google Shape;2800;p64">
            <a:extLst>
              <a:ext uri="{FF2B5EF4-FFF2-40B4-BE49-F238E27FC236}">
                <a16:creationId xmlns:a16="http://schemas.microsoft.com/office/drawing/2014/main" id="{964600E1-35EF-5026-D72F-62686C5308E5}"/>
              </a:ext>
            </a:extLst>
          </p:cNvPr>
          <p:cNvGrpSpPr/>
          <p:nvPr/>
        </p:nvGrpSpPr>
        <p:grpSpPr>
          <a:xfrm>
            <a:off x="2047239" y="1280996"/>
            <a:ext cx="1925670" cy="3649669"/>
            <a:chOff x="4784950" y="2340175"/>
            <a:chExt cx="493350" cy="1006525"/>
          </a:xfrm>
        </p:grpSpPr>
        <p:sp>
          <p:nvSpPr>
            <p:cNvPr id="3554" name="Google Shape;2801;p64">
              <a:extLst>
                <a:ext uri="{FF2B5EF4-FFF2-40B4-BE49-F238E27FC236}">
                  <a16:creationId xmlns:a16="http://schemas.microsoft.com/office/drawing/2014/main" id="{923BAE6E-FF19-C7A8-0C91-A3489FB00413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2802;p64">
              <a:extLst>
                <a:ext uri="{FF2B5EF4-FFF2-40B4-BE49-F238E27FC236}">
                  <a16:creationId xmlns:a16="http://schemas.microsoft.com/office/drawing/2014/main" id="{D3EEEB8B-3FB1-2CE6-6C79-A02152138E9F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2803;p64">
              <a:extLst>
                <a:ext uri="{FF2B5EF4-FFF2-40B4-BE49-F238E27FC236}">
                  <a16:creationId xmlns:a16="http://schemas.microsoft.com/office/drawing/2014/main" id="{F9048BD2-CB33-2C8C-2768-DEB23B0CFA33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2804;p64">
              <a:extLst>
                <a:ext uri="{FF2B5EF4-FFF2-40B4-BE49-F238E27FC236}">
                  <a16:creationId xmlns:a16="http://schemas.microsoft.com/office/drawing/2014/main" id="{2D3BDA60-5725-4741-55A8-E49A5B58F3AD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2805;p64">
              <a:extLst>
                <a:ext uri="{FF2B5EF4-FFF2-40B4-BE49-F238E27FC236}">
                  <a16:creationId xmlns:a16="http://schemas.microsoft.com/office/drawing/2014/main" id="{031CF886-2A9E-E11D-2896-15561131719A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2806;p64">
              <a:extLst>
                <a:ext uri="{FF2B5EF4-FFF2-40B4-BE49-F238E27FC236}">
                  <a16:creationId xmlns:a16="http://schemas.microsoft.com/office/drawing/2014/main" id="{697C179E-415D-9836-04A5-4C8DF26E4D23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2807;p64">
              <a:extLst>
                <a:ext uri="{FF2B5EF4-FFF2-40B4-BE49-F238E27FC236}">
                  <a16:creationId xmlns:a16="http://schemas.microsoft.com/office/drawing/2014/main" id="{C63C1088-9D3E-B8A3-C676-6749BB3E050E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2808;p64">
              <a:extLst>
                <a:ext uri="{FF2B5EF4-FFF2-40B4-BE49-F238E27FC236}">
                  <a16:creationId xmlns:a16="http://schemas.microsoft.com/office/drawing/2014/main" id="{AFABA877-7FDB-43E6-47F2-AA916E6D08C3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2809;p64">
              <a:extLst>
                <a:ext uri="{FF2B5EF4-FFF2-40B4-BE49-F238E27FC236}">
                  <a16:creationId xmlns:a16="http://schemas.microsoft.com/office/drawing/2014/main" id="{6763760C-D48C-401C-55C9-913E605AFF1F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2810;p64">
              <a:extLst>
                <a:ext uri="{FF2B5EF4-FFF2-40B4-BE49-F238E27FC236}">
                  <a16:creationId xmlns:a16="http://schemas.microsoft.com/office/drawing/2014/main" id="{FB5B0659-9312-2147-A1EA-AD98D2CD41B5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2811;p64">
              <a:extLst>
                <a:ext uri="{FF2B5EF4-FFF2-40B4-BE49-F238E27FC236}">
                  <a16:creationId xmlns:a16="http://schemas.microsoft.com/office/drawing/2014/main" id="{28BD4823-6450-E915-12A0-2D024B8F4397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2812;p64">
              <a:extLst>
                <a:ext uri="{FF2B5EF4-FFF2-40B4-BE49-F238E27FC236}">
                  <a16:creationId xmlns:a16="http://schemas.microsoft.com/office/drawing/2014/main" id="{0E2FE4A6-F3BF-E965-D1D6-55B135FE0E77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2813;p64">
              <a:extLst>
                <a:ext uri="{FF2B5EF4-FFF2-40B4-BE49-F238E27FC236}">
                  <a16:creationId xmlns:a16="http://schemas.microsoft.com/office/drawing/2014/main" id="{AA909A6B-3746-6621-D939-20B76102D476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2814;p64">
              <a:extLst>
                <a:ext uri="{FF2B5EF4-FFF2-40B4-BE49-F238E27FC236}">
                  <a16:creationId xmlns:a16="http://schemas.microsoft.com/office/drawing/2014/main" id="{65ACB23D-3539-9AA6-C813-E624C81C1E2F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2815;p64">
              <a:extLst>
                <a:ext uri="{FF2B5EF4-FFF2-40B4-BE49-F238E27FC236}">
                  <a16:creationId xmlns:a16="http://schemas.microsoft.com/office/drawing/2014/main" id="{371E4CCE-8962-C9BD-BDAB-B72B46F89BEA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2816;p64">
              <a:extLst>
                <a:ext uri="{FF2B5EF4-FFF2-40B4-BE49-F238E27FC236}">
                  <a16:creationId xmlns:a16="http://schemas.microsoft.com/office/drawing/2014/main" id="{918C64A7-2925-EFA4-D9F3-209CB9D738D7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2817;p64">
              <a:extLst>
                <a:ext uri="{FF2B5EF4-FFF2-40B4-BE49-F238E27FC236}">
                  <a16:creationId xmlns:a16="http://schemas.microsoft.com/office/drawing/2014/main" id="{3FCC27E5-985E-D0F9-0A65-DEB1A63DD279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2818;p64">
              <a:extLst>
                <a:ext uri="{FF2B5EF4-FFF2-40B4-BE49-F238E27FC236}">
                  <a16:creationId xmlns:a16="http://schemas.microsoft.com/office/drawing/2014/main" id="{EE0D8885-367F-B6AB-0A41-823F376EF3F2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2819;p64">
              <a:extLst>
                <a:ext uri="{FF2B5EF4-FFF2-40B4-BE49-F238E27FC236}">
                  <a16:creationId xmlns:a16="http://schemas.microsoft.com/office/drawing/2014/main" id="{8843C378-2B84-01D5-D3D1-741F748CEEE6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2820;p64">
              <a:extLst>
                <a:ext uri="{FF2B5EF4-FFF2-40B4-BE49-F238E27FC236}">
                  <a16:creationId xmlns:a16="http://schemas.microsoft.com/office/drawing/2014/main" id="{89E222C1-6062-2F1E-4FAC-C1734582B691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2821;p64">
              <a:extLst>
                <a:ext uri="{FF2B5EF4-FFF2-40B4-BE49-F238E27FC236}">
                  <a16:creationId xmlns:a16="http://schemas.microsoft.com/office/drawing/2014/main" id="{84FD82DB-A524-D3AF-A6F3-3CAD668F9FE3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2822;p64">
              <a:extLst>
                <a:ext uri="{FF2B5EF4-FFF2-40B4-BE49-F238E27FC236}">
                  <a16:creationId xmlns:a16="http://schemas.microsoft.com/office/drawing/2014/main" id="{B34D9C32-07A7-F0A9-B108-5394BFA91C9C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2823;p64">
              <a:extLst>
                <a:ext uri="{FF2B5EF4-FFF2-40B4-BE49-F238E27FC236}">
                  <a16:creationId xmlns:a16="http://schemas.microsoft.com/office/drawing/2014/main" id="{BC4636B4-B4E4-D892-5EBC-158A83F715F9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2824;p64">
              <a:extLst>
                <a:ext uri="{FF2B5EF4-FFF2-40B4-BE49-F238E27FC236}">
                  <a16:creationId xmlns:a16="http://schemas.microsoft.com/office/drawing/2014/main" id="{76317A65-9762-B56D-3AC6-640FAB9A949E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8" name="Google Shape;2825;p64">
              <a:extLst>
                <a:ext uri="{FF2B5EF4-FFF2-40B4-BE49-F238E27FC236}">
                  <a16:creationId xmlns:a16="http://schemas.microsoft.com/office/drawing/2014/main" id="{72CD8D31-4DB9-A9BF-22D0-3035B0681265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2826;p64">
              <a:extLst>
                <a:ext uri="{FF2B5EF4-FFF2-40B4-BE49-F238E27FC236}">
                  <a16:creationId xmlns:a16="http://schemas.microsoft.com/office/drawing/2014/main" id="{3D8A5CE0-662A-5659-7756-0956DB3071ED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2827;p64">
              <a:extLst>
                <a:ext uri="{FF2B5EF4-FFF2-40B4-BE49-F238E27FC236}">
                  <a16:creationId xmlns:a16="http://schemas.microsoft.com/office/drawing/2014/main" id="{DB45768F-D7A6-5616-ABD6-6DF08F3B8353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2828;p64">
              <a:extLst>
                <a:ext uri="{FF2B5EF4-FFF2-40B4-BE49-F238E27FC236}">
                  <a16:creationId xmlns:a16="http://schemas.microsoft.com/office/drawing/2014/main" id="{2CF3871C-9590-C793-ABE4-D6F39AE9E01D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2829;p64">
              <a:extLst>
                <a:ext uri="{FF2B5EF4-FFF2-40B4-BE49-F238E27FC236}">
                  <a16:creationId xmlns:a16="http://schemas.microsoft.com/office/drawing/2014/main" id="{D90B9792-9025-EAFC-1161-F014D96710A9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2830;p64">
              <a:extLst>
                <a:ext uri="{FF2B5EF4-FFF2-40B4-BE49-F238E27FC236}">
                  <a16:creationId xmlns:a16="http://schemas.microsoft.com/office/drawing/2014/main" id="{1DC192A1-D6B1-1BF3-D22D-2D02C6CB4CF9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2831;p64">
              <a:extLst>
                <a:ext uri="{FF2B5EF4-FFF2-40B4-BE49-F238E27FC236}">
                  <a16:creationId xmlns:a16="http://schemas.microsoft.com/office/drawing/2014/main" id="{A3F6C6B6-9A6A-BD3A-F71E-44136E019662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2832;p64">
              <a:extLst>
                <a:ext uri="{FF2B5EF4-FFF2-40B4-BE49-F238E27FC236}">
                  <a16:creationId xmlns:a16="http://schemas.microsoft.com/office/drawing/2014/main" id="{354050FB-56A7-270F-D04C-4B0C1A971397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86" name="Google Shape;2833;p64">
              <a:extLst>
                <a:ext uri="{FF2B5EF4-FFF2-40B4-BE49-F238E27FC236}">
                  <a16:creationId xmlns:a16="http://schemas.microsoft.com/office/drawing/2014/main" id="{7D22F54F-278F-6A5C-4193-C405FE6C39BD}"/>
                </a:ext>
              </a:extLst>
            </p:cNvPr>
            <p:cNvSpPr/>
            <p:nvPr/>
          </p:nvSpPr>
          <p:spPr>
            <a:xfrm>
              <a:off x="5007300" y="2611825"/>
              <a:ext cx="42850" cy="55775"/>
            </a:xfrm>
            <a:custGeom>
              <a:avLst/>
              <a:gdLst/>
              <a:ahLst/>
              <a:cxnLst/>
              <a:rect l="l" t="t" r="r" b="b"/>
              <a:pathLst>
                <a:path w="1714" h="2231" extrusionOk="0">
                  <a:moveTo>
                    <a:pt x="545" y="143"/>
                  </a:moveTo>
                  <a:cubicBezTo>
                    <a:pt x="920" y="0"/>
                    <a:pt x="1366" y="321"/>
                    <a:pt x="1544" y="856"/>
                  </a:cubicBezTo>
                  <a:cubicBezTo>
                    <a:pt x="1713" y="1392"/>
                    <a:pt x="1544" y="1945"/>
                    <a:pt x="1169" y="2088"/>
                  </a:cubicBezTo>
                  <a:cubicBezTo>
                    <a:pt x="786" y="2230"/>
                    <a:pt x="349" y="1909"/>
                    <a:pt x="170" y="1374"/>
                  </a:cubicBezTo>
                  <a:cubicBezTo>
                    <a:pt x="1" y="839"/>
                    <a:pt x="170" y="285"/>
                    <a:pt x="545" y="14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2834;p64">
              <a:extLst>
                <a:ext uri="{FF2B5EF4-FFF2-40B4-BE49-F238E27FC236}">
                  <a16:creationId xmlns:a16="http://schemas.microsoft.com/office/drawing/2014/main" id="{1E671976-39A2-FD71-58AE-B0E6901DC2FB}"/>
                </a:ext>
              </a:extLst>
            </p:cNvPr>
            <p:cNvSpPr/>
            <p:nvPr/>
          </p:nvSpPr>
          <p:spPr>
            <a:xfrm>
              <a:off x="5012650" y="2618725"/>
              <a:ext cx="32150" cy="41950"/>
            </a:xfrm>
            <a:custGeom>
              <a:avLst/>
              <a:gdLst/>
              <a:ahLst/>
              <a:cxnLst/>
              <a:rect l="l" t="t" r="r" b="b"/>
              <a:pathLst>
                <a:path w="1286" h="1678" extrusionOk="0">
                  <a:moveTo>
                    <a:pt x="411" y="108"/>
                  </a:moveTo>
                  <a:cubicBezTo>
                    <a:pt x="688" y="1"/>
                    <a:pt x="1027" y="241"/>
                    <a:pt x="1160" y="643"/>
                  </a:cubicBezTo>
                  <a:cubicBezTo>
                    <a:pt x="1285" y="1044"/>
                    <a:pt x="1160" y="1464"/>
                    <a:pt x="875" y="1571"/>
                  </a:cubicBezTo>
                  <a:cubicBezTo>
                    <a:pt x="590" y="1678"/>
                    <a:pt x="259" y="1437"/>
                    <a:pt x="126" y="1035"/>
                  </a:cubicBezTo>
                  <a:cubicBezTo>
                    <a:pt x="1" y="625"/>
                    <a:pt x="126" y="215"/>
                    <a:pt x="411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2835;p64">
              <a:extLst>
                <a:ext uri="{FF2B5EF4-FFF2-40B4-BE49-F238E27FC236}">
                  <a16:creationId xmlns:a16="http://schemas.microsoft.com/office/drawing/2014/main" id="{01247897-651B-A31B-EE8A-5600963DB172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2836;p64">
              <a:extLst>
                <a:ext uri="{FF2B5EF4-FFF2-40B4-BE49-F238E27FC236}">
                  <a16:creationId xmlns:a16="http://schemas.microsoft.com/office/drawing/2014/main" id="{85152309-D5FE-CB69-D306-6ECB31FC861F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2837;p64">
              <a:extLst>
                <a:ext uri="{FF2B5EF4-FFF2-40B4-BE49-F238E27FC236}">
                  <a16:creationId xmlns:a16="http://schemas.microsoft.com/office/drawing/2014/main" id="{5E1AB907-16D0-63DE-923E-E26E206933DA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2838;p64">
              <a:extLst>
                <a:ext uri="{FF2B5EF4-FFF2-40B4-BE49-F238E27FC236}">
                  <a16:creationId xmlns:a16="http://schemas.microsoft.com/office/drawing/2014/main" id="{11B9BC7E-DA91-2045-A146-E4A83B6E1C7D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2839;p64">
              <a:extLst>
                <a:ext uri="{FF2B5EF4-FFF2-40B4-BE49-F238E27FC236}">
                  <a16:creationId xmlns:a16="http://schemas.microsoft.com/office/drawing/2014/main" id="{328F981F-A2D0-4937-7DE9-9C6010654DE8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2840;p64">
              <a:extLst>
                <a:ext uri="{FF2B5EF4-FFF2-40B4-BE49-F238E27FC236}">
                  <a16:creationId xmlns:a16="http://schemas.microsoft.com/office/drawing/2014/main" id="{2385C6F5-34A2-1B96-F19C-7092C23AF2E4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2841;p64">
              <a:extLst>
                <a:ext uri="{FF2B5EF4-FFF2-40B4-BE49-F238E27FC236}">
                  <a16:creationId xmlns:a16="http://schemas.microsoft.com/office/drawing/2014/main" id="{7D1FE636-4B95-1437-8D92-F56B6DF5A5F2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2842;p64">
              <a:extLst>
                <a:ext uri="{FF2B5EF4-FFF2-40B4-BE49-F238E27FC236}">
                  <a16:creationId xmlns:a16="http://schemas.microsoft.com/office/drawing/2014/main" id="{D8159944-8D13-3418-A987-FC376357559E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2843;p64">
              <a:extLst>
                <a:ext uri="{FF2B5EF4-FFF2-40B4-BE49-F238E27FC236}">
                  <a16:creationId xmlns:a16="http://schemas.microsoft.com/office/drawing/2014/main" id="{DBDC74BA-08DE-6009-9F95-02D7A73FAB13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2844;p64">
              <a:extLst>
                <a:ext uri="{FF2B5EF4-FFF2-40B4-BE49-F238E27FC236}">
                  <a16:creationId xmlns:a16="http://schemas.microsoft.com/office/drawing/2014/main" id="{3DB55646-A61B-95CB-6CF3-39B8C45AEC65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2845;p64">
              <a:extLst>
                <a:ext uri="{FF2B5EF4-FFF2-40B4-BE49-F238E27FC236}">
                  <a16:creationId xmlns:a16="http://schemas.microsoft.com/office/drawing/2014/main" id="{2C6A97A9-DA2C-7FE2-4DB3-03E97B3E7676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2846;p64">
              <a:extLst>
                <a:ext uri="{FF2B5EF4-FFF2-40B4-BE49-F238E27FC236}">
                  <a16:creationId xmlns:a16="http://schemas.microsoft.com/office/drawing/2014/main" id="{8EC6EC93-CBCF-6557-A24E-2907F7126164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2847;p64">
              <a:extLst>
                <a:ext uri="{FF2B5EF4-FFF2-40B4-BE49-F238E27FC236}">
                  <a16:creationId xmlns:a16="http://schemas.microsoft.com/office/drawing/2014/main" id="{C5825C18-59F6-8ACD-7C9E-46D7420AE97F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2848;p64">
              <a:extLst>
                <a:ext uri="{FF2B5EF4-FFF2-40B4-BE49-F238E27FC236}">
                  <a16:creationId xmlns:a16="http://schemas.microsoft.com/office/drawing/2014/main" id="{0BF2BC8E-3A4A-82AF-BA3F-CF001B5E5F5F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2849;p64">
              <a:extLst>
                <a:ext uri="{FF2B5EF4-FFF2-40B4-BE49-F238E27FC236}">
                  <a16:creationId xmlns:a16="http://schemas.microsoft.com/office/drawing/2014/main" id="{BD04AC17-3952-F861-23E0-57891F977416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2850;p64">
              <a:extLst>
                <a:ext uri="{FF2B5EF4-FFF2-40B4-BE49-F238E27FC236}">
                  <a16:creationId xmlns:a16="http://schemas.microsoft.com/office/drawing/2014/main" id="{496CF2D8-2098-5B7C-9A0D-B025B0800BA6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2851;p64">
              <a:extLst>
                <a:ext uri="{FF2B5EF4-FFF2-40B4-BE49-F238E27FC236}">
                  <a16:creationId xmlns:a16="http://schemas.microsoft.com/office/drawing/2014/main" id="{7A8A0DC4-7516-86AD-4898-307007598C90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2852;p64">
              <a:extLst>
                <a:ext uri="{FF2B5EF4-FFF2-40B4-BE49-F238E27FC236}">
                  <a16:creationId xmlns:a16="http://schemas.microsoft.com/office/drawing/2014/main" id="{3D385812-C0DC-D500-7811-393BA7677A57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7"/>
          <p:cNvSpPr txBox="1">
            <a:spLocks noGrp="1"/>
          </p:cNvSpPr>
          <p:nvPr>
            <p:ph type="subTitle" idx="1"/>
          </p:nvPr>
        </p:nvSpPr>
        <p:spPr>
          <a:xfrm>
            <a:off x="304820" y="2019434"/>
            <a:ext cx="2525676" cy="4608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Revolutionizing parking with ease and efficiency.</a:t>
            </a:r>
            <a:endParaRPr sz="1100" dirty="0"/>
          </a:p>
        </p:txBody>
      </p:sp>
      <p:sp>
        <p:nvSpPr>
          <p:cNvPr id="911" name="Google Shape;911;p37"/>
          <p:cNvSpPr txBox="1">
            <a:spLocks noGrp="1"/>
          </p:cNvSpPr>
          <p:nvPr>
            <p:ph type="ctrTitle" idx="21"/>
          </p:nvPr>
        </p:nvSpPr>
        <p:spPr>
          <a:xfrm>
            <a:off x="713250" y="3681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912" name="Google Shape;912;p37"/>
          <p:cNvSpPr txBox="1">
            <a:spLocks noGrp="1"/>
          </p:cNvSpPr>
          <p:nvPr>
            <p:ph type="title"/>
          </p:nvPr>
        </p:nvSpPr>
        <p:spPr>
          <a:xfrm>
            <a:off x="304820" y="1022471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13" name="Google Shape;913;p37"/>
          <p:cNvSpPr txBox="1">
            <a:spLocks noGrp="1"/>
          </p:cNvSpPr>
          <p:nvPr>
            <p:ph type="subTitle" idx="2"/>
          </p:nvPr>
        </p:nvSpPr>
        <p:spPr>
          <a:xfrm>
            <a:off x="304820" y="1675646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INTRODUCTION	</a:t>
            </a:r>
            <a:endParaRPr dirty="0"/>
          </a:p>
        </p:txBody>
      </p:sp>
      <p:sp>
        <p:nvSpPr>
          <p:cNvPr id="914" name="Google Shape;914;p37"/>
          <p:cNvSpPr txBox="1">
            <a:spLocks noGrp="1"/>
          </p:cNvSpPr>
          <p:nvPr>
            <p:ph type="subTitle" idx="3"/>
          </p:nvPr>
        </p:nvSpPr>
        <p:spPr>
          <a:xfrm>
            <a:off x="587896" y="3929554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Comprehensive platform for parking management</a:t>
            </a:r>
            <a:endParaRPr dirty="0"/>
          </a:p>
        </p:txBody>
      </p:sp>
      <p:sp>
        <p:nvSpPr>
          <p:cNvPr id="915" name="Google Shape;915;p37"/>
          <p:cNvSpPr txBox="1">
            <a:spLocks noGrp="1"/>
          </p:cNvSpPr>
          <p:nvPr>
            <p:ph type="title" idx="4"/>
          </p:nvPr>
        </p:nvSpPr>
        <p:spPr>
          <a:xfrm>
            <a:off x="1318405" y="2801420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16" name="Google Shape;916;p37"/>
          <p:cNvSpPr txBox="1">
            <a:spLocks noGrp="1"/>
          </p:cNvSpPr>
          <p:nvPr>
            <p:ph type="subTitle" idx="5"/>
          </p:nvPr>
        </p:nvSpPr>
        <p:spPr>
          <a:xfrm>
            <a:off x="342822" y="3233979"/>
            <a:ext cx="3758887" cy="6366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OF THE PROJECT</a:t>
            </a:r>
            <a:endParaRPr dirty="0"/>
          </a:p>
        </p:txBody>
      </p:sp>
      <p:sp>
        <p:nvSpPr>
          <p:cNvPr id="917" name="Google Shape;917;p37"/>
          <p:cNvSpPr txBox="1">
            <a:spLocks noGrp="1"/>
          </p:cNvSpPr>
          <p:nvPr>
            <p:ph type="subTitle" idx="6"/>
          </p:nvPr>
        </p:nvSpPr>
        <p:spPr>
          <a:xfrm>
            <a:off x="2687720" y="2019434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Simplifying parking for urban commuters</a:t>
            </a:r>
            <a:endParaRPr sz="1100" dirty="0"/>
          </a:p>
        </p:txBody>
      </p:sp>
      <p:sp>
        <p:nvSpPr>
          <p:cNvPr id="918" name="Google Shape;918;p37"/>
          <p:cNvSpPr txBox="1">
            <a:spLocks noGrp="1"/>
          </p:cNvSpPr>
          <p:nvPr>
            <p:ph type="title" idx="7"/>
          </p:nvPr>
        </p:nvSpPr>
        <p:spPr>
          <a:xfrm>
            <a:off x="2687720" y="1022471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919" name="Google Shape;919;p37"/>
          <p:cNvSpPr txBox="1">
            <a:spLocks noGrp="1"/>
          </p:cNvSpPr>
          <p:nvPr>
            <p:ph type="subTitle" idx="8"/>
          </p:nvPr>
        </p:nvSpPr>
        <p:spPr>
          <a:xfrm>
            <a:off x="2687720" y="1675646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920" name="Google Shape;920;p37"/>
          <p:cNvSpPr txBox="1">
            <a:spLocks noGrp="1"/>
          </p:cNvSpPr>
          <p:nvPr>
            <p:ph type="subTitle" idx="9"/>
          </p:nvPr>
        </p:nvSpPr>
        <p:spPr>
          <a:xfrm>
            <a:off x="4552303" y="3870609"/>
            <a:ext cx="2382900" cy="875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Overcoming challenges to deliver a reliable, user-friendly parking solution.</a:t>
            </a:r>
            <a:endParaRPr dirty="0"/>
          </a:p>
        </p:txBody>
      </p:sp>
      <p:sp>
        <p:nvSpPr>
          <p:cNvPr id="921" name="Google Shape;921;p37"/>
          <p:cNvSpPr txBox="1">
            <a:spLocks noGrp="1"/>
          </p:cNvSpPr>
          <p:nvPr>
            <p:ph type="title" idx="13"/>
          </p:nvPr>
        </p:nvSpPr>
        <p:spPr>
          <a:xfrm>
            <a:off x="5202532" y="2766329"/>
            <a:ext cx="884643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922" name="Google Shape;922;p37"/>
          <p:cNvSpPr txBox="1">
            <a:spLocks noGrp="1"/>
          </p:cNvSpPr>
          <p:nvPr>
            <p:ph type="subTitle" idx="14"/>
          </p:nvPr>
        </p:nvSpPr>
        <p:spPr>
          <a:xfrm>
            <a:off x="3846787" y="3373849"/>
            <a:ext cx="4043854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LIMITATIONS AND ROADBLOCKS</a:t>
            </a:r>
            <a:endParaRPr dirty="0"/>
          </a:p>
        </p:txBody>
      </p:sp>
      <p:sp>
        <p:nvSpPr>
          <p:cNvPr id="923" name="Google Shape;923;p37"/>
          <p:cNvSpPr txBox="1">
            <a:spLocks noGrp="1"/>
          </p:cNvSpPr>
          <p:nvPr>
            <p:ph type="subTitle" idx="15"/>
          </p:nvPr>
        </p:nvSpPr>
        <p:spPr>
          <a:xfrm>
            <a:off x="4751955" y="2032342"/>
            <a:ext cx="2670441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Real-time updates, automation, eco-friendly options</a:t>
            </a:r>
            <a:endParaRPr dirty="0"/>
          </a:p>
        </p:txBody>
      </p:sp>
      <p:sp>
        <p:nvSpPr>
          <p:cNvPr id="924" name="Google Shape;924;p37"/>
          <p:cNvSpPr txBox="1">
            <a:spLocks noGrp="1"/>
          </p:cNvSpPr>
          <p:nvPr>
            <p:ph type="title" idx="16"/>
          </p:nvPr>
        </p:nvSpPr>
        <p:spPr>
          <a:xfrm>
            <a:off x="5070620" y="1022471"/>
            <a:ext cx="776400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925" name="Google Shape;925;p37"/>
          <p:cNvSpPr txBox="1">
            <a:spLocks noGrp="1"/>
          </p:cNvSpPr>
          <p:nvPr>
            <p:ph type="subTitle" idx="17"/>
          </p:nvPr>
        </p:nvSpPr>
        <p:spPr>
          <a:xfrm>
            <a:off x="4895726" y="1710557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grpSp>
        <p:nvGrpSpPr>
          <p:cNvPr id="929" name="Google Shape;929;p37"/>
          <p:cNvGrpSpPr/>
          <p:nvPr/>
        </p:nvGrpSpPr>
        <p:grpSpPr>
          <a:xfrm>
            <a:off x="7425820" y="1268143"/>
            <a:ext cx="1557805" cy="3739531"/>
            <a:chOff x="8645020" y="1268143"/>
            <a:chExt cx="1557805" cy="3739531"/>
          </a:xfrm>
        </p:grpSpPr>
        <p:sp>
          <p:nvSpPr>
            <p:cNvPr id="930" name="Google Shape;930;p37"/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/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/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/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/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/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/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/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/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/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/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/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/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/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/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/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/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/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/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/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/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/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/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/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/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/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/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/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/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/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/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/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/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/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/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/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/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/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/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/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/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/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/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/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/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/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/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/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/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/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/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/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/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/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/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/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/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/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/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/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/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/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/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/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/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/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/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/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/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/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/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/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/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/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7"/>
          <p:cNvSpPr/>
          <p:nvPr/>
        </p:nvSpPr>
        <p:spPr>
          <a:xfrm rot="5400000">
            <a:off x="6670452" y="212566"/>
            <a:ext cx="457800" cy="240391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 rot="-5400000" flipH="1">
            <a:off x="1993366" y="223162"/>
            <a:ext cx="457800" cy="240392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>
          <a:extLst>
            <a:ext uri="{FF2B5EF4-FFF2-40B4-BE49-F238E27FC236}">
              <a16:creationId xmlns:a16="http://schemas.microsoft.com/office/drawing/2014/main" id="{8EAC277D-15D2-7047-CA40-2255B4290B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37">
            <a:extLst>
              <a:ext uri="{FF2B5EF4-FFF2-40B4-BE49-F238E27FC236}">
                <a16:creationId xmlns:a16="http://schemas.microsoft.com/office/drawing/2014/main" id="{DB191BBB-84CD-CCDE-A201-F29DB988396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50" y="2407982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Core features for booking and access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11" name="Google Shape;911;p37">
            <a:extLst>
              <a:ext uri="{FF2B5EF4-FFF2-40B4-BE49-F238E27FC236}">
                <a16:creationId xmlns:a16="http://schemas.microsoft.com/office/drawing/2014/main" id="{81466751-ABBB-DEAE-362A-CDCAFED8DE8B}"/>
              </a:ext>
            </a:extLst>
          </p:cNvPr>
          <p:cNvSpPr txBox="1">
            <a:spLocks noGrp="1"/>
          </p:cNvSpPr>
          <p:nvPr>
            <p:ph type="ctrTitle" idx="21"/>
          </p:nvPr>
        </p:nvSpPr>
        <p:spPr>
          <a:xfrm>
            <a:off x="695710" y="121100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912" name="Google Shape;912;p37">
            <a:extLst>
              <a:ext uri="{FF2B5EF4-FFF2-40B4-BE49-F238E27FC236}">
                <a16:creationId xmlns:a16="http://schemas.microsoft.com/office/drawing/2014/main" id="{6CD1215D-C358-7CD3-7C7B-38FE1D7024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49" y="1306250"/>
            <a:ext cx="957895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913" name="Google Shape;913;p37">
            <a:extLst>
              <a:ext uri="{FF2B5EF4-FFF2-40B4-BE49-F238E27FC236}">
                <a16:creationId xmlns:a16="http://schemas.microsoft.com/office/drawing/2014/main" id="{FAAF04FB-05A8-474D-3DD5-83AE1E9A7DF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713250" y="1959424"/>
            <a:ext cx="2382900" cy="6123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FUNCTIONAL REQUIREMENTS</a:t>
            </a:r>
            <a:endParaRPr dirty="0"/>
          </a:p>
        </p:txBody>
      </p:sp>
      <p:sp>
        <p:nvSpPr>
          <p:cNvPr id="914" name="Google Shape;914;p37">
            <a:extLst>
              <a:ext uri="{FF2B5EF4-FFF2-40B4-BE49-F238E27FC236}">
                <a16:creationId xmlns:a16="http://schemas.microsoft.com/office/drawing/2014/main" id="{5D3C080D-318D-886E-29BD-4F5563E0119C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25652" y="4254284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Use case diagram, Class diagram and ER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" name="Google Shape;915;p37">
            <a:extLst>
              <a:ext uri="{FF2B5EF4-FFF2-40B4-BE49-F238E27FC236}">
                <a16:creationId xmlns:a16="http://schemas.microsoft.com/office/drawing/2014/main" id="{718BE10E-4F46-F140-AF62-D5310437BA80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768428" y="3101578"/>
            <a:ext cx="902715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09</a:t>
            </a:r>
            <a:endParaRPr dirty="0"/>
          </a:p>
        </p:txBody>
      </p:sp>
      <p:sp>
        <p:nvSpPr>
          <p:cNvPr id="916" name="Google Shape;916;p37">
            <a:extLst>
              <a:ext uri="{FF2B5EF4-FFF2-40B4-BE49-F238E27FC236}">
                <a16:creationId xmlns:a16="http://schemas.microsoft.com/office/drawing/2014/main" id="{72383A6A-FF7C-E7F3-AD7B-B94909CB52E3}"/>
              </a:ext>
            </a:extLst>
          </p:cNvPr>
          <p:cNvSpPr txBox="1">
            <a:spLocks noGrp="1"/>
          </p:cNvSpPr>
          <p:nvPr>
            <p:ph type="subTitle" idx="5"/>
          </p:nvPr>
        </p:nvSpPr>
        <p:spPr>
          <a:xfrm>
            <a:off x="625651" y="3870517"/>
            <a:ext cx="2668453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DIAGRAMS</a:t>
            </a:r>
            <a:endParaRPr dirty="0"/>
          </a:p>
        </p:txBody>
      </p:sp>
      <p:sp>
        <p:nvSpPr>
          <p:cNvPr id="917" name="Google Shape;917;p37">
            <a:extLst>
              <a:ext uri="{FF2B5EF4-FFF2-40B4-BE49-F238E27FC236}">
                <a16:creationId xmlns:a16="http://schemas.microsoft.com/office/drawing/2014/main" id="{D0240265-4051-4DE9-B56C-BDC255CE7A28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3096150" y="2371441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Focus on reliability and user experience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18" name="Google Shape;918;p37">
            <a:extLst>
              <a:ext uri="{FF2B5EF4-FFF2-40B4-BE49-F238E27FC236}">
                <a16:creationId xmlns:a16="http://schemas.microsoft.com/office/drawing/2014/main" id="{D1ABC00C-F839-5F0E-D145-E7BC810FE1E4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096150" y="1306250"/>
            <a:ext cx="813698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07</a:t>
            </a:r>
            <a:endParaRPr dirty="0"/>
          </a:p>
        </p:txBody>
      </p:sp>
      <p:sp>
        <p:nvSpPr>
          <p:cNvPr id="919" name="Google Shape;919;p37">
            <a:extLst>
              <a:ext uri="{FF2B5EF4-FFF2-40B4-BE49-F238E27FC236}">
                <a16:creationId xmlns:a16="http://schemas.microsoft.com/office/drawing/2014/main" id="{271464E2-36C3-F2CE-C83A-A4C7AD6DDAA9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008552" y="2121814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NON-FUNCTIONAL REQUIREMENTS</a:t>
            </a:r>
          </a:p>
        </p:txBody>
      </p:sp>
      <p:sp>
        <p:nvSpPr>
          <p:cNvPr id="920" name="Google Shape;920;p37">
            <a:extLst>
              <a:ext uri="{FF2B5EF4-FFF2-40B4-BE49-F238E27FC236}">
                <a16:creationId xmlns:a16="http://schemas.microsoft.com/office/drawing/2014/main" id="{AEBA4CBC-AD30-1374-4F72-9D569F525427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3187954" y="4254284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Ensuring flawless experience through testing</a:t>
            </a:r>
            <a:endParaRPr dirty="0"/>
          </a:p>
        </p:txBody>
      </p:sp>
      <p:sp>
        <p:nvSpPr>
          <p:cNvPr id="921" name="Google Shape;921;p37">
            <a:extLst>
              <a:ext uri="{FF2B5EF4-FFF2-40B4-BE49-F238E27FC236}">
                <a16:creationId xmlns:a16="http://schemas.microsoft.com/office/drawing/2014/main" id="{1344A19F-6908-E4AC-B8A2-58156A49EBD6}"/>
              </a:ext>
            </a:extLst>
          </p:cNvPr>
          <p:cNvSpPr txBox="1">
            <a:spLocks noGrp="1"/>
          </p:cNvSpPr>
          <p:nvPr>
            <p:ph type="title" idx="13"/>
          </p:nvPr>
        </p:nvSpPr>
        <p:spPr>
          <a:xfrm>
            <a:off x="3151328" y="3101578"/>
            <a:ext cx="884643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endParaRPr dirty="0"/>
          </a:p>
        </p:txBody>
      </p:sp>
      <p:sp>
        <p:nvSpPr>
          <p:cNvPr id="922" name="Google Shape;922;p37">
            <a:extLst>
              <a:ext uri="{FF2B5EF4-FFF2-40B4-BE49-F238E27FC236}">
                <a16:creationId xmlns:a16="http://schemas.microsoft.com/office/drawing/2014/main" id="{0F09A970-808A-C8A2-AFAB-728419098211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151328" y="3684468"/>
            <a:ext cx="2595202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TESTING PROCESS</a:t>
            </a:r>
            <a:endParaRPr dirty="0"/>
          </a:p>
        </p:txBody>
      </p:sp>
      <p:sp>
        <p:nvSpPr>
          <p:cNvPr id="923" name="Google Shape;923;p37">
            <a:extLst>
              <a:ext uri="{FF2B5EF4-FFF2-40B4-BE49-F238E27FC236}">
                <a16:creationId xmlns:a16="http://schemas.microsoft.com/office/drawing/2014/main" id="{BC84DD6E-2A03-1ABE-F3F4-F7C5F364BEC6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479050" y="2367031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Structured framework connecting all users.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4" name="Google Shape;924;p37">
            <a:extLst>
              <a:ext uri="{FF2B5EF4-FFF2-40B4-BE49-F238E27FC236}">
                <a16:creationId xmlns:a16="http://schemas.microsoft.com/office/drawing/2014/main" id="{FC930652-3568-1068-5FA2-57067C1BE8B3}"/>
              </a:ext>
            </a:extLst>
          </p:cNvPr>
          <p:cNvSpPr txBox="1">
            <a:spLocks noGrp="1"/>
          </p:cNvSpPr>
          <p:nvPr>
            <p:ph type="title" idx="16"/>
          </p:nvPr>
        </p:nvSpPr>
        <p:spPr>
          <a:xfrm>
            <a:off x="5479050" y="1306250"/>
            <a:ext cx="813698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08</a:t>
            </a:r>
            <a:endParaRPr dirty="0"/>
          </a:p>
        </p:txBody>
      </p:sp>
      <p:sp>
        <p:nvSpPr>
          <p:cNvPr id="925" name="Google Shape;925;p37">
            <a:extLst>
              <a:ext uri="{FF2B5EF4-FFF2-40B4-BE49-F238E27FC236}">
                <a16:creationId xmlns:a16="http://schemas.microsoft.com/office/drawing/2014/main" id="{F1729B5D-C317-9CC2-48AD-3868BF507998}"/>
              </a:ext>
            </a:extLst>
          </p:cNvPr>
          <p:cNvSpPr txBox="1">
            <a:spLocks noGrp="1"/>
          </p:cNvSpPr>
          <p:nvPr>
            <p:ph type="subTitle" idx="17"/>
          </p:nvPr>
        </p:nvSpPr>
        <p:spPr>
          <a:xfrm>
            <a:off x="5479050" y="2121814"/>
            <a:ext cx="2382900" cy="42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 ARCHITECTURE </a:t>
            </a:r>
            <a:endParaRPr dirty="0"/>
          </a:p>
        </p:txBody>
      </p:sp>
      <p:sp>
        <p:nvSpPr>
          <p:cNvPr id="926" name="Google Shape;926;p37">
            <a:extLst>
              <a:ext uri="{FF2B5EF4-FFF2-40B4-BE49-F238E27FC236}">
                <a16:creationId xmlns:a16="http://schemas.microsoft.com/office/drawing/2014/main" id="{99E40946-2438-F66A-F4B8-77A5F2295AAB}"/>
              </a:ext>
            </a:extLst>
          </p:cNvPr>
          <p:cNvSpPr txBox="1">
            <a:spLocks noGrp="1"/>
          </p:cNvSpPr>
          <p:nvPr>
            <p:ph type="subTitle" idx="18"/>
          </p:nvPr>
        </p:nvSpPr>
        <p:spPr>
          <a:xfrm>
            <a:off x="5534228" y="4344842"/>
            <a:ext cx="23829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Modern tools for enhanced parking management</a:t>
            </a:r>
            <a:endParaRPr dirty="0"/>
          </a:p>
        </p:txBody>
      </p:sp>
      <p:sp>
        <p:nvSpPr>
          <p:cNvPr id="927" name="Google Shape;927;p37">
            <a:extLst>
              <a:ext uri="{FF2B5EF4-FFF2-40B4-BE49-F238E27FC236}">
                <a16:creationId xmlns:a16="http://schemas.microsoft.com/office/drawing/2014/main" id="{6F297B27-F429-D209-5293-6DF80EDB0078}"/>
              </a:ext>
            </a:extLst>
          </p:cNvPr>
          <p:cNvSpPr txBox="1">
            <a:spLocks noGrp="1"/>
          </p:cNvSpPr>
          <p:nvPr>
            <p:ph type="title" idx="19"/>
          </p:nvPr>
        </p:nvSpPr>
        <p:spPr>
          <a:xfrm>
            <a:off x="5534228" y="3101578"/>
            <a:ext cx="884643" cy="57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</a:t>
            </a:r>
            <a:endParaRPr dirty="0"/>
          </a:p>
        </p:txBody>
      </p:sp>
      <p:sp>
        <p:nvSpPr>
          <p:cNvPr id="928" name="Google Shape;928;p37">
            <a:extLst>
              <a:ext uri="{FF2B5EF4-FFF2-40B4-BE49-F238E27FC236}">
                <a16:creationId xmlns:a16="http://schemas.microsoft.com/office/drawing/2014/main" id="{DE934964-0BA2-EE0B-586E-3B709633CC21}"/>
              </a:ext>
            </a:extLst>
          </p:cNvPr>
          <p:cNvSpPr txBox="1">
            <a:spLocks noGrp="1"/>
          </p:cNvSpPr>
          <p:nvPr>
            <p:ph type="subTitle" idx="20"/>
          </p:nvPr>
        </p:nvSpPr>
        <p:spPr>
          <a:xfrm>
            <a:off x="5534229" y="3754752"/>
            <a:ext cx="2382900" cy="718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TECHNICAL EXPOSURE</a:t>
            </a:r>
            <a:endParaRPr dirty="0"/>
          </a:p>
        </p:txBody>
      </p:sp>
      <p:grpSp>
        <p:nvGrpSpPr>
          <p:cNvPr id="929" name="Google Shape;929;p37">
            <a:extLst>
              <a:ext uri="{FF2B5EF4-FFF2-40B4-BE49-F238E27FC236}">
                <a16:creationId xmlns:a16="http://schemas.microsoft.com/office/drawing/2014/main" id="{2D672E79-84DE-C951-1363-F0875372A06B}"/>
              </a:ext>
            </a:extLst>
          </p:cNvPr>
          <p:cNvGrpSpPr/>
          <p:nvPr/>
        </p:nvGrpSpPr>
        <p:grpSpPr>
          <a:xfrm>
            <a:off x="7425820" y="1268143"/>
            <a:ext cx="1557805" cy="3739531"/>
            <a:chOff x="8645020" y="1268143"/>
            <a:chExt cx="1557805" cy="3739531"/>
          </a:xfrm>
        </p:grpSpPr>
        <p:sp>
          <p:nvSpPr>
            <p:cNvPr id="930" name="Google Shape;930;p37">
              <a:extLst>
                <a:ext uri="{FF2B5EF4-FFF2-40B4-BE49-F238E27FC236}">
                  <a16:creationId xmlns:a16="http://schemas.microsoft.com/office/drawing/2014/main" id="{765F311B-AE5C-0351-C125-D319BDDEF41B}"/>
                </a:ext>
              </a:extLst>
            </p:cNvPr>
            <p:cNvSpPr/>
            <p:nvPr/>
          </p:nvSpPr>
          <p:spPr>
            <a:xfrm>
              <a:off x="9023713" y="4361203"/>
              <a:ext cx="1179112" cy="625511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7">
              <a:extLst>
                <a:ext uri="{FF2B5EF4-FFF2-40B4-BE49-F238E27FC236}">
                  <a16:creationId xmlns:a16="http://schemas.microsoft.com/office/drawing/2014/main" id="{A81B4DEC-0201-33C4-7EDD-A82CA516252A}"/>
                </a:ext>
              </a:extLst>
            </p:cNvPr>
            <p:cNvSpPr/>
            <p:nvPr/>
          </p:nvSpPr>
          <p:spPr>
            <a:xfrm>
              <a:off x="9011608" y="4345935"/>
              <a:ext cx="436069" cy="388550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7">
              <a:extLst>
                <a:ext uri="{FF2B5EF4-FFF2-40B4-BE49-F238E27FC236}">
                  <a16:creationId xmlns:a16="http://schemas.microsoft.com/office/drawing/2014/main" id="{2493617C-0017-032E-4E91-A80664A3BD8F}"/>
                </a:ext>
              </a:extLst>
            </p:cNvPr>
            <p:cNvSpPr/>
            <p:nvPr/>
          </p:nvSpPr>
          <p:spPr>
            <a:xfrm>
              <a:off x="9022900" y="4345935"/>
              <a:ext cx="415923" cy="368405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7">
              <a:extLst>
                <a:ext uri="{FF2B5EF4-FFF2-40B4-BE49-F238E27FC236}">
                  <a16:creationId xmlns:a16="http://schemas.microsoft.com/office/drawing/2014/main" id="{F02B9B22-766E-8318-9BDE-6A9C793D0BEE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7">
              <a:extLst>
                <a:ext uri="{FF2B5EF4-FFF2-40B4-BE49-F238E27FC236}">
                  <a16:creationId xmlns:a16="http://schemas.microsoft.com/office/drawing/2014/main" id="{3AF83BF4-D120-5FFC-11F0-D2AF2B0C4932}"/>
                </a:ext>
              </a:extLst>
            </p:cNvPr>
            <p:cNvSpPr/>
            <p:nvPr/>
          </p:nvSpPr>
          <p:spPr>
            <a:xfrm>
              <a:off x="9158320" y="4542063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7">
              <a:extLst>
                <a:ext uri="{FF2B5EF4-FFF2-40B4-BE49-F238E27FC236}">
                  <a16:creationId xmlns:a16="http://schemas.microsoft.com/office/drawing/2014/main" id="{8B90A6B7-39B3-D96E-971A-E519805EE9FA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7">
              <a:extLst>
                <a:ext uri="{FF2B5EF4-FFF2-40B4-BE49-F238E27FC236}">
                  <a16:creationId xmlns:a16="http://schemas.microsoft.com/office/drawing/2014/main" id="{679C1366-5C56-3384-1088-31098DEFFC1B}"/>
                </a:ext>
              </a:extLst>
            </p:cNvPr>
            <p:cNvSpPr/>
            <p:nvPr/>
          </p:nvSpPr>
          <p:spPr>
            <a:xfrm>
              <a:off x="9194546" y="4510173"/>
              <a:ext cx="58088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7">
              <a:extLst>
                <a:ext uri="{FF2B5EF4-FFF2-40B4-BE49-F238E27FC236}">
                  <a16:creationId xmlns:a16="http://schemas.microsoft.com/office/drawing/2014/main" id="{AEFE2571-24F1-29E9-AAFF-E2025394BF23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7">
              <a:extLst>
                <a:ext uri="{FF2B5EF4-FFF2-40B4-BE49-F238E27FC236}">
                  <a16:creationId xmlns:a16="http://schemas.microsoft.com/office/drawing/2014/main" id="{4ED2D232-58C1-70DA-5E2B-FD89F697EB0E}"/>
                </a:ext>
              </a:extLst>
            </p:cNvPr>
            <p:cNvSpPr/>
            <p:nvPr/>
          </p:nvSpPr>
          <p:spPr>
            <a:xfrm>
              <a:off x="9230863" y="4478735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7">
              <a:extLst>
                <a:ext uri="{FF2B5EF4-FFF2-40B4-BE49-F238E27FC236}">
                  <a16:creationId xmlns:a16="http://schemas.microsoft.com/office/drawing/2014/main" id="{24F86471-7A17-CC52-2300-071A1708ACEE}"/>
                </a:ext>
              </a:extLst>
            </p:cNvPr>
            <p:cNvSpPr/>
            <p:nvPr/>
          </p:nvSpPr>
          <p:spPr>
            <a:xfrm>
              <a:off x="9248569" y="4462564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7">
              <a:extLst>
                <a:ext uri="{FF2B5EF4-FFF2-40B4-BE49-F238E27FC236}">
                  <a16:creationId xmlns:a16="http://schemas.microsoft.com/office/drawing/2014/main" id="{493AE99A-690B-6880-A040-2D70802124CC}"/>
                </a:ext>
              </a:extLst>
            </p:cNvPr>
            <p:cNvSpPr/>
            <p:nvPr/>
          </p:nvSpPr>
          <p:spPr>
            <a:xfrm>
              <a:off x="9600715" y="4618310"/>
              <a:ext cx="436159" cy="389363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7">
              <a:extLst>
                <a:ext uri="{FF2B5EF4-FFF2-40B4-BE49-F238E27FC236}">
                  <a16:creationId xmlns:a16="http://schemas.microsoft.com/office/drawing/2014/main" id="{8EC7C80A-32EA-65CD-7B56-36119B435BFD}"/>
                </a:ext>
              </a:extLst>
            </p:cNvPr>
            <p:cNvSpPr/>
            <p:nvPr/>
          </p:nvSpPr>
          <p:spPr>
            <a:xfrm>
              <a:off x="9612820" y="4618310"/>
              <a:ext cx="415110" cy="368405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7">
              <a:extLst>
                <a:ext uri="{FF2B5EF4-FFF2-40B4-BE49-F238E27FC236}">
                  <a16:creationId xmlns:a16="http://schemas.microsoft.com/office/drawing/2014/main" id="{23EF367C-7547-869B-2857-74E1A3DE4762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7">
              <a:extLst>
                <a:ext uri="{FF2B5EF4-FFF2-40B4-BE49-F238E27FC236}">
                  <a16:creationId xmlns:a16="http://schemas.microsoft.com/office/drawing/2014/main" id="{4916C7EB-F32E-F473-8573-D585A9170E53}"/>
                </a:ext>
              </a:extLst>
            </p:cNvPr>
            <p:cNvSpPr/>
            <p:nvPr/>
          </p:nvSpPr>
          <p:spPr>
            <a:xfrm>
              <a:off x="9747427" y="4814800"/>
              <a:ext cx="58901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7">
              <a:extLst>
                <a:ext uri="{FF2B5EF4-FFF2-40B4-BE49-F238E27FC236}">
                  <a16:creationId xmlns:a16="http://schemas.microsoft.com/office/drawing/2014/main" id="{023A02D6-400E-5F55-8B67-7021AF083903}"/>
                </a:ext>
              </a:extLst>
            </p:cNvPr>
            <p:cNvSpPr/>
            <p:nvPr/>
          </p:nvSpPr>
          <p:spPr>
            <a:xfrm>
              <a:off x="9765947" y="4798629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7">
              <a:extLst>
                <a:ext uri="{FF2B5EF4-FFF2-40B4-BE49-F238E27FC236}">
                  <a16:creationId xmlns:a16="http://schemas.microsoft.com/office/drawing/2014/main" id="{65D942BD-AC95-138B-6D76-B681C44FDC21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7">
              <a:extLst>
                <a:ext uri="{FF2B5EF4-FFF2-40B4-BE49-F238E27FC236}">
                  <a16:creationId xmlns:a16="http://schemas.microsoft.com/office/drawing/2014/main" id="{6E4CA19C-44CD-8449-6F3D-EC2046876267}"/>
                </a:ext>
              </a:extLst>
            </p:cNvPr>
            <p:cNvSpPr/>
            <p:nvPr/>
          </p:nvSpPr>
          <p:spPr>
            <a:xfrm>
              <a:off x="9802263" y="4766919"/>
              <a:ext cx="58088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7">
              <a:extLst>
                <a:ext uri="{FF2B5EF4-FFF2-40B4-BE49-F238E27FC236}">
                  <a16:creationId xmlns:a16="http://schemas.microsoft.com/office/drawing/2014/main" id="{63E95146-F078-1EE1-E1CB-BF7AA6C63679}"/>
                </a:ext>
              </a:extLst>
            </p:cNvPr>
            <p:cNvSpPr/>
            <p:nvPr/>
          </p:nvSpPr>
          <p:spPr>
            <a:xfrm>
              <a:off x="9819970" y="4751110"/>
              <a:ext cx="58088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7">
              <a:extLst>
                <a:ext uri="{FF2B5EF4-FFF2-40B4-BE49-F238E27FC236}">
                  <a16:creationId xmlns:a16="http://schemas.microsoft.com/office/drawing/2014/main" id="{5F89C3FF-5CD9-606A-6003-6BA297364970}"/>
                </a:ext>
              </a:extLst>
            </p:cNvPr>
            <p:cNvSpPr/>
            <p:nvPr/>
          </p:nvSpPr>
          <p:spPr>
            <a:xfrm>
              <a:off x="9838490" y="4735029"/>
              <a:ext cx="58088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7">
              <a:extLst>
                <a:ext uri="{FF2B5EF4-FFF2-40B4-BE49-F238E27FC236}">
                  <a16:creationId xmlns:a16="http://schemas.microsoft.com/office/drawing/2014/main" id="{769B92DF-8ACE-83E0-C5AB-16A0CF16E851}"/>
                </a:ext>
              </a:extLst>
            </p:cNvPr>
            <p:cNvSpPr/>
            <p:nvPr/>
          </p:nvSpPr>
          <p:spPr>
            <a:xfrm>
              <a:off x="9203399" y="2886403"/>
              <a:ext cx="463532" cy="1628822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7">
              <a:extLst>
                <a:ext uri="{FF2B5EF4-FFF2-40B4-BE49-F238E27FC236}">
                  <a16:creationId xmlns:a16="http://schemas.microsoft.com/office/drawing/2014/main" id="{479DD84F-E12D-802C-D79F-DB7B087024CD}"/>
                </a:ext>
              </a:extLst>
            </p:cNvPr>
            <p:cNvSpPr/>
            <p:nvPr/>
          </p:nvSpPr>
          <p:spPr>
            <a:xfrm>
              <a:off x="9326714" y="2916215"/>
              <a:ext cx="735906" cy="187707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7">
              <a:extLst>
                <a:ext uri="{FF2B5EF4-FFF2-40B4-BE49-F238E27FC236}">
                  <a16:creationId xmlns:a16="http://schemas.microsoft.com/office/drawing/2014/main" id="{88129E4C-F19C-DE7B-4768-552626E158DE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7">
              <a:extLst>
                <a:ext uri="{FF2B5EF4-FFF2-40B4-BE49-F238E27FC236}">
                  <a16:creationId xmlns:a16="http://schemas.microsoft.com/office/drawing/2014/main" id="{ED01550E-010D-C900-8338-FB958D874475}"/>
                </a:ext>
              </a:extLst>
            </p:cNvPr>
            <p:cNvSpPr/>
            <p:nvPr/>
          </p:nvSpPr>
          <p:spPr>
            <a:xfrm>
              <a:off x="9232399" y="1881461"/>
              <a:ext cx="754516" cy="1495842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7">
              <a:extLst>
                <a:ext uri="{FF2B5EF4-FFF2-40B4-BE49-F238E27FC236}">
                  <a16:creationId xmlns:a16="http://schemas.microsoft.com/office/drawing/2014/main" id="{4040092E-28B0-F5DA-0E78-E84A8C6A16E3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7">
              <a:extLst>
                <a:ext uri="{FF2B5EF4-FFF2-40B4-BE49-F238E27FC236}">
                  <a16:creationId xmlns:a16="http://schemas.microsoft.com/office/drawing/2014/main" id="{264D7164-9399-7ED4-829E-64BEC43880FB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7">
              <a:extLst>
                <a:ext uri="{FF2B5EF4-FFF2-40B4-BE49-F238E27FC236}">
                  <a16:creationId xmlns:a16="http://schemas.microsoft.com/office/drawing/2014/main" id="{0EACC210-E403-A86B-4287-EA1F98F22639}"/>
                </a:ext>
              </a:extLst>
            </p:cNvPr>
            <p:cNvSpPr/>
            <p:nvPr/>
          </p:nvSpPr>
          <p:spPr>
            <a:xfrm>
              <a:off x="9716802" y="2065935"/>
              <a:ext cx="399843" cy="762556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7">
              <a:extLst>
                <a:ext uri="{FF2B5EF4-FFF2-40B4-BE49-F238E27FC236}">
                  <a16:creationId xmlns:a16="http://schemas.microsoft.com/office/drawing/2014/main" id="{3343A162-8369-B944-DEC6-81A717198AA4}"/>
                </a:ext>
              </a:extLst>
            </p:cNvPr>
            <p:cNvSpPr/>
            <p:nvPr/>
          </p:nvSpPr>
          <p:spPr>
            <a:xfrm>
              <a:off x="9886008" y="2310214"/>
              <a:ext cx="162159" cy="194320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7">
              <a:extLst>
                <a:ext uri="{FF2B5EF4-FFF2-40B4-BE49-F238E27FC236}">
                  <a16:creationId xmlns:a16="http://schemas.microsoft.com/office/drawing/2014/main" id="{98705A38-59A7-BB77-CFF4-6D2388925EC4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7">
              <a:extLst>
                <a:ext uri="{FF2B5EF4-FFF2-40B4-BE49-F238E27FC236}">
                  <a16:creationId xmlns:a16="http://schemas.microsoft.com/office/drawing/2014/main" id="{A2EA7A6D-0A25-6DC6-4A4E-130AFC85D2B2}"/>
                </a:ext>
              </a:extLst>
            </p:cNvPr>
            <p:cNvSpPr/>
            <p:nvPr/>
          </p:nvSpPr>
          <p:spPr>
            <a:xfrm>
              <a:off x="9531424" y="2327921"/>
              <a:ext cx="172549" cy="331275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7">
              <a:extLst>
                <a:ext uri="{FF2B5EF4-FFF2-40B4-BE49-F238E27FC236}">
                  <a16:creationId xmlns:a16="http://schemas.microsoft.com/office/drawing/2014/main" id="{7D5593FC-2A24-D7A6-1712-F4390DE14570}"/>
                </a:ext>
              </a:extLst>
            </p:cNvPr>
            <p:cNvSpPr/>
            <p:nvPr/>
          </p:nvSpPr>
          <p:spPr>
            <a:xfrm>
              <a:off x="9494385" y="2313376"/>
              <a:ext cx="209588" cy="345820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7">
              <a:extLst>
                <a:ext uri="{FF2B5EF4-FFF2-40B4-BE49-F238E27FC236}">
                  <a16:creationId xmlns:a16="http://schemas.microsoft.com/office/drawing/2014/main" id="{E297257D-913C-316A-142F-2F09F5AEB6F6}"/>
                </a:ext>
              </a:extLst>
            </p:cNvPr>
            <p:cNvSpPr/>
            <p:nvPr/>
          </p:nvSpPr>
          <p:spPr>
            <a:xfrm>
              <a:off x="9509652" y="2310214"/>
              <a:ext cx="194320" cy="178963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7">
              <a:extLst>
                <a:ext uri="{FF2B5EF4-FFF2-40B4-BE49-F238E27FC236}">
                  <a16:creationId xmlns:a16="http://schemas.microsoft.com/office/drawing/2014/main" id="{73BFD77C-407B-6946-D7D8-1BFA7A870B80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7">
              <a:extLst>
                <a:ext uri="{FF2B5EF4-FFF2-40B4-BE49-F238E27FC236}">
                  <a16:creationId xmlns:a16="http://schemas.microsoft.com/office/drawing/2014/main" id="{66592FDE-E243-6480-67A1-851208ABC412}"/>
                </a:ext>
              </a:extLst>
            </p:cNvPr>
            <p:cNvSpPr/>
            <p:nvPr/>
          </p:nvSpPr>
          <p:spPr>
            <a:xfrm>
              <a:off x="9556448" y="2979091"/>
              <a:ext cx="195856" cy="303902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7">
              <a:extLst>
                <a:ext uri="{FF2B5EF4-FFF2-40B4-BE49-F238E27FC236}">
                  <a16:creationId xmlns:a16="http://schemas.microsoft.com/office/drawing/2014/main" id="{1E6D2C43-C8C6-1F0A-0085-901E5DCC2C3C}"/>
                </a:ext>
              </a:extLst>
            </p:cNvPr>
            <p:cNvSpPr/>
            <p:nvPr/>
          </p:nvSpPr>
          <p:spPr>
            <a:xfrm>
              <a:off x="9556448" y="2963011"/>
              <a:ext cx="242652" cy="338502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7">
              <a:extLst>
                <a:ext uri="{FF2B5EF4-FFF2-40B4-BE49-F238E27FC236}">
                  <a16:creationId xmlns:a16="http://schemas.microsoft.com/office/drawing/2014/main" id="{10A4CE24-CE6B-E49C-DDFF-B083AB695C2F}"/>
                </a:ext>
              </a:extLst>
            </p:cNvPr>
            <p:cNvSpPr/>
            <p:nvPr/>
          </p:nvSpPr>
          <p:spPr>
            <a:xfrm>
              <a:off x="9556448" y="2972677"/>
              <a:ext cx="231360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7">
              <a:extLst>
                <a:ext uri="{FF2B5EF4-FFF2-40B4-BE49-F238E27FC236}">
                  <a16:creationId xmlns:a16="http://schemas.microsoft.com/office/drawing/2014/main" id="{718E22DE-239A-D3B4-9821-14F6A9B8C514}"/>
                </a:ext>
              </a:extLst>
            </p:cNvPr>
            <p:cNvSpPr/>
            <p:nvPr/>
          </p:nvSpPr>
          <p:spPr>
            <a:xfrm>
              <a:off x="9666844" y="302579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7">
              <a:extLst>
                <a:ext uri="{FF2B5EF4-FFF2-40B4-BE49-F238E27FC236}">
                  <a16:creationId xmlns:a16="http://schemas.microsoft.com/office/drawing/2014/main" id="{C2366A91-9727-7E2E-870C-7DF411CC46C7}"/>
                </a:ext>
              </a:extLst>
            </p:cNvPr>
            <p:cNvSpPr/>
            <p:nvPr/>
          </p:nvSpPr>
          <p:spPr>
            <a:xfrm>
              <a:off x="9428256" y="2373814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7">
              <a:extLst>
                <a:ext uri="{FF2B5EF4-FFF2-40B4-BE49-F238E27FC236}">
                  <a16:creationId xmlns:a16="http://schemas.microsoft.com/office/drawing/2014/main" id="{56D3030F-7C52-571E-5135-190B3EFD0BD6}"/>
                </a:ext>
              </a:extLst>
            </p:cNvPr>
            <p:cNvSpPr/>
            <p:nvPr/>
          </p:nvSpPr>
          <p:spPr>
            <a:xfrm>
              <a:off x="9429882" y="2567232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7">
              <a:extLst>
                <a:ext uri="{FF2B5EF4-FFF2-40B4-BE49-F238E27FC236}">
                  <a16:creationId xmlns:a16="http://schemas.microsoft.com/office/drawing/2014/main" id="{0D802009-DB58-FA92-7B79-5B52C381C565}"/>
                </a:ext>
              </a:extLst>
            </p:cNvPr>
            <p:cNvSpPr/>
            <p:nvPr/>
          </p:nvSpPr>
          <p:spPr>
            <a:xfrm>
              <a:off x="9431508" y="2760649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7">
              <a:extLst>
                <a:ext uri="{FF2B5EF4-FFF2-40B4-BE49-F238E27FC236}">
                  <a16:creationId xmlns:a16="http://schemas.microsoft.com/office/drawing/2014/main" id="{A4767DFB-CE90-0117-09C1-98880E21ED01}"/>
                </a:ext>
              </a:extLst>
            </p:cNvPr>
            <p:cNvSpPr/>
            <p:nvPr/>
          </p:nvSpPr>
          <p:spPr>
            <a:xfrm>
              <a:off x="9433134" y="2954067"/>
              <a:ext cx="42008" cy="47699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7">
              <a:extLst>
                <a:ext uri="{FF2B5EF4-FFF2-40B4-BE49-F238E27FC236}">
                  <a16:creationId xmlns:a16="http://schemas.microsoft.com/office/drawing/2014/main" id="{80E51960-99FA-96F5-068E-D76AE0B72309}"/>
                </a:ext>
              </a:extLst>
            </p:cNvPr>
            <p:cNvSpPr/>
            <p:nvPr/>
          </p:nvSpPr>
          <p:spPr>
            <a:xfrm>
              <a:off x="9265463" y="2210208"/>
              <a:ext cx="134696" cy="331365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7">
              <a:extLst>
                <a:ext uri="{FF2B5EF4-FFF2-40B4-BE49-F238E27FC236}">
                  <a16:creationId xmlns:a16="http://schemas.microsoft.com/office/drawing/2014/main" id="{8F13E1E5-9802-BAE7-8F61-BD02FF7B007A}"/>
                </a:ext>
              </a:extLst>
            </p:cNvPr>
            <p:cNvSpPr/>
            <p:nvPr/>
          </p:nvSpPr>
          <p:spPr>
            <a:xfrm>
              <a:off x="9237277" y="2195754"/>
              <a:ext cx="162882" cy="345820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7">
              <a:extLst>
                <a:ext uri="{FF2B5EF4-FFF2-40B4-BE49-F238E27FC236}">
                  <a16:creationId xmlns:a16="http://schemas.microsoft.com/office/drawing/2014/main" id="{D4D3508F-C1A2-1B30-944D-EC3DBDBDC5CA}"/>
                </a:ext>
              </a:extLst>
            </p:cNvPr>
            <p:cNvSpPr/>
            <p:nvPr/>
          </p:nvSpPr>
          <p:spPr>
            <a:xfrm>
              <a:off x="9250196" y="2165941"/>
              <a:ext cx="150777" cy="179776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7">
              <a:extLst>
                <a:ext uri="{FF2B5EF4-FFF2-40B4-BE49-F238E27FC236}">
                  <a16:creationId xmlns:a16="http://schemas.microsoft.com/office/drawing/2014/main" id="{E7718514-3628-1133-8A5A-74F36C6A4681}"/>
                </a:ext>
              </a:extLst>
            </p:cNvPr>
            <p:cNvSpPr/>
            <p:nvPr/>
          </p:nvSpPr>
          <p:spPr>
            <a:xfrm>
              <a:off x="9242065" y="2850989"/>
              <a:ext cx="86365" cy="332088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7">
              <a:extLst>
                <a:ext uri="{FF2B5EF4-FFF2-40B4-BE49-F238E27FC236}">
                  <a16:creationId xmlns:a16="http://schemas.microsoft.com/office/drawing/2014/main" id="{3D70BB65-78F3-B6D4-C27A-001CE5C3468A}"/>
                </a:ext>
              </a:extLst>
            </p:cNvPr>
            <p:cNvSpPr/>
            <p:nvPr/>
          </p:nvSpPr>
          <p:spPr>
            <a:xfrm>
              <a:off x="9224358" y="2837258"/>
              <a:ext cx="104071" cy="345820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7">
              <a:extLst>
                <a:ext uri="{FF2B5EF4-FFF2-40B4-BE49-F238E27FC236}">
                  <a16:creationId xmlns:a16="http://schemas.microsoft.com/office/drawing/2014/main" id="{FA0BE42B-B587-3D0A-2F77-EFB883468019}"/>
                </a:ext>
              </a:extLst>
            </p:cNvPr>
            <p:cNvSpPr/>
            <p:nvPr/>
          </p:nvSpPr>
          <p:spPr>
            <a:xfrm>
              <a:off x="9232399" y="2807446"/>
              <a:ext cx="96844" cy="179776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7">
              <a:extLst>
                <a:ext uri="{FF2B5EF4-FFF2-40B4-BE49-F238E27FC236}">
                  <a16:creationId xmlns:a16="http://schemas.microsoft.com/office/drawing/2014/main" id="{84B24C2B-D017-9B9D-5088-EA5837480388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7">
              <a:extLst>
                <a:ext uri="{FF2B5EF4-FFF2-40B4-BE49-F238E27FC236}">
                  <a16:creationId xmlns:a16="http://schemas.microsoft.com/office/drawing/2014/main" id="{9F76FF82-AFD2-CF4D-9A5B-FAC2227FAC28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7">
              <a:extLst>
                <a:ext uri="{FF2B5EF4-FFF2-40B4-BE49-F238E27FC236}">
                  <a16:creationId xmlns:a16="http://schemas.microsoft.com/office/drawing/2014/main" id="{D82FF2C7-3EBA-87CD-6E70-19575C45887D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7">
              <a:extLst>
                <a:ext uri="{FF2B5EF4-FFF2-40B4-BE49-F238E27FC236}">
                  <a16:creationId xmlns:a16="http://schemas.microsoft.com/office/drawing/2014/main" id="{163E1320-5649-96CC-1D5D-36108E075225}"/>
                </a:ext>
              </a:extLst>
            </p:cNvPr>
            <p:cNvSpPr/>
            <p:nvPr/>
          </p:nvSpPr>
          <p:spPr>
            <a:xfrm>
              <a:off x="9296901" y="1896728"/>
              <a:ext cx="234612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7">
              <a:extLst>
                <a:ext uri="{FF2B5EF4-FFF2-40B4-BE49-F238E27FC236}">
                  <a16:creationId xmlns:a16="http://schemas.microsoft.com/office/drawing/2014/main" id="{13F5D407-D854-1CDE-00DB-39AF424AE1FD}"/>
                </a:ext>
              </a:extLst>
            </p:cNvPr>
            <p:cNvSpPr/>
            <p:nvPr/>
          </p:nvSpPr>
          <p:spPr>
            <a:xfrm>
              <a:off x="9303316" y="1904769"/>
              <a:ext cx="215279" cy="105697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7">
              <a:extLst>
                <a:ext uri="{FF2B5EF4-FFF2-40B4-BE49-F238E27FC236}">
                  <a16:creationId xmlns:a16="http://schemas.microsoft.com/office/drawing/2014/main" id="{2929ACA1-E7A1-D1CF-C878-09A8146E4231}"/>
                </a:ext>
              </a:extLst>
            </p:cNvPr>
            <p:cNvSpPr/>
            <p:nvPr/>
          </p:nvSpPr>
          <p:spPr>
            <a:xfrm>
              <a:off x="9644259" y="2014441"/>
              <a:ext cx="239490" cy="144272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7">
              <a:extLst>
                <a:ext uri="{FF2B5EF4-FFF2-40B4-BE49-F238E27FC236}">
                  <a16:creationId xmlns:a16="http://schemas.microsoft.com/office/drawing/2014/main" id="{472F0516-AC68-4199-814E-D16F7730E53D}"/>
                </a:ext>
              </a:extLst>
            </p:cNvPr>
            <p:cNvSpPr/>
            <p:nvPr/>
          </p:nvSpPr>
          <p:spPr>
            <a:xfrm>
              <a:off x="9659616" y="2020042"/>
              <a:ext cx="209588" cy="133070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7">
              <a:extLst>
                <a:ext uri="{FF2B5EF4-FFF2-40B4-BE49-F238E27FC236}">
                  <a16:creationId xmlns:a16="http://schemas.microsoft.com/office/drawing/2014/main" id="{89EDD780-EAFB-9BE5-418E-B67F31DDA887}"/>
                </a:ext>
              </a:extLst>
            </p:cNvPr>
            <p:cNvSpPr/>
            <p:nvPr/>
          </p:nvSpPr>
          <p:spPr>
            <a:xfrm>
              <a:off x="9367005" y="1908021"/>
              <a:ext cx="361991" cy="403005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7">
              <a:extLst>
                <a:ext uri="{FF2B5EF4-FFF2-40B4-BE49-F238E27FC236}">
                  <a16:creationId xmlns:a16="http://schemas.microsoft.com/office/drawing/2014/main" id="{419DFB93-E355-BB46-D7A5-0FCF56506250}"/>
                </a:ext>
              </a:extLst>
            </p:cNvPr>
            <p:cNvSpPr/>
            <p:nvPr/>
          </p:nvSpPr>
          <p:spPr>
            <a:xfrm>
              <a:off x="9398444" y="1906395"/>
              <a:ext cx="305528" cy="367592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7">
              <a:extLst>
                <a:ext uri="{FF2B5EF4-FFF2-40B4-BE49-F238E27FC236}">
                  <a16:creationId xmlns:a16="http://schemas.microsoft.com/office/drawing/2014/main" id="{7E62346B-69DE-A23B-8009-3B999F8AF85A}"/>
                </a:ext>
              </a:extLst>
            </p:cNvPr>
            <p:cNvSpPr/>
            <p:nvPr/>
          </p:nvSpPr>
          <p:spPr>
            <a:xfrm>
              <a:off x="9451654" y="1796812"/>
              <a:ext cx="241026" cy="303089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7">
              <a:extLst>
                <a:ext uri="{FF2B5EF4-FFF2-40B4-BE49-F238E27FC236}">
                  <a16:creationId xmlns:a16="http://schemas.microsoft.com/office/drawing/2014/main" id="{C4C7B9A8-8F43-6CAE-3496-4909D1BD3D60}"/>
                </a:ext>
              </a:extLst>
            </p:cNvPr>
            <p:cNvSpPr/>
            <p:nvPr/>
          </p:nvSpPr>
          <p:spPr>
            <a:xfrm>
              <a:off x="9302593" y="1492186"/>
              <a:ext cx="372380" cy="544025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7">
              <a:extLst>
                <a:ext uri="{FF2B5EF4-FFF2-40B4-BE49-F238E27FC236}">
                  <a16:creationId xmlns:a16="http://schemas.microsoft.com/office/drawing/2014/main" id="{4E166090-6502-5214-E579-F27EBB972BE5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7">
              <a:extLst>
                <a:ext uri="{FF2B5EF4-FFF2-40B4-BE49-F238E27FC236}">
                  <a16:creationId xmlns:a16="http://schemas.microsoft.com/office/drawing/2014/main" id="{686FD197-FA06-BE80-6898-31391636DCCF}"/>
                </a:ext>
              </a:extLst>
            </p:cNvPr>
            <p:cNvSpPr/>
            <p:nvPr/>
          </p:nvSpPr>
          <p:spPr>
            <a:xfrm>
              <a:off x="9506490" y="1534917"/>
              <a:ext cx="278878" cy="333714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7">
              <a:extLst>
                <a:ext uri="{FF2B5EF4-FFF2-40B4-BE49-F238E27FC236}">
                  <a16:creationId xmlns:a16="http://schemas.microsoft.com/office/drawing/2014/main" id="{2D2838DC-56E6-85CC-176E-512C110662AB}"/>
                </a:ext>
              </a:extLst>
            </p:cNvPr>
            <p:cNvSpPr/>
            <p:nvPr/>
          </p:nvSpPr>
          <p:spPr>
            <a:xfrm>
              <a:off x="9603154" y="1719391"/>
              <a:ext cx="88713" cy="137948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7">
              <a:extLst>
                <a:ext uri="{FF2B5EF4-FFF2-40B4-BE49-F238E27FC236}">
                  <a16:creationId xmlns:a16="http://schemas.microsoft.com/office/drawing/2014/main" id="{B9FB5981-D365-FD9D-20D0-0708E00DAB4D}"/>
                </a:ext>
              </a:extLst>
            </p:cNvPr>
            <p:cNvSpPr/>
            <p:nvPr/>
          </p:nvSpPr>
          <p:spPr>
            <a:xfrm>
              <a:off x="9433947" y="2099813"/>
              <a:ext cx="120965" cy="174175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7">
              <a:extLst>
                <a:ext uri="{FF2B5EF4-FFF2-40B4-BE49-F238E27FC236}">
                  <a16:creationId xmlns:a16="http://schemas.microsoft.com/office/drawing/2014/main" id="{46CD95DA-65B9-BD1E-DEEA-9A5DBD355066}"/>
                </a:ext>
              </a:extLst>
            </p:cNvPr>
            <p:cNvSpPr/>
            <p:nvPr/>
          </p:nvSpPr>
          <p:spPr>
            <a:xfrm>
              <a:off x="9445240" y="2099813"/>
              <a:ext cx="76608" cy="174175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7">
              <a:extLst>
                <a:ext uri="{FF2B5EF4-FFF2-40B4-BE49-F238E27FC236}">
                  <a16:creationId xmlns:a16="http://schemas.microsoft.com/office/drawing/2014/main" id="{99A5F4EA-8AB0-C9E9-7854-90A4FFA43477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7">
              <a:extLst>
                <a:ext uri="{FF2B5EF4-FFF2-40B4-BE49-F238E27FC236}">
                  <a16:creationId xmlns:a16="http://schemas.microsoft.com/office/drawing/2014/main" id="{4A19D736-03A9-548C-F72A-1DF6C4731CE1}"/>
                </a:ext>
              </a:extLst>
            </p:cNvPr>
            <p:cNvSpPr/>
            <p:nvPr/>
          </p:nvSpPr>
          <p:spPr>
            <a:xfrm>
              <a:off x="9201773" y="1475202"/>
              <a:ext cx="524782" cy="303180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7">
              <a:extLst>
                <a:ext uri="{FF2B5EF4-FFF2-40B4-BE49-F238E27FC236}">
                  <a16:creationId xmlns:a16="http://schemas.microsoft.com/office/drawing/2014/main" id="{AB7833DD-9196-5539-5A0B-45895115F7C6}"/>
                </a:ext>
              </a:extLst>
            </p:cNvPr>
            <p:cNvSpPr/>
            <p:nvPr/>
          </p:nvSpPr>
          <p:spPr>
            <a:xfrm>
              <a:off x="9317860" y="1506640"/>
              <a:ext cx="479613" cy="223319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7">
              <a:extLst>
                <a:ext uri="{FF2B5EF4-FFF2-40B4-BE49-F238E27FC236}">
                  <a16:creationId xmlns:a16="http://schemas.microsoft.com/office/drawing/2014/main" id="{F5DF1124-EA8E-0EAE-8B55-ED943168FC0D}"/>
                </a:ext>
              </a:extLst>
            </p:cNvPr>
            <p:cNvSpPr/>
            <p:nvPr/>
          </p:nvSpPr>
          <p:spPr>
            <a:xfrm>
              <a:off x="9292113" y="1306808"/>
              <a:ext cx="597235" cy="371567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7">
              <a:extLst>
                <a:ext uri="{FF2B5EF4-FFF2-40B4-BE49-F238E27FC236}">
                  <a16:creationId xmlns:a16="http://schemas.microsoft.com/office/drawing/2014/main" id="{1DD3E643-CB1D-F79C-DC7E-65F0D68CF2EF}"/>
                </a:ext>
              </a:extLst>
            </p:cNvPr>
            <p:cNvSpPr/>
            <p:nvPr/>
          </p:nvSpPr>
          <p:spPr>
            <a:xfrm>
              <a:off x="9278382" y="1268143"/>
              <a:ext cx="615845" cy="386111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7">
              <a:extLst>
                <a:ext uri="{FF2B5EF4-FFF2-40B4-BE49-F238E27FC236}">
                  <a16:creationId xmlns:a16="http://schemas.microsoft.com/office/drawing/2014/main" id="{01EA00DB-52D4-75B7-2D12-127A614E7886}"/>
                </a:ext>
              </a:extLst>
            </p:cNvPr>
            <p:cNvSpPr/>
            <p:nvPr/>
          </p:nvSpPr>
          <p:spPr>
            <a:xfrm>
              <a:off x="9638658" y="2850176"/>
              <a:ext cx="470759" cy="629486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7">
              <a:extLst>
                <a:ext uri="{FF2B5EF4-FFF2-40B4-BE49-F238E27FC236}">
                  <a16:creationId xmlns:a16="http://schemas.microsoft.com/office/drawing/2014/main" id="{97E603C5-88A7-627F-38F5-8EC61E734275}"/>
                </a:ext>
              </a:extLst>
            </p:cNvPr>
            <p:cNvSpPr/>
            <p:nvPr/>
          </p:nvSpPr>
          <p:spPr>
            <a:xfrm>
              <a:off x="9654738" y="2854151"/>
              <a:ext cx="470759" cy="629576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7">
              <a:extLst>
                <a:ext uri="{FF2B5EF4-FFF2-40B4-BE49-F238E27FC236}">
                  <a16:creationId xmlns:a16="http://schemas.microsoft.com/office/drawing/2014/main" id="{2A275E24-525E-61B9-E5CF-8C228163F593}"/>
                </a:ext>
              </a:extLst>
            </p:cNvPr>
            <p:cNvSpPr/>
            <p:nvPr/>
          </p:nvSpPr>
          <p:spPr>
            <a:xfrm>
              <a:off x="9770825" y="3195907"/>
              <a:ext cx="100006" cy="161256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7">
              <a:extLst>
                <a:ext uri="{FF2B5EF4-FFF2-40B4-BE49-F238E27FC236}">
                  <a16:creationId xmlns:a16="http://schemas.microsoft.com/office/drawing/2014/main" id="{79E1FA82-31C6-C3D9-B513-D2CF59043F53}"/>
                </a:ext>
              </a:extLst>
            </p:cNvPr>
            <p:cNvSpPr/>
            <p:nvPr/>
          </p:nvSpPr>
          <p:spPr>
            <a:xfrm>
              <a:off x="9794946" y="3170883"/>
              <a:ext cx="183028" cy="234612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7">
              <a:extLst>
                <a:ext uri="{FF2B5EF4-FFF2-40B4-BE49-F238E27FC236}">
                  <a16:creationId xmlns:a16="http://schemas.microsoft.com/office/drawing/2014/main" id="{0C1BD169-CD87-DDF5-7C1F-4FD0E6651892}"/>
                </a:ext>
              </a:extLst>
            </p:cNvPr>
            <p:cNvSpPr/>
            <p:nvPr/>
          </p:nvSpPr>
          <p:spPr>
            <a:xfrm>
              <a:off x="9848969" y="3078194"/>
              <a:ext cx="136322" cy="174175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7">
              <a:extLst>
                <a:ext uri="{FF2B5EF4-FFF2-40B4-BE49-F238E27FC236}">
                  <a16:creationId xmlns:a16="http://schemas.microsoft.com/office/drawing/2014/main" id="{A999DB16-3EF7-C320-AA2E-C980CCED6CEE}"/>
                </a:ext>
              </a:extLst>
            </p:cNvPr>
            <p:cNvSpPr/>
            <p:nvPr/>
          </p:nvSpPr>
          <p:spPr>
            <a:xfrm>
              <a:off x="9835237" y="2638962"/>
              <a:ext cx="299114" cy="581967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7">
              <a:extLst>
                <a:ext uri="{FF2B5EF4-FFF2-40B4-BE49-F238E27FC236}">
                  <a16:creationId xmlns:a16="http://schemas.microsoft.com/office/drawing/2014/main" id="{C8AC8BD9-A90A-88DB-965B-5933F94BD079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04" name="Google Shape;1004;p37">
            <a:extLst>
              <a:ext uri="{FF2B5EF4-FFF2-40B4-BE49-F238E27FC236}">
                <a16:creationId xmlns:a16="http://schemas.microsoft.com/office/drawing/2014/main" id="{5001E56D-2BBC-8EE3-CF3C-F5FA1C36254C}"/>
              </a:ext>
            </a:extLst>
          </p:cNvPr>
          <p:cNvSpPr/>
          <p:nvPr/>
        </p:nvSpPr>
        <p:spPr>
          <a:xfrm rot="5400000">
            <a:off x="6686226" y="297862"/>
            <a:ext cx="457800" cy="22460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>
            <a:extLst>
              <a:ext uri="{FF2B5EF4-FFF2-40B4-BE49-F238E27FC236}">
                <a16:creationId xmlns:a16="http://schemas.microsoft.com/office/drawing/2014/main" id="{D117BC15-F17B-7AD1-7467-F3881F16A7CB}"/>
              </a:ext>
            </a:extLst>
          </p:cNvPr>
          <p:cNvSpPr/>
          <p:nvPr/>
        </p:nvSpPr>
        <p:spPr>
          <a:xfrm rot="-5400000" flipH="1">
            <a:off x="1859028" y="274312"/>
            <a:ext cx="457800" cy="22460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3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37"/>
          <p:cNvSpPr txBox="1">
            <a:spLocks noGrp="1"/>
          </p:cNvSpPr>
          <p:nvPr>
            <p:ph type="ctrTitle" idx="21"/>
          </p:nvPr>
        </p:nvSpPr>
        <p:spPr>
          <a:xfrm>
            <a:off x="2348850" y="319924"/>
            <a:ext cx="5014763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913" name="Google Shape;913;p37"/>
          <p:cNvSpPr txBox="1">
            <a:spLocks noGrp="1"/>
          </p:cNvSpPr>
          <p:nvPr>
            <p:ph type="subTitle" idx="2"/>
          </p:nvPr>
        </p:nvSpPr>
        <p:spPr>
          <a:xfrm>
            <a:off x="2165592" y="1723993"/>
            <a:ext cx="6519043" cy="228439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/>
              <a:t>	With rising vehicle numbers in Sri Lanka’s urban areas, parking has become challenging, causing congestion and delays. Our Parking Management System provides a digital platform for users to find, reserve, and pay for parking, utilizing real-time </a:t>
            </a:r>
            <a:r>
              <a:rPr lang="en-US" b="0"/>
              <a:t>tracking and </a:t>
            </a:r>
            <a:r>
              <a:rPr lang="en-US" b="0" dirty="0"/>
              <a:t>payments to streamline the process and promote sustainable urban mobility.</a:t>
            </a:r>
            <a:endParaRPr b="0" dirty="0"/>
          </a:p>
        </p:txBody>
      </p:sp>
      <p:sp>
        <p:nvSpPr>
          <p:cNvPr id="1004" name="Google Shape;1004;p37"/>
          <p:cNvSpPr/>
          <p:nvPr/>
        </p:nvSpPr>
        <p:spPr>
          <a:xfrm rot="5400000">
            <a:off x="6706528" y="499082"/>
            <a:ext cx="457800" cy="27648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37"/>
          <p:cNvSpPr/>
          <p:nvPr/>
        </p:nvSpPr>
        <p:spPr>
          <a:xfrm rot="-5400000" flipH="1">
            <a:off x="2498241" y="447661"/>
            <a:ext cx="457800" cy="287688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E7243D5D-B4C4-2A05-5094-2C0835815F2E}"/>
              </a:ext>
            </a:extLst>
          </p:cNvPr>
          <p:cNvSpPr/>
          <p:nvPr/>
        </p:nvSpPr>
        <p:spPr>
          <a:xfrm>
            <a:off x="548784" y="227356"/>
            <a:ext cx="837254" cy="728299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01</a:t>
            </a:r>
          </a:p>
        </p:txBody>
      </p:sp>
      <p:grpSp>
        <p:nvGrpSpPr>
          <p:cNvPr id="1302" name="Google Shape;4109;p72">
            <a:extLst>
              <a:ext uri="{FF2B5EF4-FFF2-40B4-BE49-F238E27FC236}">
                <a16:creationId xmlns:a16="http://schemas.microsoft.com/office/drawing/2014/main" id="{D95CF6C1-655F-9D20-70A1-7378AC2F055B}"/>
              </a:ext>
            </a:extLst>
          </p:cNvPr>
          <p:cNvGrpSpPr/>
          <p:nvPr/>
        </p:nvGrpSpPr>
        <p:grpSpPr>
          <a:xfrm>
            <a:off x="7363613" y="3558062"/>
            <a:ext cx="1601022" cy="1011000"/>
            <a:chOff x="3033675" y="3261150"/>
            <a:chExt cx="1310750" cy="1011000"/>
          </a:xfrm>
        </p:grpSpPr>
        <p:sp>
          <p:nvSpPr>
            <p:cNvPr id="1303" name="Google Shape;4110;p72">
              <a:extLst>
                <a:ext uri="{FF2B5EF4-FFF2-40B4-BE49-F238E27FC236}">
                  <a16:creationId xmlns:a16="http://schemas.microsoft.com/office/drawing/2014/main" id="{4B90EC4F-66F2-37F0-A24B-81A61EF4C05F}"/>
                </a:ext>
              </a:extLst>
            </p:cNvPr>
            <p:cNvSpPr/>
            <p:nvPr/>
          </p:nvSpPr>
          <p:spPr>
            <a:xfrm>
              <a:off x="3978900" y="3552250"/>
              <a:ext cx="36975" cy="72250"/>
            </a:xfrm>
            <a:custGeom>
              <a:avLst/>
              <a:gdLst/>
              <a:ahLst/>
              <a:cxnLst/>
              <a:rect l="l" t="t" r="r" b="b"/>
              <a:pathLst>
                <a:path w="1479" h="2890" extrusionOk="0">
                  <a:moveTo>
                    <a:pt x="1070" y="1"/>
                  </a:moveTo>
                  <a:cubicBezTo>
                    <a:pt x="914" y="1"/>
                    <a:pt x="775" y="139"/>
                    <a:pt x="678" y="271"/>
                  </a:cubicBezTo>
                  <a:cubicBezTo>
                    <a:pt x="433" y="604"/>
                    <a:pt x="264" y="967"/>
                    <a:pt x="123" y="1355"/>
                  </a:cubicBezTo>
                  <a:cubicBezTo>
                    <a:pt x="1" y="1686"/>
                    <a:pt x="83" y="2090"/>
                    <a:pt x="220" y="2415"/>
                  </a:cubicBezTo>
                  <a:cubicBezTo>
                    <a:pt x="327" y="2666"/>
                    <a:pt x="572" y="2889"/>
                    <a:pt x="831" y="2889"/>
                  </a:cubicBezTo>
                  <a:cubicBezTo>
                    <a:pt x="875" y="2889"/>
                    <a:pt x="920" y="2883"/>
                    <a:pt x="965" y="2868"/>
                  </a:cubicBezTo>
                  <a:cubicBezTo>
                    <a:pt x="1123" y="2818"/>
                    <a:pt x="1241" y="2681"/>
                    <a:pt x="1307" y="2530"/>
                  </a:cubicBezTo>
                  <a:cubicBezTo>
                    <a:pt x="1374" y="2378"/>
                    <a:pt x="1479" y="1878"/>
                    <a:pt x="1468" y="1208"/>
                  </a:cubicBezTo>
                  <a:cubicBezTo>
                    <a:pt x="1465" y="1076"/>
                    <a:pt x="1365" y="214"/>
                    <a:pt x="1288" y="115"/>
                  </a:cubicBezTo>
                  <a:cubicBezTo>
                    <a:pt x="1249" y="63"/>
                    <a:pt x="1196" y="23"/>
                    <a:pt x="1129" y="8"/>
                  </a:cubicBezTo>
                  <a:cubicBezTo>
                    <a:pt x="1109" y="3"/>
                    <a:pt x="1089" y="1"/>
                    <a:pt x="1070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4111;p72">
              <a:extLst>
                <a:ext uri="{FF2B5EF4-FFF2-40B4-BE49-F238E27FC236}">
                  <a16:creationId xmlns:a16="http://schemas.microsoft.com/office/drawing/2014/main" id="{4DD41E18-2984-F2B5-E970-C8821D77943E}"/>
                </a:ext>
              </a:extLst>
            </p:cNvPr>
            <p:cNvSpPr/>
            <p:nvPr/>
          </p:nvSpPr>
          <p:spPr>
            <a:xfrm>
              <a:off x="3978900" y="3551400"/>
              <a:ext cx="31575" cy="62500"/>
            </a:xfrm>
            <a:custGeom>
              <a:avLst/>
              <a:gdLst/>
              <a:ahLst/>
              <a:cxnLst/>
              <a:rect l="l" t="t" r="r" b="b"/>
              <a:pathLst>
                <a:path w="1263" h="2500" extrusionOk="0">
                  <a:moveTo>
                    <a:pt x="1262" y="123"/>
                  </a:moveTo>
                  <a:cubicBezTo>
                    <a:pt x="1227" y="84"/>
                    <a:pt x="1184" y="55"/>
                    <a:pt x="1129" y="42"/>
                  </a:cubicBezTo>
                  <a:cubicBezTo>
                    <a:pt x="950" y="0"/>
                    <a:pt x="787" y="157"/>
                    <a:pt x="678" y="305"/>
                  </a:cubicBezTo>
                  <a:cubicBezTo>
                    <a:pt x="433" y="638"/>
                    <a:pt x="264" y="1001"/>
                    <a:pt x="123" y="1389"/>
                  </a:cubicBezTo>
                  <a:cubicBezTo>
                    <a:pt x="1" y="1720"/>
                    <a:pt x="83" y="2124"/>
                    <a:pt x="220" y="2449"/>
                  </a:cubicBezTo>
                  <a:cubicBezTo>
                    <a:pt x="241" y="2499"/>
                    <a:pt x="1153" y="1194"/>
                    <a:pt x="1262" y="123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4112;p72">
              <a:extLst>
                <a:ext uri="{FF2B5EF4-FFF2-40B4-BE49-F238E27FC236}">
                  <a16:creationId xmlns:a16="http://schemas.microsoft.com/office/drawing/2014/main" id="{D8A00757-4F26-89F9-36FB-17278CB71F27}"/>
                </a:ext>
              </a:extLst>
            </p:cNvPr>
            <p:cNvSpPr/>
            <p:nvPr/>
          </p:nvSpPr>
          <p:spPr>
            <a:xfrm>
              <a:off x="3653150" y="3947200"/>
              <a:ext cx="261000" cy="177825"/>
            </a:xfrm>
            <a:custGeom>
              <a:avLst/>
              <a:gdLst/>
              <a:ahLst/>
              <a:cxnLst/>
              <a:rect l="l" t="t" r="r" b="b"/>
              <a:pathLst>
                <a:path w="10440" h="7113" extrusionOk="0">
                  <a:moveTo>
                    <a:pt x="3957" y="1"/>
                  </a:moveTo>
                  <a:lnTo>
                    <a:pt x="995" y="2009"/>
                  </a:lnTo>
                  <a:lnTo>
                    <a:pt x="0" y="4160"/>
                  </a:lnTo>
                  <a:lnTo>
                    <a:pt x="1957" y="7113"/>
                  </a:lnTo>
                  <a:lnTo>
                    <a:pt x="10440" y="2215"/>
                  </a:lnTo>
                  <a:lnTo>
                    <a:pt x="395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4113;p72">
              <a:extLst>
                <a:ext uri="{FF2B5EF4-FFF2-40B4-BE49-F238E27FC236}">
                  <a16:creationId xmlns:a16="http://schemas.microsoft.com/office/drawing/2014/main" id="{DC504EB4-5FC1-495D-6B4D-DE55949F997C}"/>
                </a:ext>
              </a:extLst>
            </p:cNvPr>
            <p:cNvSpPr/>
            <p:nvPr/>
          </p:nvSpPr>
          <p:spPr>
            <a:xfrm>
              <a:off x="3053350" y="3596000"/>
              <a:ext cx="252500" cy="178725"/>
            </a:xfrm>
            <a:custGeom>
              <a:avLst/>
              <a:gdLst/>
              <a:ahLst/>
              <a:cxnLst/>
              <a:rect l="l" t="t" r="r" b="b"/>
              <a:pathLst>
                <a:path w="10100" h="7149" extrusionOk="0">
                  <a:moveTo>
                    <a:pt x="3617" y="1"/>
                  </a:moveTo>
                  <a:lnTo>
                    <a:pt x="655" y="2009"/>
                  </a:lnTo>
                  <a:lnTo>
                    <a:pt x="564" y="2204"/>
                  </a:lnTo>
                  <a:cubicBezTo>
                    <a:pt x="0" y="3423"/>
                    <a:pt x="94" y="4845"/>
                    <a:pt x="810" y="5983"/>
                  </a:cubicBezTo>
                  <a:lnTo>
                    <a:pt x="1547" y="7148"/>
                  </a:lnTo>
                  <a:lnTo>
                    <a:pt x="10099" y="2215"/>
                  </a:lnTo>
                  <a:lnTo>
                    <a:pt x="361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4114;p72">
              <a:extLst>
                <a:ext uri="{FF2B5EF4-FFF2-40B4-BE49-F238E27FC236}">
                  <a16:creationId xmlns:a16="http://schemas.microsoft.com/office/drawing/2014/main" id="{6ABD64DA-8038-97F1-9930-654E50AD49CE}"/>
                </a:ext>
              </a:extLst>
            </p:cNvPr>
            <p:cNvSpPr/>
            <p:nvPr/>
          </p:nvSpPr>
          <p:spPr>
            <a:xfrm>
              <a:off x="3745700" y="4028050"/>
              <a:ext cx="173575" cy="213200"/>
            </a:xfrm>
            <a:custGeom>
              <a:avLst/>
              <a:gdLst/>
              <a:ahLst/>
              <a:cxnLst/>
              <a:rect l="l" t="t" r="r" b="b"/>
              <a:pathLst>
                <a:path w="6943" h="8528" extrusionOk="0">
                  <a:moveTo>
                    <a:pt x="2651" y="0"/>
                  </a:moveTo>
                  <a:cubicBezTo>
                    <a:pt x="2356" y="0"/>
                    <a:pt x="2088" y="72"/>
                    <a:pt x="1859" y="209"/>
                  </a:cubicBezTo>
                  <a:lnTo>
                    <a:pt x="1" y="1282"/>
                  </a:lnTo>
                  <a:lnTo>
                    <a:pt x="4235" y="8527"/>
                  </a:lnTo>
                  <a:lnTo>
                    <a:pt x="6094" y="7454"/>
                  </a:lnTo>
                  <a:cubicBezTo>
                    <a:pt x="6620" y="7140"/>
                    <a:pt x="6943" y="6481"/>
                    <a:pt x="6943" y="5546"/>
                  </a:cubicBezTo>
                  <a:cubicBezTo>
                    <a:pt x="6943" y="3654"/>
                    <a:pt x="5615" y="1352"/>
                    <a:pt x="3976" y="405"/>
                  </a:cubicBezTo>
                  <a:cubicBezTo>
                    <a:pt x="3500" y="130"/>
                    <a:pt x="3050" y="0"/>
                    <a:pt x="265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4115;p72">
              <a:extLst>
                <a:ext uri="{FF2B5EF4-FFF2-40B4-BE49-F238E27FC236}">
                  <a16:creationId xmlns:a16="http://schemas.microsoft.com/office/drawing/2014/main" id="{93F87DC8-B335-CBA5-DCDD-7349E9E86CF9}"/>
                </a:ext>
              </a:extLst>
            </p:cNvPr>
            <p:cNvSpPr/>
            <p:nvPr/>
          </p:nvSpPr>
          <p:spPr>
            <a:xfrm>
              <a:off x="3724475" y="4054850"/>
              <a:ext cx="148400" cy="191625"/>
            </a:xfrm>
            <a:custGeom>
              <a:avLst/>
              <a:gdLst/>
              <a:ahLst/>
              <a:cxnLst/>
              <a:rect l="l" t="t" r="r" b="b"/>
              <a:pathLst>
                <a:path w="5936" h="7665" extrusionOk="0">
                  <a:moveTo>
                    <a:pt x="1642" y="1"/>
                  </a:moveTo>
                  <a:cubicBezTo>
                    <a:pt x="669" y="1"/>
                    <a:pt x="1" y="777"/>
                    <a:pt x="1" y="2120"/>
                  </a:cubicBezTo>
                  <a:cubicBezTo>
                    <a:pt x="1" y="4012"/>
                    <a:pt x="1328" y="6313"/>
                    <a:pt x="2967" y="7259"/>
                  </a:cubicBezTo>
                  <a:cubicBezTo>
                    <a:pt x="3444" y="7534"/>
                    <a:pt x="3894" y="7664"/>
                    <a:pt x="4293" y="7664"/>
                  </a:cubicBezTo>
                  <a:cubicBezTo>
                    <a:pt x="5266" y="7664"/>
                    <a:pt x="5935" y="6888"/>
                    <a:pt x="5935" y="5545"/>
                  </a:cubicBezTo>
                  <a:cubicBezTo>
                    <a:pt x="5935" y="3653"/>
                    <a:pt x="4606" y="1352"/>
                    <a:pt x="2967" y="406"/>
                  </a:cubicBezTo>
                  <a:cubicBezTo>
                    <a:pt x="2491" y="131"/>
                    <a:pt x="2041" y="1"/>
                    <a:pt x="1642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4116;p72">
              <a:extLst>
                <a:ext uri="{FF2B5EF4-FFF2-40B4-BE49-F238E27FC236}">
                  <a16:creationId xmlns:a16="http://schemas.microsoft.com/office/drawing/2014/main" id="{705490FC-77DE-1ED3-CA0C-D0E7F1C28781}"/>
                </a:ext>
              </a:extLst>
            </p:cNvPr>
            <p:cNvSpPr/>
            <p:nvPr/>
          </p:nvSpPr>
          <p:spPr>
            <a:xfrm>
              <a:off x="3746150" y="4085975"/>
              <a:ext cx="102975" cy="132200"/>
            </a:xfrm>
            <a:custGeom>
              <a:avLst/>
              <a:gdLst/>
              <a:ahLst/>
              <a:cxnLst/>
              <a:rect l="l" t="t" r="r" b="b"/>
              <a:pathLst>
                <a:path w="4119" h="5288" extrusionOk="0">
                  <a:moveTo>
                    <a:pt x="1153" y="0"/>
                  </a:moveTo>
                  <a:cubicBezTo>
                    <a:pt x="467" y="0"/>
                    <a:pt x="1" y="559"/>
                    <a:pt x="15" y="1513"/>
                  </a:cubicBezTo>
                  <a:cubicBezTo>
                    <a:pt x="35" y="2831"/>
                    <a:pt x="966" y="4408"/>
                    <a:pt x="2096" y="5033"/>
                  </a:cubicBezTo>
                  <a:cubicBezTo>
                    <a:pt x="2408" y="5206"/>
                    <a:pt x="2703" y="5288"/>
                    <a:pt x="2965" y="5288"/>
                  </a:cubicBezTo>
                  <a:cubicBezTo>
                    <a:pt x="3652" y="5288"/>
                    <a:pt x="4118" y="4729"/>
                    <a:pt x="4104" y="3774"/>
                  </a:cubicBezTo>
                  <a:cubicBezTo>
                    <a:pt x="4084" y="2456"/>
                    <a:pt x="3153" y="880"/>
                    <a:pt x="2024" y="256"/>
                  </a:cubicBezTo>
                  <a:cubicBezTo>
                    <a:pt x="1711" y="82"/>
                    <a:pt x="1416" y="0"/>
                    <a:pt x="11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4117;p72">
              <a:extLst>
                <a:ext uri="{FF2B5EF4-FFF2-40B4-BE49-F238E27FC236}">
                  <a16:creationId xmlns:a16="http://schemas.microsoft.com/office/drawing/2014/main" id="{2D984C48-01AE-F6D4-54B7-713E84864ABB}"/>
                </a:ext>
              </a:extLst>
            </p:cNvPr>
            <p:cNvSpPr/>
            <p:nvPr/>
          </p:nvSpPr>
          <p:spPr>
            <a:xfrm>
              <a:off x="3753375" y="4095225"/>
              <a:ext cx="88525" cy="113675"/>
            </a:xfrm>
            <a:custGeom>
              <a:avLst/>
              <a:gdLst/>
              <a:ahLst/>
              <a:cxnLst/>
              <a:rect l="l" t="t" r="r" b="b"/>
              <a:pathLst>
                <a:path w="3541" h="4547" extrusionOk="0">
                  <a:moveTo>
                    <a:pt x="991" y="1"/>
                  </a:moveTo>
                  <a:cubicBezTo>
                    <a:pt x="401" y="1"/>
                    <a:pt x="1" y="481"/>
                    <a:pt x="13" y="1301"/>
                  </a:cubicBezTo>
                  <a:cubicBezTo>
                    <a:pt x="30" y="2435"/>
                    <a:pt x="830" y="3791"/>
                    <a:pt x="1800" y="4327"/>
                  </a:cubicBezTo>
                  <a:cubicBezTo>
                    <a:pt x="2070" y="4476"/>
                    <a:pt x="2324" y="4547"/>
                    <a:pt x="2550" y="4547"/>
                  </a:cubicBezTo>
                  <a:cubicBezTo>
                    <a:pt x="3140" y="4547"/>
                    <a:pt x="3541" y="4067"/>
                    <a:pt x="3528" y="3246"/>
                  </a:cubicBezTo>
                  <a:cubicBezTo>
                    <a:pt x="3511" y="2112"/>
                    <a:pt x="2711" y="757"/>
                    <a:pt x="1739" y="220"/>
                  </a:cubicBezTo>
                  <a:cubicBezTo>
                    <a:pt x="1470" y="71"/>
                    <a:pt x="1217" y="1"/>
                    <a:pt x="99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4118;p72">
              <a:extLst>
                <a:ext uri="{FF2B5EF4-FFF2-40B4-BE49-F238E27FC236}">
                  <a16:creationId xmlns:a16="http://schemas.microsoft.com/office/drawing/2014/main" id="{C95AA9BE-8356-B9B4-3211-EE24C3969FB5}"/>
                </a:ext>
              </a:extLst>
            </p:cNvPr>
            <p:cNvSpPr/>
            <p:nvPr/>
          </p:nvSpPr>
          <p:spPr>
            <a:xfrm>
              <a:off x="3775100" y="4118475"/>
              <a:ext cx="50075" cy="64275"/>
            </a:xfrm>
            <a:custGeom>
              <a:avLst/>
              <a:gdLst/>
              <a:ahLst/>
              <a:cxnLst/>
              <a:rect l="l" t="t" r="r" b="b"/>
              <a:pathLst>
                <a:path w="2003" h="2571" extrusionOk="0">
                  <a:moveTo>
                    <a:pt x="561" y="0"/>
                  </a:moveTo>
                  <a:cubicBezTo>
                    <a:pt x="227" y="0"/>
                    <a:pt x="1" y="272"/>
                    <a:pt x="9" y="736"/>
                  </a:cubicBezTo>
                  <a:cubicBezTo>
                    <a:pt x="18" y="1377"/>
                    <a:pt x="470" y="2143"/>
                    <a:pt x="1019" y="2447"/>
                  </a:cubicBezTo>
                  <a:cubicBezTo>
                    <a:pt x="1171" y="2531"/>
                    <a:pt x="1314" y="2570"/>
                    <a:pt x="1442" y="2570"/>
                  </a:cubicBezTo>
                  <a:cubicBezTo>
                    <a:pt x="1775" y="2570"/>
                    <a:pt x="2002" y="2299"/>
                    <a:pt x="1995" y="1835"/>
                  </a:cubicBezTo>
                  <a:cubicBezTo>
                    <a:pt x="1985" y="1194"/>
                    <a:pt x="1532" y="429"/>
                    <a:pt x="984" y="124"/>
                  </a:cubicBezTo>
                  <a:cubicBezTo>
                    <a:pt x="832" y="40"/>
                    <a:pt x="689" y="0"/>
                    <a:pt x="56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4119;p72">
              <a:extLst>
                <a:ext uri="{FF2B5EF4-FFF2-40B4-BE49-F238E27FC236}">
                  <a16:creationId xmlns:a16="http://schemas.microsoft.com/office/drawing/2014/main" id="{158EC506-60C6-3DBC-6D45-D6891ECA58D2}"/>
                </a:ext>
              </a:extLst>
            </p:cNvPr>
            <p:cNvSpPr/>
            <p:nvPr/>
          </p:nvSpPr>
          <p:spPr>
            <a:xfrm>
              <a:off x="3771375" y="4106575"/>
              <a:ext cx="64975" cy="83675"/>
            </a:xfrm>
            <a:custGeom>
              <a:avLst/>
              <a:gdLst/>
              <a:ahLst/>
              <a:cxnLst/>
              <a:rect l="l" t="t" r="r" b="b"/>
              <a:pathLst>
                <a:path w="2599" h="3347" extrusionOk="0">
                  <a:moveTo>
                    <a:pt x="710" y="476"/>
                  </a:moveTo>
                  <a:cubicBezTo>
                    <a:pt x="838" y="476"/>
                    <a:pt x="981" y="516"/>
                    <a:pt x="1133" y="600"/>
                  </a:cubicBezTo>
                  <a:cubicBezTo>
                    <a:pt x="1424" y="761"/>
                    <a:pt x="1688" y="1052"/>
                    <a:pt x="1873" y="1385"/>
                  </a:cubicBezTo>
                  <a:cubicBezTo>
                    <a:pt x="1954" y="1534"/>
                    <a:pt x="2022" y="1690"/>
                    <a:pt x="2068" y="1846"/>
                  </a:cubicBezTo>
                  <a:cubicBezTo>
                    <a:pt x="2115" y="2003"/>
                    <a:pt x="2141" y="2161"/>
                    <a:pt x="2144" y="2311"/>
                  </a:cubicBezTo>
                  <a:cubicBezTo>
                    <a:pt x="2144" y="2337"/>
                    <a:pt x="2144" y="2363"/>
                    <a:pt x="2143" y="2388"/>
                  </a:cubicBezTo>
                  <a:cubicBezTo>
                    <a:pt x="2124" y="2804"/>
                    <a:pt x="1905" y="3046"/>
                    <a:pt x="1590" y="3046"/>
                  </a:cubicBezTo>
                  <a:cubicBezTo>
                    <a:pt x="1463" y="3046"/>
                    <a:pt x="1320" y="3007"/>
                    <a:pt x="1168" y="2923"/>
                  </a:cubicBezTo>
                  <a:cubicBezTo>
                    <a:pt x="619" y="2619"/>
                    <a:pt x="167" y="1853"/>
                    <a:pt x="158" y="1212"/>
                  </a:cubicBezTo>
                  <a:cubicBezTo>
                    <a:pt x="150" y="748"/>
                    <a:pt x="376" y="476"/>
                    <a:pt x="710" y="476"/>
                  </a:cubicBezTo>
                  <a:close/>
                  <a:moveTo>
                    <a:pt x="731" y="0"/>
                  </a:moveTo>
                  <a:cubicBezTo>
                    <a:pt x="296" y="0"/>
                    <a:pt x="0" y="354"/>
                    <a:pt x="10" y="957"/>
                  </a:cubicBezTo>
                  <a:cubicBezTo>
                    <a:pt x="23" y="1793"/>
                    <a:pt x="611" y="2789"/>
                    <a:pt x="1326" y="3185"/>
                  </a:cubicBezTo>
                  <a:cubicBezTo>
                    <a:pt x="1524" y="3295"/>
                    <a:pt x="1711" y="3347"/>
                    <a:pt x="1877" y="3347"/>
                  </a:cubicBezTo>
                  <a:cubicBezTo>
                    <a:pt x="2287" y="3347"/>
                    <a:pt x="2573" y="3032"/>
                    <a:pt x="2597" y="2489"/>
                  </a:cubicBezTo>
                  <a:cubicBezTo>
                    <a:pt x="2598" y="2457"/>
                    <a:pt x="2598" y="2423"/>
                    <a:pt x="2598" y="2389"/>
                  </a:cubicBezTo>
                  <a:cubicBezTo>
                    <a:pt x="2592" y="1997"/>
                    <a:pt x="2459" y="1569"/>
                    <a:pt x="2244" y="1184"/>
                  </a:cubicBezTo>
                  <a:cubicBezTo>
                    <a:pt x="2003" y="750"/>
                    <a:pt x="1660" y="372"/>
                    <a:pt x="1281" y="162"/>
                  </a:cubicBezTo>
                  <a:cubicBezTo>
                    <a:pt x="1084" y="52"/>
                    <a:pt x="897" y="0"/>
                    <a:pt x="73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4120;p72">
              <a:extLst>
                <a:ext uri="{FF2B5EF4-FFF2-40B4-BE49-F238E27FC236}">
                  <a16:creationId xmlns:a16="http://schemas.microsoft.com/office/drawing/2014/main" id="{587F8E08-2F7A-6812-9962-60C358C0A2FB}"/>
                </a:ext>
              </a:extLst>
            </p:cNvPr>
            <p:cNvSpPr/>
            <p:nvPr/>
          </p:nvSpPr>
          <p:spPr>
            <a:xfrm>
              <a:off x="3142225" y="3679625"/>
              <a:ext cx="173625" cy="213225"/>
            </a:xfrm>
            <a:custGeom>
              <a:avLst/>
              <a:gdLst/>
              <a:ahLst/>
              <a:cxnLst/>
              <a:rect l="l" t="t" r="r" b="b"/>
              <a:pathLst>
                <a:path w="6945" h="8529" extrusionOk="0">
                  <a:moveTo>
                    <a:pt x="2651" y="1"/>
                  </a:moveTo>
                  <a:cubicBezTo>
                    <a:pt x="2355" y="1"/>
                    <a:pt x="2088" y="72"/>
                    <a:pt x="1859" y="209"/>
                  </a:cubicBezTo>
                  <a:lnTo>
                    <a:pt x="1" y="1283"/>
                  </a:lnTo>
                  <a:lnTo>
                    <a:pt x="4235" y="8528"/>
                  </a:lnTo>
                  <a:lnTo>
                    <a:pt x="6093" y="7455"/>
                  </a:lnTo>
                  <a:cubicBezTo>
                    <a:pt x="6619" y="7141"/>
                    <a:pt x="6944" y="6480"/>
                    <a:pt x="6944" y="5545"/>
                  </a:cubicBezTo>
                  <a:cubicBezTo>
                    <a:pt x="6944" y="3653"/>
                    <a:pt x="5615" y="1352"/>
                    <a:pt x="3976" y="406"/>
                  </a:cubicBezTo>
                  <a:cubicBezTo>
                    <a:pt x="3500" y="131"/>
                    <a:pt x="3050" y="1"/>
                    <a:pt x="2651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4121;p72">
              <a:extLst>
                <a:ext uri="{FF2B5EF4-FFF2-40B4-BE49-F238E27FC236}">
                  <a16:creationId xmlns:a16="http://schemas.microsoft.com/office/drawing/2014/main" id="{745993B9-FAB7-ADC5-8C5E-9105B1E58EA8}"/>
                </a:ext>
              </a:extLst>
            </p:cNvPr>
            <p:cNvSpPr/>
            <p:nvPr/>
          </p:nvSpPr>
          <p:spPr>
            <a:xfrm>
              <a:off x="3121000" y="3706450"/>
              <a:ext cx="148400" cy="191600"/>
            </a:xfrm>
            <a:custGeom>
              <a:avLst/>
              <a:gdLst/>
              <a:ahLst/>
              <a:cxnLst/>
              <a:rect l="l" t="t" r="r" b="b"/>
              <a:pathLst>
                <a:path w="5936" h="7664" extrusionOk="0">
                  <a:moveTo>
                    <a:pt x="1642" y="1"/>
                  </a:moveTo>
                  <a:cubicBezTo>
                    <a:pt x="668" y="1"/>
                    <a:pt x="0" y="776"/>
                    <a:pt x="0" y="2118"/>
                  </a:cubicBezTo>
                  <a:cubicBezTo>
                    <a:pt x="0" y="4010"/>
                    <a:pt x="1328" y="6312"/>
                    <a:pt x="2967" y="7259"/>
                  </a:cubicBezTo>
                  <a:cubicBezTo>
                    <a:pt x="3443" y="7534"/>
                    <a:pt x="3893" y="7664"/>
                    <a:pt x="4292" y="7664"/>
                  </a:cubicBezTo>
                  <a:cubicBezTo>
                    <a:pt x="5266" y="7664"/>
                    <a:pt x="5935" y="6887"/>
                    <a:pt x="5935" y="5545"/>
                  </a:cubicBezTo>
                  <a:cubicBezTo>
                    <a:pt x="5935" y="3653"/>
                    <a:pt x="4606" y="1352"/>
                    <a:pt x="2967" y="406"/>
                  </a:cubicBezTo>
                  <a:cubicBezTo>
                    <a:pt x="2490" y="131"/>
                    <a:pt x="2040" y="1"/>
                    <a:pt x="1642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4122;p72">
              <a:extLst>
                <a:ext uri="{FF2B5EF4-FFF2-40B4-BE49-F238E27FC236}">
                  <a16:creationId xmlns:a16="http://schemas.microsoft.com/office/drawing/2014/main" id="{3ACAE489-B419-9AB2-5E43-D5973537A3E9}"/>
                </a:ext>
              </a:extLst>
            </p:cNvPr>
            <p:cNvSpPr/>
            <p:nvPr/>
          </p:nvSpPr>
          <p:spPr>
            <a:xfrm>
              <a:off x="3142675" y="3737550"/>
              <a:ext cx="102975" cy="132200"/>
            </a:xfrm>
            <a:custGeom>
              <a:avLst/>
              <a:gdLst/>
              <a:ahLst/>
              <a:cxnLst/>
              <a:rect l="l" t="t" r="r" b="b"/>
              <a:pathLst>
                <a:path w="4119" h="5288" extrusionOk="0">
                  <a:moveTo>
                    <a:pt x="1153" y="1"/>
                  </a:moveTo>
                  <a:cubicBezTo>
                    <a:pt x="467" y="1"/>
                    <a:pt x="0" y="559"/>
                    <a:pt x="15" y="1512"/>
                  </a:cubicBezTo>
                  <a:cubicBezTo>
                    <a:pt x="35" y="2832"/>
                    <a:pt x="965" y="4408"/>
                    <a:pt x="2095" y="5032"/>
                  </a:cubicBezTo>
                  <a:cubicBezTo>
                    <a:pt x="2408" y="5206"/>
                    <a:pt x="2703" y="5288"/>
                    <a:pt x="2966" y="5288"/>
                  </a:cubicBezTo>
                  <a:cubicBezTo>
                    <a:pt x="3652" y="5288"/>
                    <a:pt x="4118" y="4729"/>
                    <a:pt x="4104" y="3775"/>
                  </a:cubicBezTo>
                  <a:cubicBezTo>
                    <a:pt x="4084" y="2457"/>
                    <a:pt x="3153" y="881"/>
                    <a:pt x="2023" y="255"/>
                  </a:cubicBezTo>
                  <a:cubicBezTo>
                    <a:pt x="1711" y="82"/>
                    <a:pt x="1416" y="1"/>
                    <a:pt x="115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4123;p72">
              <a:extLst>
                <a:ext uri="{FF2B5EF4-FFF2-40B4-BE49-F238E27FC236}">
                  <a16:creationId xmlns:a16="http://schemas.microsoft.com/office/drawing/2014/main" id="{0083668E-445B-041D-F313-D169FE889E51}"/>
                </a:ext>
              </a:extLst>
            </p:cNvPr>
            <p:cNvSpPr/>
            <p:nvPr/>
          </p:nvSpPr>
          <p:spPr>
            <a:xfrm>
              <a:off x="3149900" y="3746825"/>
              <a:ext cx="88525" cy="113650"/>
            </a:xfrm>
            <a:custGeom>
              <a:avLst/>
              <a:gdLst/>
              <a:ahLst/>
              <a:cxnLst/>
              <a:rect l="l" t="t" r="r" b="b"/>
              <a:pathLst>
                <a:path w="3541" h="4546" extrusionOk="0">
                  <a:moveTo>
                    <a:pt x="990" y="0"/>
                  </a:moveTo>
                  <a:cubicBezTo>
                    <a:pt x="401" y="0"/>
                    <a:pt x="0" y="481"/>
                    <a:pt x="13" y="1301"/>
                  </a:cubicBezTo>
                  <a:cubicBezTo>
                    <a:pt x="29" y="2435"/>
                    <a:pt x="830" y="3789"/>
                    <a:pt x="1802" y="4327"/>
                  </a:cubicBezTo>
                  <a:cubicBezTo>
                    <a:pt x="2070" y="4476"/>
                    <a:pt x="2324" y="4546"/>
                    <a:pt x="2549" y="4546"/>
                  </a:cubicBezTo>
                  <a:cubicBezTo>
                    <a:pt x="3139" y="4546"/>
                    <a:pt x="3540" y="4066"/>
                    <a:pt x="3528" y="3246"/>
                  </a:cubicBezTo>
                  <a:cubicBezTo>
                    <a:pt x="3511" y="2112"/>
                    <a:pt x="2711" y="756"/>
                    <a:pt x="1739" y="220"/>
                  </a:cubicBezTo>
                  <a:cubicBezTo>
                    <a:pt x="1470" y="71"/>
                    <a:pt x="1216" y="0"/>
                    <a:pt x="99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4124;p72">
              <a:extLst>
                <a:ext uri="{FF2B5EF4-FFF2-40B4-BE49-F238E27FC236}">
                  <a16:creationId xmlns:a16="http://schemas.microsoft.com/office/drawing/2014/main" id="{D4E962C8-05AF-2984-8266-BEFEAD5BF1C8}"/>
                </a:ext>
              </a:extLst>
            </p:cNvPr>
            <p:cNvSpPr/>
            <p:nvPr/>
          </p:nvSpPr>
          <p:spPr>
            <a:xfrm>
              <a:off x="3171625" y="3770075"/>
              <a:ext cx="50050" cy="64225"/>
            </a:xfrm>
            <a:custGeom>
              <a:avLst/>
              <a:gdLst/>
              <a:ahLst/>
              <a:cxnLst/>
              <a:rect l="l" t="t" r="r" b="b"/>
              <a:pathLst>
                <a:path w="2002" h="2569" extrusionOk="0">
                  <a:moveTo>
                    <a:pt x="561" y="0"/>
                  </a:moveTo>
                  <a:cubicBezTo>
                    <a:pt x="227" y="0"/>
                    <a:pt x="0" y="272"/>
                    <a:pt x="8" y="736"/>
                  </a:cubicBezTo>
                  <a:cubicBezTo>
                    <a:pt x="17" y="1376"/>
                    <a:pt x="470" y="2141"/>
                    <a:pt x="1019" y="2445"/>
                  </a:cubicBezTo>
                  <a:cubicBezTo>
                    <a:pt x="1171" y="2529"/>
                    <a:pt x="1314" y="2569"/>
                    <a:pt x="1442" y="2569"/>
                  </a:cubicBezTo>
                  <a:cubicBezTo>
                    <a:pt x="1775" y="2569"/>
                    <a:pt x="2002" y="2298"/>
                    <a:pt x="1995" y="1835"/>
                  </a:cubicBezTo>
                  <a:cubicBezTo>
                    <a:pt x="1984" y="1194"/>
                    <a:pt x="1532" y="427"/>
                    <a:pt x="983" y="124"/>
                  </a:cubicBezTo>
                  <a:cubicBezTo>
                    <a:pt x="831" y="40"/>
                    <a:pt x="688" y="0"/>
                    <a:pt x="56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4125;p72">
              <a:extLst>
                <a:ext uri="{FF2B5EF4-FFF2-40B4-BE49-F238E27FC236}">
                  <a16:creationId xmlns:a16="http://schemas.microsoft.com/office/drawing/2014/main" id="{E66B3C79-E440-F2F0-17C2-102EDCEE2452}"/>
                </a:ext>
              </a:extLst>
            </p:cNvPr>
            <p:cNvSpPr/>
            <p:nvPr/>
          </p:nvSpPr>
          <p:spPr>
            <a:xfrm>
              <a:off x="3167925" y="3758150"/>
              <a:ext cx="64925" cy="83675"/>
            </a:xfrm>
            <a:custGeom>
              <a:avLst/>
              <a:gdLst/>
              <a:ahLst/>
              <a:cxnLst/>
              <a:rect l="l" t="t" r="r" b="b"/>
              <a:pathLst>
                <a:path w="2597" h="3347" extrusionOk="0">
                  <a:moveTo>
                    <a:pt x="709" y="477"/>
                  </a:moveTo>
                  <a:cubicBezTo>
                    <a:pt x="836" y="477"/>
                    <a:pt x="979" y="517"/>
                    <a:pt x="1131" y="601"/>
                  </a:cubicBezTo>
                  <a:cubicBezTo>
                    <a:pt x="1423" y="762"/>
                    <a:pt x="1686" y="1053"/>
                    <a:pt x="1872" y="1386"/>
                  </a:cubicBezTo>
                  <a:cubicBezTo>
                    <a:pt x="1953" y="1533"/>
                    <a:pt x="2020" y="1689"/>
                    <a:pt x="2066" y="1847"/>
                  </a:cubicBezTo>
                  <a:cubicBezTo>
                    <a:pt x="2114" y="2004"/>
                    <a:pt x="2140" y="2162"/>
                    <a:pt x="2143" y="2312"/>
                  </a:cubicBezTo>
                  <a:cubicBezTo>
                    <a:pt x="2143" y="2338"/>
                    <a:pt x="2143" y="2362"/>
                    <a:pt x="2142" y="2388"/>
                  </a:cubicBezTo>
                  <a:cubicBezTo>
                    <a:pt x="2123" y="2805"/>
                    <a:pt x="1904" y="3046"/>
                    <a:pt x="1590" y="3046"/>
                  </a:cubicBezTo>
                  <a:cubicBezTo>
                    <a:pt x="1462" y="3046"/>
                    <a:pt x="1319" y="3006"/>
                    <a:pt x="1167" y="2922"/>
                  </a:cubicBezTo>
                  <a:cubicBezTo>
                    <a:pt x="618" y="2618"/>
                    <a:pt x="165" y="1853"/>
                    <a:pt x="156" y="1213"/>
                  </a:cubicBezTo>
                  <a:cubicBezTo>
                    <a:pt x="148" y="749"/>
                    <a:pt x="375" y="477"/>
                    <a:pt x="709" y="477"/>
                  </a:cubicBezTo>
                  <a:close/>
                  <a:moveTo>
                    <a:pt x="729" y="1"/>
                  </a:moveTo>
                  <a:cubicBezTo>
                    <a:pt x="295" y="1"/>
                    <a:pt x="0" y="354"/>
                    <a:pt x="9" y="958"/>
                  </a:cubicBezTo>
                  <a:cubicBezTo>
                    <a:pt x="21" y="1794"/>
                    <a:pt x="610" y="2790"/>
                    <a:pt x="1324" y="3186"/>
                  </a:cubicBezTo>
                  <a:cubicBezTo>
                    <a:pt x="1523" y="3295"/>
                    <a:pt x="1710" y="3347"/>
                    <a:pt x="1876" y="3347"/>
                  </a:cubicBezTo>
                  <a:cubicBezTo>
                    <a:pt x="2286" y="3347"/>
                    <a:pt x="2571" y="3033"/>
                    <a:pt x="2595" y="2490"/>
                  </a:cubicBezTo>
                  <a:cubicBezTo>
                    <a:pt x="2597" y="2457"/>
                    <a:pt x="2597" y="2424"/>
                    <a:pt x="2597" y="2390"/>
                  </a:cubicBezTo>
                  <a:cubicBezTo>
                    <a:pt x="2591" y="1998"/>
                    <a:pt x="2457" y="1570"/>
                    <a:pt x="2243" y="1185"/>
                  </a:cubicBezTo>
                  <a:cubicBezTo>
                    <a:pt x="2002" y="750"/>
                    <a:pt x="1659" y="371"/>
                    <a:pt x="1280" y="162"/>
                  </a:cubicBezTo>
                  <a:cubicBezTo>
                    <a:pt x="1082" y="53"/>
                    <a:pt x="895" y="1"/>
                    <a:pt x="72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4126;p72">
              <a:extLst>
                <a:ext uri="{FF2B5EF4-FFF2-40B4-BE49-F238E27FC236}">
                  <a16:creationId xmlns:a16="http://schemas.microsoft.com/office/drawing/2014/main" id="{72AA974C-7FE5-DA5E-DB98-9C1BC3C4D92C}"/>
                </a:ext>
              </a:extLst>
            </p:cNvPr>
            <p:cNvSpPr/>
            <p:nvPr/>
          </p:nvSpPr>
          <p:spPr>
            <a:xfrm>
              <a:off x="3042950" y="3261150"/>
              <a:ext cx="1301475" cy="1006125"/>
            </a:xfrm>
            <a:custGeom>
              <a:avLst/>
              <a:gdLst/>
              <a:ahLst/>
              <a:cxnLst/>
              <a:rect l="l" t="t" r="r" b="b"/>
              <a:pathLst>
                <a:path w="52059" h="40245" extrusionOk="0">
                  <a:moveTo>
                    <a:pt x="14775" y="1"/>
                  </a:moveTo>
                  <a:cubicBezTo>
                    <a:pt x="14461" y="1"/>
                    <a:pt x="14189" y="41"/>
                    <a:pt x="13968" y="128"/>
                  </a:cubicBezTo>
                  <a:cubicBezTo>
                    <a:pt x="12519" y="697"/>
                    <a:pt x="4008" y="5111"/>
                    <a:pt x="2955" y="6186"/>
                  </a:cubicBezTo>
                  <a:cubicBezTo>
                    <a:pt x="2800" y="6344"/>
                    <a:pt x="2690" y="6468"/>
                    <a:pt x="2555" y="6910"/>
                  </a:cubicBezTo>
                  <a:cubicBezTo>
                    <a:pt x="2224" y="8003"/>
                    <a:pt x="2003" y="9642"/>
                    <a:pt x="1660" y="10088"/>
                  </a:cubicBezTo>
                  <a:cubicBezTo>
                    <a:pt x="1339" y="10075"/>
                    <a:pt x="1181" y="9822"/>
                    <a:pt x="1006" y="9822"/>
                  </a:cubicBezTo>
                  <a:cubicBezTo>
                    <a:pt x="985" y="9822"/>
                    <a:pt x="963" y="9826"/>
                    <a:pt x="941" y="9835"/>
                  </a:cubicBezTo>
                  <a:cubicBezTo>
                    <a:pt x="464" y="10016"/>
                    <a:pt x="188" y="10621"/>
                    <a:pt x="119" y="10995"/>
                  </a:cubicBezTo>
                  <a:cubicBezTo>
                    <a:pt x="41" y="11414"/>
                    <a:pt x="1" y="11840"/>
                    <a:pt x="1" y="12268"/>
                  </a:cubicBezTo>
                  <a:lnTo>
                    <a:pt x="1" y="17372"/>
                  </a:lnTo>
                  <a:cubicBezTo>
                    <a:pt x="1" y="17775"/>
                    <a:pt x="103" y="18170"/>
                    <a:pt x="303" y="18520"/>
                  </a:cubicBezTo>
                  <a:cubicBezTo>
                    <a:pt x="634" y="19101"/>
                    <a:pt x="1218" y="19987"/>
                    <a:pt x="1966" y="20545"/>
                  </a:cubicBezTo>
                  <a:cubicBezTo>
                    <a:pt x="1975" y="18315"/>
                    <a:pt x="2512" y="16709"/>
                    <a:pt x="3970" y="16709"/>
                  </a:cubicBezTo>
                  <a:cubicBezTo>
                    <a:pt x="4479" y="16709"/>
                    <a:pt x="5100" y="16905"/>
                    <a:pt x="5850" y="17338"/>
                  </a:cubicBezTo>
                  <a:cubicBezTo>
                    <a:pt x="8596" y="18922"/>
                    <a:pt x="9736" y="22046"/>
                    <a:pt x="9736" y="25089"/>
                  </a:cubicBezTo>
                  <a:lnTo>
                    <a:pt x="26365" y="34555"/>
                  </a:lnTo>
                  <a:cubicBezTo>
                    <a:pt x="26386" y="32365"/>
                    <a:pt x="26927" y="30794"/>
                    <a:pt x="28368" y="30794"/>
                  </a:cubicBezTo>
                  <a:cubicBezTo>
                    <a:pt x="28877" y="30794"/>
                    <a:pt x="29498" y="30990"/>
                    <a:pt x="30248" y="31423"/>
                  </a:cubicBezTo>
                  <a:cubicBezTo>
                    <a:pt x="32927" y="32970"/>
                    <a:pt x="34073" y="35982"/>
                    <a:pt x="34127" y="38954"/>
                  </a:cubicBezTo>
                  <a:cubicBezTo>
                    <a:pt x="35153" y="39527"/>
                    <a:pt x="34639" y="39213"/>
                    <a:pt x="34989" y="39389"/>
                  </a:cubicBezTo>
                  <a:cubicBezTo>
                    <a:pt x="35652" y="39728"/>
                    <a:pt x="36482" y="40016"/>
                    <a:pt x="37218" y="40136"/>
                  </a:cubicBezTo>
                  <a:cubicBezTo>
                    <a:pt x="37672" y="40210"/>
                    <a:pt x="38126" y="40245"/>
                    <a:pt x="38579" y="40245"/>
                  </a:cubicBezTo>
                  <a:cubicBezTo>
                    <a:pt x="41731" y="40245"/>
                    <a:pt x="44831" y="38564"/>
                    <a:pt x="47363" y="36913"/>
                  </a:cubicBezTo>
                  <a:cubicBezTo>
                    <a:pt x="49313" y="35640"/>
                    <a:pt x="50826" y="34345"/>
                    <a:pt x="51577" y="33178"/>
                  </a:cubicBezTo>
                  <a:cubicBezTo>
                    <a:pt x="51908" y="32665"/>
                    <a:pt x="52059" y="32059"/>
                    <a:pt x="52046" y="31447"/>
                  </a:cubicBezTo>
                  <a:cubicBezTo>
                    <a:pt x="52014" y="29848"/>
                    <a:pt x="52008" y="26170"/>
                    <a:pt x="50412" y="23705"/>
                  </a:cubicBezTo>
                  <a:cubicBezTo>
                    <a:pt x="49465" y="22244"/>
                    <a:pt x="47688" y="20628"/>
                    <a:pt x="46239" y="19661"/>
                  </a:cubicBezTo>
                  <a:cubicBezTo>
                    <a:pt x="42141" y="16926"/>
                    <a:pt x="40428" y="15409"/>
                    <a:pt x="36713" y="12243"/>
                  </a:cubicBezTo>
                  <a:cubicBezTo>
                    <a:pt x="35421" y="11143"/>
                    <a:pt x="33081" y="8904"/>
                    <a:pt x="31718" y="7894"/>
                  </a:cubicBezTo>
                  <a:cubicBezTo>
                    <a:pt x="31180" y="7494"/>
                    <a:pt x="19046" y="1"/>
                    <a:pt x="14775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4127;p72">
              <a:extLst>
                <a:ext uri="{FF2B5EF4-FFF2-40B4-BE49-F238E27FC236}">
                  <a16:creationId xmlns:a16="http://schemas.microsoft.com/office/drawing/2014/main" id="{0D65FF9E-7F39-2245-2AAB-9558D74E50CD}"/>
                </a:ext>
              </a:extLst>
            </p:cNvPr>
            <p:cNvSpPr/>
            <p:nvPr/>
          </p:nvSpPr>
          <p:spPr>
            <a:xfrm>
              <a:off x="3042950" y="3630500"/>
              <a:ext cx="1066800" cy="641650"/>
            </a:xfrm>
            <a:custGeom>
              <a:avLst/>
              <a:gdLst/>
              <a:ahLst/>
              <a:cxnLst/>
              <a:rect l="l" t="t" r="r" b="b"/>
              <a:pathLst>
                <a:path w="42672" h="25666" extrusionOk="0">
                  <a:moveTo>
                    <a:pt x="8140" y="4700"/>
                  </a:moveTo>
                  <a:cubicBezTo>
                    <a:pt x="9244" y="6305"/>
                    <a:pt x="9736" y="8327"/>
                    <a:pt x="9736" y="10315"/>
                  </a:cubicBezTo>
                  <a:lnTo>
                    <a:pt x="26365" y="19781"/>
                  </a:lnTo>
                  <a:cubicBezTo>
                    <a:pt x="26383" y="17860"/>
                    <a:pt x="26806" y="16422"/>
                    <a:pt x="27881" y="16097"/>
                  </a:cubicBezTo>
                  <a:close/>
                  <a:moveTo>
                    <a:pt x="1" y="1"/>
                  </a:moveTo>
                  <a:lnTo>
                    <a:pt x="1" y="2598"/>
                  </a:lnTo>
                  <a:cubicBezTo>
                    <a:pt x="1" y="3001"/>
                    <a:pt x="103" y="3396"/>
                    <a:pt x="303" y="3746"/>
                  </a:cubicBezTo>
                  <a:cubicBezTo>
                    <a:pt x="634" y="4327"/>
                    <a:pt x="1218" y="5213"/>
                    <a:pt x="1966" y="5771"/>
                  </a:cubicBezTo>
                  <a:cubicBezTo>
                    <a:pt x="1974" y="3812"/>
                    <a:pt x="2394" y="2342"/>
                    <a:pt x="3484" y="2012"/>
                  </a:cubicBezTo>
                  <a:close/>
                  <a:moveTo>
                    <a:pt x="42671" y="24635"/>
                  </a:moveTo>
                  <a:cubicBezTo>
                    <a:pt x="40914" y="25308"/>
                    <a:pt x="39062" y="25665"/>
                    <a:pt x="37218" y="25362"/>
                  </a:cubicBezTo>
                  <a:cubicBezTo>
                    <a:pt x="36482" y="25242"/>
                    <a:pt x="35652" y="24954"/>
                    <a:pt x="34989" y="24615"/>
                  </a:cubicBezTo>
                  <a:cubicBezTo>
                    <a:pt x="34639" y="24439"/>
                    <a:pt x="35153" y="24754"/>
                    <a:pt x="34127" y="24180"/>
                  </a:cubicBezTo>
                  <a:cubicBezTo>
                    <a:pt x="34093" y="22263"/>
                    <a:pt x="33600" y="20331"/>
                    <a:pt x="32537" y="18784"/>
                  </a:cubicBezTo>
                  <a:cubicBezTo>
                    <a:pt x="35611" y="22783"/>
                    <a:pt x="38976" y="24814"/>
                    <a:pt x="42671" y="24635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4128;p72">
              <a:extLst>
                <a:ext uri="{FF2B5EF4-FFF2-40B4-BE49-F238E27FC236}">
                  <a16:creationId xmlns:a16="http://schemas.microsoft.com/office/drawing/2014/main" id="{CEE240D0-8402-A3A3-E034-156F4895E4D2}"/>
                </a:ext>
              </a:extLst>
            </p:cNvPr>
            <p:cNvSpPr/>
            <p:nvPr/>
          </p:nvSpPr>
          <p:spPr>
            <a:xfrm>
              <a:off x="3120450" y="3261150"/>
              <a:ext cx="1217925" cy="896100"/>
            </a:xfrm>
            <a:custGeom>
              <a:avLst/>
              <a:gdLst/>
              <a:ahLst/>
              <a:cxnLst/>
              <a:rect l="l" t="t" r="r" b="b"/>
              <a:pathLst>
                <a:path w="48717" h="35844" extrusionOk="0">
                  <a:moveTo>
                    <a:pt x="11675" y="1"/>
                  </a:moveTo>
                  <a:cubicBezTo>
                    <a:pt x="11361" y="1"/>
                    <a:pt x="11089" y="41"/>
                    <a:pt x="10868" y="128"/>
                  </a:cubicBezTo>
                  <a:cubicBezTo>
                    <a:pt x="9476" y="676"/>
                    <a:pt x="1370" y="4884"/>
                    <a:pt x="1" y="6053"/>
                  </a:cubicBezTo>
                  <a:cubicBezTo>
                    <a:pt x="4120" y="7667"/>
                    <a:pt x="16287" y="13395"/>
                    <a:pt x="17571" y="14952"/>
                  </a:cubicBezTo>
                  <a:cubicBezTo>
                    <a:pt x="19047" y="16745"/>
                    <a:pt x="24056" y="24662"/>
                    <a:pt x="24056" y="24662"/>
                  </a:cubicBezTo>
                  <a:cubicBezTo>
                    <a:pt x="25782" y="26419"/>
                    <a:pt x="29865" y="29897"/>
                    <a:pt x="31654" y="31587"/>
                  </a:cubicBezTo>
                  <a:cubicBezTo>
                    <a:pt x="32761" y="33184"/>
                    <a:pt x="33158" y="34159"/>
                    <a:pt x="33382" y="35193"/>
                  </a:cubicBezTo>
                  <a:cubicBezTo>
                    <a:pt x="33435" y="35437"/>
                    <a:pt x="34628" y="35844"/>
                    <a:pt x="36481" y="35844"/>
                  </a:cubicBezTo>
                  <a:cubicBezTo>
                    <a:pt x="38057" y="35844"/>
                    <a:pt x="40109" y="35550"/>
                    <a:pt x="42343" y="34613"/>
                  </a:cubicBezTo>
                  <a:cubicBezTo>
                    <a:pt x="43550" y="34107"/>
                    <a:pt x="44684" y="33433"/>
                    <a:pt x="45708" y="32617"/>
                  </a:cubicBezTo>
                  <a:cubicBezTo>
                    <a:pt x="47534" y="31162"/>
                    <a:pt x="48716" y="29546"/>
                    <a:pt x="48706" y="27838"/>
                  </a:cubicBezTo>
                  <a:cubicBezTo>
                    <a:pt x="48499" y="26429"/>
                    <a:pt x="48099" y="24919"/>
                    <a:pt x="47312" y="23705"/>
                  </a:cubicBezTo>
                  <a:cubicBezTo>
                    <a:pt x="46365" y="22244"/>
                    <a:pt x="44588" y="20628"/>
                    <a:pt x="43139" y="19661"/>
                  </a:cubicBezTo>
                  <a:cubicBezTo>
                    <a:pt x="39041" y="16926"/>
                    <a:pt x="37328" y="15409"/>
                    <a:pt x="33613" y="12243"/>
                  </a:cubicBezTo>
                  <a:cubicBezTo>
                    <a:pt x="32321" y="11143"/>
                    <a:pt x="29981" y="8904"/>
                    <a:pt x="28618" y="7894"/>
                  </a:cubicBezTo>
                  <a:cubicBezTo>
                    <a:pt x="28080" y="7494"/>
                    <a:pt x="15946" y="1"/>
                    <a:pt x="11675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4129;p72">
              <a:extLst>
                <a:ext uri="{FF2B5EF4-FFF2-40B4-BE49-F238E27FC236}">
                  <a16:creationId xmlns:a16="http://schemas.microsoft.com/office/drawing/2014/main" id="{C34308F7-E6C9-78A9-30D7-A3648BB3FE9E}"/>
                </a:ext>
              </a:extLst>
            </p:cNvPr>
            <p:cNvSpPr/>
            <p:nvPr/>
          </p:nvSpPr>
          <p:spPr>
            <a:xfrm>
              <a:off x="3120450" y="3261150"/>
              <a:ext cx="702400" cy="352300"/>
            </a:xfrm>
            <a:custGeom>
              <a:avLst/>
              <a:gdLst/>
              <a:ahLst/>
              <a:cxnLst/>
              <a:rect l="l" t="t" r="r" b="b"/>
              <a:pathLst>
                <a:path w="28096" h="14092" extrusionOk="0">
                  <a:moveTo>
                    <a:pt x="11675" y="1"/>
                  </a:moveTo>
                  <a:cubicBezTo>
                    <a:pt x="11361" y="1"/>
                    <a:pt x="11089" y="42"/>
                    <a:pt x="10868" y="128"/>
                  </a:cubicBezTo>
                  <a:cubicBezTo>
                    <a:pt x="9476" y="676"/>
                    <a:pt x="1370" y="4884"/>
                    <a:pt x="1" y="6053"/>
                  </a:cubicBezTo>
                  <a:cubicBezTo>
                    <a:pt x="3443" y="7402"/>
                    <a:pt x="12497" y="11621"/>
                    <a:pt x="16133" y="13879"/>
                  </a:cubicBezTo>
                  <a:cubicBezTo>
                    <a:pt x="16358" y="14020"/>
                    <a:pt x="16614" y="14092"/>
                    <a:pt x="16870" y="14092"/>
                  </a:cubicBezTo>
                  <a:cubicBezTo>
                    <a:pt x="17045" y="14092"/>
                    <a:pt x="17220" y="14059"/>
                    <a:pt x="17387" y="13991"/>
                  </a:cubicBezTo>
                  <a:cubicBezTo>
                    <a:pt x="19447" y="13154"/>
                    <a:pt x="25682" y="10482"/>
                    <a:pt x="27961" y="7920"/>
                  </a:cubicBezTo>
                  <a:cubicBezTo>
                    <a:pt x="28096" y="7768"/>
                    <a:pt x="28057" y="7530"/>
                    <a:pt x="27884" y="7423"/>
                  </a:cubicBezTo>
                  <a:cubicBezTo>
                    <a:pt x="25104" y="5700"/>
                    <a:pt x="15399" y="1"/>
                    <a:pt x="11675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4130;p72">
              <a:extLst>
                <a:ext uri="{FF2B5EF4-FFF2-40B4-BE49-F238E27FC236}">
                  <a16:creationId xmlns:a16="http://schemas.microsoft.com/office/drawing/2014/main" id="{49BEF179-D6D5-19FC-CD9E-CABC5DC564CB}"/>
                </a:ext>
              </a:extLst>
            </p:cNvPr>
            <p:cNvSpPr/>
            <p:nvPr/>
          </p:nvSpPr>
          <p:spPr>
            <a:xfrm>
              <a:off x="3721825" y="3670100"/>
              <a:ext cx="607925" cy="404000"/>
            </a:xfrm>
            <a:custGeom>
              <a:avLst/>
              <a:gdLst/>
              <a:ahLst/>
              <a:cxnLst/>
              <a:rect l="l" t="t" r="r" b="b"/>
              <a:pathLst>
                <a:path w="24317" h="16160" extrusionOk="0">
                  <a:moveTo>
                    <a:pt x="14487" y="0"/>
                  </a:moveTo>
                  <a:cubicBezTo>
                    <a:pt x="9292" y="6951"/>
                    <a:pt x="1" y="8304"/>
                    <a:pt x="1" y="8304"/>
                  </a:cubicBezTo>
                  <a:cubicBezTo>
                    <a:pt x="1727" y="10061"/>
                    <a:pt x="5810" y="13539"/>
                    <a:pt x="7599" y="15229"/>
                  </a:cubicBezTo>
                  <a:cubicBezTo>
                    <a:pt x="7708" y="15416"/>
                    <a:pt x="8175" y="15868"/>
                    <a:pt x="8297" y="15893"/>
                  </a:cubicBezTo>
                  <a:cubicBezTo>
                    <a:pt x="9157" y="16076"/>
                    <a:pt x="10016" y="16160"/>
                    <a:pt x="10864" y="16160"/>
                  </a:cubicBezTo>
                  <a:cubicBezTo>
                    <a:pt x="18003" y="16160"/>
                    <a:pt x="24317" y="10225"/>
                    <a:pt x="23545" y="7838"/>
                  </a:cubicBezTo>
                  <a:cubicBezTo>
                    <a:pt x="23455" y="7669"/>
                    <a:pt x="23360" y="7505"/>
                    <a:pt x="23257" y="7347"/>
                  </a:cubicBezTo>
                  <a:cubicBezTo>
                    <a:pt x="22310" y="5886"/>
                    <a:pt x="20533" y="4270"/>
                    <a:pt x="19084" y="3303"/>
                  </a:cubicBezTo>
                  <a:cubicBezTo>
                    <a:pt x="17184" y="2036"/>
                    <a:pt x="15798" y="1029"/>
                    <a:pt x="1448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4131;p72">
              <a:extLst>
                <a:ext uri="{FF2B5EF4-FFF2-40B4-BE49-F238E27FC236}">
                  <a16:creationId xmlns:a16="http://schemas.microsoft.com/office/drawing/2014/main" id="{B832AFE4-0307-1EA8-4FAB-535E37423A9E}"/>
                </a:ext>
              </a:extLst>
            </p:cNvPr>
            <p:cNvSpPr/>
            <p:nvPr/>
          </p:nvSpPr>
          <p:spPr>
            <a:xfrm>
              <a:off x="3190550" y="3537825"/>
              <a:ext cx="564450" cy="571225"/>
            </a:xfrm>
            <a:custGeom>
              <a:avLst/>
              <a:gdLst/>
              <a:ahLst/>
              <a:cxnLst/>
              <a:rect l="l" t="t" r="r" b="b"/>
              <a:pathLst>
                <a:path w="22578" h="22849" extrusionOk="0">
                  <a:moveTo>
                    <a:pt x="883" y="1"/>
                  </a:moveTo>
                  <a:cubicBezTo>
                    <a:pt x="857" y="1"/>
                    <a:pt x="832" y="19"/>
                    <a:pt x="824" y="46"/>
                  </a:cubicBezTo>
                  <a:cubicBezTo>
                    <a:pt x="475" y="1256"/>
                    <a:pt x="137" y="4768"/>
                    <a:pt x="1" y="6305"/>
                  </a:cubicBezTo>
                  <a:cubicBezTo>
                    <a:pt x="42" y="6329"/>
                    <a:pt x="79" y="6355"/>
                    <a:pt x="120" y="6380"/>
                  </a:cubicBezTo>
                  <a:cubicBezTo>
                    <a:pt x="252" y="4880"/>
                    <a:pt x="594" y="1296"/>
                    <a:pt x="944" y="80"/>
                  </a:cubicBezTo>
                  <a:cubicBezTo>
                    <a:pt x="955" y="46"/>
                    <a:pt x="935" y="13"/>
                    <a:pt x="901" y="3"/>
                  </a:cubicBezTo>
                  <a:cubicBezTo>
                    <a:pt x="895" y="1"/>
                    <a:pt x="889" y="1"/>
                    <a:pt x="883" y="1"/>
                  </a:cubicBezTo>
                  <a:close/>
                  <a:moveTo>
                    <a:pt x="10772" y="1829"/>
                  </a:moveTo>
                  <a:cubicBezTo>
                    <a:pt x="10763" y="1829"/>
                    <a:pt x="10754" y="1831"/>
                    <a:pt x="10745" y="1834"/>
                  </a:cubicBezTo>
                  <a:cubicBezTo>
                    <a:pt x="10725" y="1842"/>
                    <a:pt x="10713" y="1860"/>
                    <a:pt x="10708" y="1880"/>
                  </a:cubicBezTo>
                  <a:cubicBezTo>
                    <a:pt x="10698" y="1941"/>
                    <a:pt x="9632" y="8051"/>
                    <a:pt x="9623" y="16434"/>
                  </a:cubicBezTo>
                  <a:lnTo>
                    <a:pt x="3791" y="13066"/>
                  </a:lnTo>
                  <a:lnTo>
                    <a:pt x="3791" y="13066"/>
                  </a:lnTo>
                  <a:cubicBezTo>
                    <a:pt x="3795" y="13116"/>
                    <a:pt x="3798" y="13167"/>
                    <a:pt x="3802" y="13218"/>
                  </a:cubicBezTo>
                  <a:lnTo>
                    <a:pt x="9655" y="16597"/>
                  </a:lnTo>
                  <a:lnTo>
                    <a:pt x="20485" y="22849"/>
                  </a:lnTo>
                  <a:cubicBezTo>
                    <a:pt x="20488" y="22803"/>
                    <a:pt x="20493" y="22757"/>
                    <a:pt x="20496" y="22711"/>
                  </a:cubicBezTo>
                  <a:lnTo>
                    <a:pt x="9749" y="16506"/>
                  </a:lnTo>
                  <a:cubicBezTo>
                    <a:pt x="9752" y="8649"/>
                    <a:pt x="10685" y="2777"/>
                    <a:pt x="10817" y="1992"/>
                  </a:cubicBezTo>
                  <a:lnTo>
                    <a:pt x="13120" y="3349"/>
                  </a:lnTo>
                  <a:cubicBezTo>
                    <a:pt x="13765" y="3729"/>
                    <a:pt x="14325" y="4261"/>
                    <a:pt x="14737" y="4885"/>
                  </a:cubicBezTo>
                  <a:lnTo>
                    <a:pt x="22452" y="16561"/>
                  </a:lnTo>
                  <a:lnTo>
                    <a:pt x="22452" y="19733"/>
                  </a:lnTo>
                  <a:cubicBezTo>
                    <a:pt x="22473" y="19733"/>
                    <a:pt x="22494" y="19733"/>
                    <a:pt x="22515" y="19733"/>
                  </a:cubicBezTo>
                  <a:cubicBezTo>
                    <a:pt x="22535" y="19733"/>
                    <a:pt x="22556" y="19733"/>
                    <a:pt x="22578" y="19735"/>
                  </a:cubicBezTo>
                  <a:lnTo>
                    <a:pt x="22578" y="16541"/>
                  </a:lnTo>
                  <a:cubicBezTo>
                    <a:pt x="22578" y="16529"/>
                    <a:pt x="22573" y="16517"/>
                    <a:pt x="22567" y="16508"/>
                  </a:cubicBezTo>
                  <a:lnTo>
                    <a:pt x="14842" y="4816"/>
                  </a:lnTo>
                  <a:cubicBezTo>
                    <a:pt x="14419" y="4177"/>
                    <a:pt x="13845" y="3631"/>
                    <a:pt x="13184" y="3240"/>
                  </a:cubicBezTo>
                  <a:lnTo>
                    <a:pt x="10802" y="1837"/>
                  </a:lnTo>
                  <a:cubicBezTo>
                    <a:pt x="10793" y="1831"/>
                    <a:pt x="10782" y="1829"/>
                    <a:pt x="10772" y="182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4132;p72">
              <a:extLst>
                <a:ext uri="{FF2B5EF4-FFF2-40B4-BE49-F238E27FC236}">
                  <a16:creationId xmlns:a16="http://schemas.microsoft.com/office/drawing/2014/main" id="{A5C9D592-0385-5517-A381-DC8E94E73749}"/>
                </a:ext>
              </a:extLst>
            </p:cNvPr>
            <p:cNvSpPr/>
            <p:nvPr/>
          </p:nvSpPr>
          <p:spPr>
            <a:xfrm>
              <a:off x="3570675" y="3468250"/>
              <a:ext cx="504350" cy="396625"/>
            </a:xfrm>
            <a:custGeom>
              <a:avLst/>
              <a:gdLst/>
              <a:ahLst/>
              <a:cxnLst/>
              <a:rect l="l" t="t" r="r" b="b"/>
              <a:pathLst>
                <a:path w="20174" h="15865" extrusionOk="0">
                  <a:moveTo>
                    <a:pt x="10274" y="1"/>
                  </a:moveTo>
                  <a:cubicBezTo>
                    <a:pt x="8094" y="1989"/>
                    <a:pt x="4526" y="3965"/>
                    <a:pt x="0" y="5932"/>
                  </a:cubicBezTo>
                  <a:cubicBezTo>
                    <a:pt x="2258" y="9787"/>
                    <a:pt x="4915" y="13456"/>
                    <a:pt x="6961" y="15246"/>
                  </a:cubicBezTo>
                  <a:cubicBezTo>
                    <a:pt x="7465" y="15688"/>
                    <a:pt x="7927" y="15864"/>
                    <a:pt x="8443" y="15864"/>
                  </a:cubicBezTo>
                  <a:cubicBezTo>
                    <a:pt x="8718" y="15864"/>
                    <a:pt x="9010" y="15814"/>
                    <a:pt x="9331" y="15726"/>
                  </a:cubicBezTo>
                  <a:cubicBezTo>
                    <a:pt x="13084" y="14700"/>
                    <a:pt x="16725" y="12379"/>
                    <a:pt x="19822" y="9445"/>
                  </a:cubicBezTo>
                  <a:cubicBezTo>
                    <a:pt x="20173" y="9112"/>
                    <a:pt x="20155" y="8543"/>
                    <a:pt x="19787" y="8226"/>
                  </a:cubicBezTo>
                  <a:lnTo>
                    <a:pt x="1027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4133;p72">
              <a:extLst>
                <a:ext uri="{FF2B5EF4-FFF2-40B4-BE49-F238E27FC236}">
                  <a16:creationId xmlns:a16="http://schemas.microsoft.com/office/drawing/2014/main" id="{6F9B386E-8264-E892-84CD-036E187C4FC5}"/>
                </a:ext>
              </a:extLst>
            </p:cNvPr>
            <p:cNvSpPr/>
            <p:nvPr/>
          </p:nvSpPr>
          <p:spPr>
            <a:xfrm>
              <a:off x="3587450" y="3486925"/>
              <a:ext cx="443325" cy="337400"/>
            </a:xfrm>
            <a:custGeom>
              <a:avLst/>
              <a:gdLst/>
              <a:ahLst/>
              <a:cxnLst/>
              <a:rect l="l" t="t" r="r" b="b"/>
              <a:pathLst>
                <a:path w="17733" h="13496" extrusionOk="0">
                  <a:moveTo>
                    <a:pt x="9836" y="0"/>
                  </a:moveTo>
                  <a:cubicBezTo>
                    <a:pt x="9739" y="0"/>
                    <a:pt x="9643" y="34"/>
                    <a:pt x="9563" y="102"/>
                  </a:cubicBezTo>
                  <a:cubicBezTo>
                    <a:pt x="7551" y="1800"/>
                    <a:pt x="4502" y="3548"/>
                    <a:pt x="280" y="5422"/>
                  </a:cubicBezTo>
                  <a:cubicBezTo>
                    <a:pt x="82" y="5509"/>
                    <a:pt x="1" y="5747"/>
                    <a:pt x="111" y="5931"/>
                  </a:cubicBezTo>
                  <a:cubicBezTo>
                    <a:pt x="1155" y="7686"/>
                    <a:pt x="3626" y="10844"/>
                    <a:pt x="4787" y="12299"/>
                  </a:cubicBezTo>
                  <a:cubicBezTo>
                    <a:pt x="5241" y="12868"/>
                    <a:pt x="5819" y="13394"/>
                    <a:pt x="6543" y="13477"/>
                  </a:cubicBezTo>
                  <a:cubicBezTo>
                    <a:pt x="6645" y="13489"/>
                    <a:pt x="6748" y="13495"/>
                    <a:pt x="6852" y="13495"/>
                  </a:cubicBezTo>
                  <a:cubicBezTo>
                    <a:pt x="7094" y="13495"/>
                    <a:pt x="7335" y="13461"/>
                    <a:pt x="7568" y="13398"/>
                  </a:cubicBezTo>
                  <a:cubicBezTo>
                    <a:pt x="11078" y="12440"/>
                    <a:pt x="14250" y="10536"/>
                    <a:pt x="17552" y="7408"/>
                  </a:cubicBezTo>
                  <a:cubicBezTo>
                    <a:pt x="17670" y="7297"/>
                    <a:pt x="17733" y="7145"/>
                    <a:pt x="17730" y="6981"/>
                  </a:cubicBezTo>
                  <a:cubicBezTo>
                    <a:pt x="17725" y="6815"/>
                    <a:pt x="17652" y="6659"/>
                    <a:pt x="17526" y="6551"/>
                  </a:cubicBezTo>
                  <a:lnTo>
                    <a:pt x="10110" y="102"/>
                  </a:lnTo>
                  <a:cubicBezTo>
                    <a:pt x="10030" y="34"/>
                    <a:pt x="9933" y="0"/>
                    <a:pt x="9836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4134;p72">
              <a:extLst>
                <a:ext uri="{FF2B5EF4-FFF2-40B4-BE49-F238E27FC236}">
                  <a16:creationId xmlns:a16="http://schemas.microsoft.com/office/drawing/2014/main" id="{832938B7-42BC-1F71-A1CA-22E861FCBD38}"/>
                </a:ext>
              </a:extLst>
            </p:cNvPr>
            <p:cNvSpPr/>
            <p:nvPr/>
          </p:nvSpPr>
          <p:spPr>
            <a:xfrm>
              <a:off x="3124125" y="3449475"/>
              <a:ext cx="564875" cy="408275"/>
            </a:xfrm>
            <a:custGeom>
              <a:avLst/>
              <a:gdLst/>
              <a:ahLst/>
              <a:cxnLst/>
              <a:rect l="l" t="t" r="r" b="b"/>
              <a:pathLst>
                <a:path w="22595" h="16331" extrusionOk="0">
                  <a:moveTo>
                    <a:pt x="2296" y="0"/>
                  </a:moveTo>
                  <a:cubicBezTo>
                    <a:pt x="1798" y="0"/>
                    <a:pt x="739" y="1546"/>
                    <a:pt x="64" y="3735"/>
                  </a:cubicBezTo>
                  <a:cubicBezTo>
                    <a:pt x="1" y="3944"/>
                    <a:pt x="85" y="4168"/>
                    <a:pt x="271" y="4281"/>
                  </a:cubicBezTo>
                  <a:cubicBezTo>
                    <a:pt x="2767" y="5816"/>
                    <a:pt x="19713" y="14924"/>
                    <a:pt x="22251" y="16307"/>
                  </a:cubicBezTo>
                  <a:cubicBezTo>
                    <a:pt x="22281" y="16323"/>
                    <a:pt x="22312" y="16330"/>
                    <a:pt x="22342" y="16330"/>
                  </a:cubicBezTo>
                  <a:cubicBezTo>
                    <a:pt x="22474" y="16330"/>
                    <a:pt x="22595" y="16195"/>
                    <a:pt x="22520" y="16071"/>
                  </a:cubicBezTo>
                  <a:cubicBezTo>
                    <a:pt x="21796" y="14855"/>
                    <a:pt x="18898" y="10447"/>
                    <a:pt x="17502" y="8330"/>
                  </a:cubicBezTo>
                  <a:cubicBezTo>
                    <a:pt x="17000" y="7571"/>
                    <a:pt x="16335" y="6938"/>
                    <a:pt x="15549" y="6481"/>
                  </a:cubicBezTo>
                  <a:cubicBezTo>
                    <a:pt x="12364" y="4632"/>
                    <a:pt x="4383" y="533"/>
                    <a:pt x="2350" y="7"/>
                  </a:cubicBezTo>
                  <a:cubicBezTo>
                    <a:pt x="2333" y="2"/>
                    <a:pt x="2315" y="0"/>
                    <a:pt x="229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4135;p72">
              <a:extLst>
                <a:ext uri="{FF2B5EF4-FFF2-40B4-BE49-F238E27FC236}">
                  <a16:creationId xmlns:a16="http://schemas.microsoft.com/office/drawing/2014/main" id="{E705A060-370B-0DC1-C1CA-092960686515}"/>
                </a:ext>
              </a:extLst>
            </p:cNvPr>
            <p:cNvSpPr/>
            <p:nvPr/>
          </p:nvSpPr>
          <p:spPr>
            <a:xfrm>
              <a:off x="3057325" y="3419000"/>
              <a:ext cx="69225" cy="109300"/>
            </a:xfrm>
            <a:custGeom>
              <a:avLst/>
              <a:gdLst/>
              <a:ahLst/>
              <a:cxnLst/>
              <a:rect l="l" t="t" r="r" b="b"/>
              <a:pathLst>
                <a:path w="2769" h="4372" extrusionOk="0">
                  <a:moveTo>
                    <a:pt x="2262" y="1"/>
                  </a:moveTo>
                  <a:cubicBezTo>
                    <a:pt x="1868" y="100"/>
                    <a:pt x="114" y="3633"/>
                    <a:pt x="114" y="3633"/>
                  </a:cubicBezTo>
                  <a:cubicBezTo>
                    <a:pt x="1" y="3890"/>
                    <a:pt x="534" y="4209"/>
                    <a:pt x="813" y="4359"/>
                  </a:cubicBezTo>
                  <a:cubicBezTo>
                    <a:pt x="830" y="4368"/>
                    <a:pt x="847" y="4372"/>
                    <a:pt x="864" y="4372"/>
                  </a:cubicBezTo>
                  <a:cubicBezTo>
                    <a:pt x="910" y="4372"/>
                    <a:pt x="953" y="4343"/>
                    <a:pt x="970" y="4297"/>
                  </a:cubicBezTo>
                  <a:cubicBezTo>
                    <a:pt x="1071" y="4014"/>
                    <a:pt x="1339" y="3266"/>
                    <a:pt x="1666" y="2385"/>
                  </a:cubicBezTo>
                  <a:cubicBezTo>
                    <a:pt x="1819" y="1966"/>
                    <a:pt x="2072" y="1437"/>
                    <a:pt x="2276" y="1092"/>
                  </a:cubicBezTo>
                  <a:cubicBezTo>
                    <a:pt x="2550" y="626"/>
                    <a:pt x="2768" y="292"/>
                    <a:pt x="2262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4136;p72">
              <a:extLst>
                <a:ext uri="{FF2B5EF4-FFF2-40B4-BE49-F238E27FC236}">
                  <a16:creationId xmlns:a16="http://schemas.microsoft.com/office/drawing/2014/main" id="{27698C81-DF9F-100E-FCAE-221BA765350F}"/>
                </a:ext>
              </a:extLst>
            </p:cNvPr>
            <p:cNvSpPr/>
            <p:nvPr/>
          </p:nvSpPr>
          <p:spPr>
            <a:xfrm>
              <a:off x="3906625" y="4035175"/>
              <a:ext cx="209600" cy="95025"/>
            </a:xfrm>
            <a:custGeom>
              <a:avLst/>
              <a:gdLst/>
              <a:ahLst/>
              <a:cxnLst/>
              <a:rect l="l" t="t" r="r" b="b"/>
              <a:pathLst>
                <a:path w="8384" h="3801" extrusionOk="0">
                  <a:moveTo>
                    <a:pt x="581" y="0"/>
                  </a:moveTo>
                  <a:cubicBezTo>
                    <a:pt x="0" y="0"/>
                    <a:pt x="333" y="1516"/>
                    <a:pt x="707" y="2196"/>
                  </a:cubicBezTo>
                  <a:cubicBezTo>
                    <a:pt x="871" y="2498"/>
                    <a:pt x="1052" y="2778"/>
                    <a:pt x="1222" y="3062"/>
                  </a:cubicBezTo>
                  <a:cubicBezTo>
                    <a:pt x="1384" y="3198"/>
                    <a:pt x="1530" y="3301"/>
                    <a:pt x="1642" y="3353"/>
                  </a:cubicBezTo>
                  <a:cubicBezTo>
                    <a:pt x="1841" y="3445"/>
                    <a:pt x="2059" y="3488"/>
                    <a:pt x="2275" y="3527"/>
                  </a:cubicBezTo>
                  <a:cubicBezTo>
                    <a:pt x="3293" y="3703"/>
                    <a:pt x="4309" y="3800"/>
                    <a:pt x="5277" y="3800"/>
                  </a:cubicBezTo>
                  <a:cubicBezTo>
                    <a:pt x="6175" y="3800"/>
                    <a:pt x="7031" y="3717"/>
                    <a:pt x="7808" y="3534"/>
                  </a:cubicBezTo>
                  <a:cubicBezTo>
                    <a:pt x="8383" y="3333"/>
                    <a:pt x="7916" y="2015"/>
                    <a:pt x="7540" y="1705"/>
                  </a:cubicBezTo>
                  <a:cubicBezTo>
                    <a:pt x="7118" y="1360"/>
                    <a:pt x="4596" y="1317"/>
                    <a:pt x="627" y="3"/>
                  </a:cubicBezTo>
                  <a:cubicBezTo>
                    <a:pt x="611" y="1"/>
                    <a:pt x="596" y="0"/>
                    <a:pt x="5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4137;p72">
              <a:extLst>
                <a:ext uri="{FF2B5EF4-FFF2-40B4-BE49-F238E27FC236}">
                  <a16:creationId xmlns:a16="http://schemas.microsoft.com/office/drawing/2014/main" id="{9F1A9937-1CF2-BD01-D857-10CA87A15E02}"/>
                </a:ext>
              </a:extLst>
            </p:cNvPr>
            <p:cNvSpPr/>
            <p:nvPr/>
          </p:nvSpPr>
          <p:spPr>
            <a:xfrm>
              <a:off x="3891125" y="4033175"/>
              <a:ext cx="50400" cy="81975"/>
            </a:xfrm>
            <a:custGeom>
              <a:avLst/>
              <a:gdLst/>
              <a:ahLst/>
              <a:cxnLst/>
              <a:rect l="l" t="t" r="r" b="b"/>
              <a:pathLst>
                <a:path w="2016" h="3279" extrusionOk="0">
                  <a:moveTo>
                    <a:pt x="665" y="1"/>
                  </a:moveTo>
                  <a:cubicBezTo>
                    <a:pt x="349" y="1"/>
                    <a:pt x="118" y="107"/>
                    <a:pt x="87" y="407"/>
                  </a:cubicBezTo>
                  <a:cubicBezTo>
                    <a:pt x="1" y="1244"/>
                    <a:pt x="1293" y="2748"/>
                    <a:pt x="2015" y="3278"/>
                  </a:cubicBezTo>
                  <a:cubicBezTo>
                    <a:pt x="1968" y="3177"/>
                    <a:pt x="1911" y="3084"/>
                    <a:pt x="1868" y="2979"/>
                  </a:cubicBezTo>
                  <a:cubicBezTo>
                    <a:pt x="1500" y="2083"/>
                    <a:pt x="1083" y="1063"/>
                    <a:pt x="1247" y="83"/>
                  </a:cubicBezTo>
                  <a:cubicBezTo>
                    <a:pt x="1040" y="33"/>
                    <a:pt x="840" y="1"/>
                    <a:pt x="665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4138;p72">
              <a:extLst>
                <a:ext uri="{FF2B5EF4-FFF2-40B4-BE49-F238E27FC236}">
                  <a16:creationId xmlns:a16="http://schemas.microsoft.com/office/drawing/2014/main" id="{5465D591-F110-BD69-DFF2-00E472DFDD24}"/>
                </a:ext>
              </a:extLst>
            </p:cNvPr>
            <p:cNvSpPr/>
            <p:nvPr/>
          </p:nvSpPr>
          <p:spPr>
            <a:xfrm>
              <a:off x="4294125" y="3840550"/>
              <a:ext cx="38575" cy="122475"/>
            </a:xfrm>
            <a:custGeom>
              <a:avLst/>
              <a:gdLst/>
              <a:ahLst/>
              <a:cxnLst/>
              <a:rect l="l" t="t" r="r" b="b"/>
              <a:pathLst>
                <a:path w="1543" h="4899" extrusionOk="0">
                  <a:moveTo>
                    <a:pt x="0" y="0"/>
                  </a:moveTo>
                  <a:lnTo>
                    <a:pt x="0" y="0"/>
                  </a:lnTo>
                  <a:cubicBezTo>
                    <a:pt x="327" y="497"/>
                    <a:pt x="420" y="921"/>
                    <a:pt x="471" y="1429"/>
                  </a:cubicBezTo>
                  <a:cubicBezTo>
                    <a:pt x="491" y="1628"/>
                    <a:pt x="491" y="1838"/>
                    <a:pt x="483" y="2058"/>
                  </a:cubicBezTo>
                  <a:cubicBezTo>
                    <a:pt x="452" y="2944"/>
                    <a:pt x="288" y="3595"/>
                    <a:pt x="730" y="4478"/>
                  </a:cubicBezTo>
                  <a:cubicBezTo>
                    <a:pt x="796" y="4607"/>
                    <a:pt x="961" y="4898"/>
                    <a:pt x="1093" y="4898"/>
                  </a:cubicBezTo>
                  <a:cubicBezTo>
                    <a:pt x="1109" y="4898"/>
                    <a:pt x="1125" y="4894"/>
                    <a:pt x="1139" y="4885"/>
                  </a:cubicBezTo>
                  <a:cubicBezTo>
                    <a:pt x="1360" y="4745"/>
                    <a:pt x="1527" y="4083"/>
                    <a:pt x="1536" y="3270"/>
                  </a:cubicBezTo>
                  <a:cubicBezTo>
                    <a:pt x="1542" y="2706"/>
                    <a:pt x="1248" y="2054"/>
                    <a:pt x="971" y="1475"/>
                  </a:cubicBezTo>
                  <a:cubicBezTo>
                    <a:pt x="704" y="915"/>
                    <a:pt x="379" y="406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4139;p72">
              <a:extLst>
                <a:ext uri="{FF2B5EF4-FFF2-40B4-BE49-F238E27FC236}">
                  <a16:creationId xmlns:a16="http://schemas.microsoft.com/office/drawing/2014/main" id="{E39FD149-3F6B-53C5-6178-42C6940BA391}"/>
                </a:ext>
              </a:extLst>
            </p:cNvPr>
            <p:cNvSpPr/>
            <p:nvPr/>
          </p:nvSpPr>
          <p:spPr>
            <a:xfrm>
              <a:off x="4126225" y="3954300"/>
              <a:ext cx="178850" cy="160275"/>
            </a:xfrm>
            <a:custGeom>
              <a:avLst/>
              <a:gdLst/>
              <a:ahLst/>
              <a:cxnLst/>
              <a:rect l="l" t="t" r="r" b="b"/>
              <a:pathLst>
                <a:path w="7154" h="6411" extrusionOk="0">
                  <a:moveTo>
                    <a:pt x="6287" y="0"/>
                  </a:moveTo>
                  <a:cubicBezTo>
                    <a:pt x="5508" y="887"/>
                    <a:pt x="4377" y="1903"/>
                    <a:pt x="3161" y="2660"/>
                  </a:cubicBezTo>
                  <a:cubicBezTo>
                    <a:pt x="1592" y="3637"/>
                    <a:pt x="1" y="4269"/>
                    <a:pt x="79" y="4523"/>
                  </a:cubicBezTo>
                  <a:cubicBezTo>
                    <a:pt x="252" y="5092"/>
                    <a:pt x="824" y="6411"/>
                    <a:pt x="1215" y="6411"/>
                  </a:cubicBezTo>
                  <a:cubicBezTo>
                    <a:pt x="1226" y="6411"/>
                    <a:pt x="1238" y="6410"/>
                    <a:pt x="1249" y="6407"/>
                  </a:cubicBezTo>
                  <a:cubicBezTo>
                    <a:pt x="2991" y="6036"/>
                    <a:pt x="6469" y="3496"/>
                    <a:pt x="6975" y="2522"/>
                  </a:cubicBezTo>
                  <a:cubicBezTo>
                    <a:pt x="7153" y="2182"/>
                    <a:pt x="6492" y="54"/>
                    <a:pt x="628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4140;p72">
              <a:extLst>
                <a:ext uri="{FF2B5EF4-FFF2-40B4-BE49-F238E27FC236}">
                  <a16:creationId xmlns:a16="http://schemas.microsoft.com/office/drawing/2014/main" id="{DDFB3484-DCC6-730F-37E6-2B94307A72E2}"/>
                </a:ext>
              </a:extLst>
            </p:cNvPr>
            <p:cNvSpPr/>
            <p:nvPr/>
          </p:nvSpPr>
          <p:spPr>
            <a:xfrm>
              <a:off x="4126975" y="3957100"/>
              <a:ext cx="171225" cy="155250"/>
            </a:xfrm>
            <a:custGeom>
              <a:avLst/>
              <a:gdLst/>
              <a:ahLst/>
              <a:cxnLst/>
              <a:rect l="l" t="t" r="r" b="b"/>
              <a:pathLst>
                <a:path w="6849" h="6210" extrusionOk="0">
                  <a:moveTo>
                    <a:pt x="6151" y="0"/>
                  </a:moveTo>
                  <a:cubicBezTo>
                    <a:pt x="5377" y="860"/>
                    <a:pt x="4297" y="1822"/>
                    <a:pt x="3131" y="2548"/>
                  </a:cubicBezTo>
                  <a:cubicBezTo>
                    <a:pt x="2242" y="3102"/>
                    <a:pt x="1334" y="3520"/>
                    <a:pt x="736" y="3826"/>
                  </a:cubicBezTo>
                  <a:cubicBezTo>
                    <a:pt x="278" y="4059"/>
                    <a:pt x="0" y="4206"/>
                    <a:pt x="49" y="4411"/>
                  </a:cubicBezTo>
                  <a:cubicBezTo>
                    <a:pt x="167" y="4905"/>
                    <a:pt x="633" y="5917"/>
                    <a:pt x="1001" y="6210"/>
                  </a:cubicBezTo>
                  <a:cubicBezTo>
                    <a:pt x="2752" y="5819"/>
                    <a:pt x="6199" y="3300"/>
                    <a:pt x="6701" y="2331"/>
                  </a:cubicBezTo>
                  <a:cubicBezTo>
                    <a:pt x="6849" y="2049"/>
                    <a:pt x="6418" y="537"/>
                    <a:pt x="61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4141;p72">
              <a:extLst>
                <a:ext uri="{FF2B5EF4-FFF2-40B4-BE49-F238E27FC236}">
                  <a16:creationId xmlns:a16="http://schemas.microsoft.com/office/drawing/2014/main" id="{5A16BE59-FFD7-836A-6E08-69C4369DB653}"/>
                </a:ext>
              </a:extLst>
            </p:cNvPr>
            <p:cNvSpPr/>
            <p:nvPr/>
          </p:nvSpPr>
          <p:spPr>
            <a:xfrm>
              <a:off x="3841650" y="3874625"/>
              <a:ext cx="224925" cy="153525"/>
            </a:xfrm>
            <a:custGeom>
              <a:avLst/>
              <a:gdLst/>
              <a:ahLst/>
              <a:cxnLst/>
              <a:rect l="l" t="t" r="r" b="b"/>
              <a:pathLst>
                <a:path w="8997" h="6141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293" y="524"/>
                    <a:pt x="917" y="1248"/>
                  </a:cubicBezTo>
                  <a:cubicBezTo>
                    <a:pt x="1538" y="1975"/>
                    <a:pt x="2493" y="2884"/>
                    <a:pt x="3640" y="3687"/>
                  </a:cubicBezTo>
                  <a:cubicBezTo>
                    <a:pt x="4772" y="4494"/>
                    <a:pt x="6085" y="5171"/>
                    <a:pt x="7149" y="5581"/>
                  </a:cubicBezTo>
                  <a:cubicBezTo>
                    <a:pt x="8210" y="5996"/>
                    <a:pt x="8997" y="6140"/>
                    <a:pt x="8997" y="6140"/>
                  </a:cubicBezTo>
                  <a:cubicBezTo>
                    <a:pt x="8997" y="6140"/>
                    <a:pt x="8287" y="5873"/>
                    <a:pt x="7327" y="5384"/>
                  </a:cubicBezTo>
                  <a:cubicBezTo>
                    <a:pt x="6363" y="4901"/>
                    <a:pt x="5167" y="4179"/>
                    <a:pt x="4060" y="3397"/>
                  </a:cubicBezTo>
                  <a:cubicBezTo>
                    <a:pt x="1817" y="1846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4142;p72">
              <a:extLst>
                <a:ext uri="{FF2B5EF4-FFF2-40B4-BE49-F238E27FC236}">
                  <a16:creationId xmlns:a16="http://schemas.microsoft.com/office/drawing/2014/main" id="{B5276E69-E7E3-458F-6961-BC9C7A58F1AE}"/>
                </a:ext>
              </a:extLst>
            </p:cNvPr>
            <p:cNvSpPr/>
            <p:nvPr/>
          </p:nvSpPr>
          <p:spPr>
            <a:xfrm>
              <a:off x="4078775" y="3734900"/>
              <a:ext cx="178600" cy="180875"/>
            </a:xfrm>
            <a:custGeom>
              <a:avLst/>
              <a:gdLst/>
              <a:ahLst/>
              <a:cxnLst/>
              <a:rect l="l" t="t" r="r" b="b"/>
              <a:pathLst>
                <a:path w="7144" h="7235" extrusionOk="0">
                  <a:moveTo>
                    <a:pt x="1608" y="842"/>
                  </a:moveTo>
                  <a:cubicBezTo>
                    <a:pt x="692" y="292"/>
                    <a:pt x="1" y="1"/>
                    <a:pt x="1" y="1"/>
                  </a:cubicBezTo>
                  <a:cubicBezTo>
                    <a:pt x="1" y="1"/>
                    <a:pt x="2299" y="1565"/>
                    <a:pt x="4108" y="3371"/>
                  </a:cubicBezTo>
                  <a:cubicBezTo>
                    <a:pt x="5025" y="4266"/>
                    <a:pt x="5842" y="5210"/>
                    <a:pt x="6360" y="5957"/>
                  </a:cubicBezTo>
                  <a:cubicBezTo>
                    <a:pt x="6886" y="6699"/>
                    <a:pt x="7144" y="7234"/>
                    <a:pt x="7144" y="7234"/>
                  </a:cubicBezTo>
                  <a:cubicBezTo>
                    <a:pt x="7144" y="7234"/>
                    <a:pt x="7073" y="6667"/>
                    <a:pt x="6665" y="5867"/>
                  </a:cubicBezTo>
                  <a:cubicBezTo>
                    <a:pt x="6270" y="5065"/>
                    <a:pt x="5536" y="4047"/>
                    <a:pt x="4588" y="3130"/>
                  </a:cubicBezTo>
                  <a:cubicBezTo>
                    <a:pt x="3650" y="2205"/>
                    <a:pt x="2528" y="1393"/>
                    <a:pt x="1608" y="842"/>
                  </a:cubicBezTo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4143;p72">
              <a:extLst>
                <a:ext uri="{FF2B5EF4-FFF2-40B4-BE49-F238E27FC236}">
                  <a16:creationId xmlns:a16="http://schemas.microsoft.com/office/drawing/2014/main" id="{E196FB1B-88E1-0D95-B2F3-A4F0ADB4E934}"/>
                </a:ext>
              </a:extLst>
            </p:cNvPr>
            <p:cNvSpPr/>
            <p:nvPr/>
          </p:nvSpPr>
          <p:spPr>
            <a:xfrm>
              <a:off x="3416650" y="3377900"/>
              <a:ext cx="284625" cy="161525"/>
            </a:xfrm>
            <a:custGeom>
              <a:avLst/>
              <a:gdLst/>
              <a:ahLst/>
              <a:cxnLst/>
              <a:rect l="l" t="t" r="r" b="b"/>
              <a:pathLst>
                <a:path w="11385" h="6461" extrusionOk="0">
                  <a:moveTo>
                    <a:pt x="7682" y="1"/>
                  </a:moveTo>
                  <a:cubicBezTo>
                    <a:pt x="7427" y="1"/>
                    <a:pt x="7171" y="57"/>
                    <a:pt x="6977" y="170"/>
                  </a:cubicBezTo>
                  <a:lnTo>
                    <a:pt x="392" y="3972"/>
                  </a:lnTo>
                  <a:cubicBezTo>
                    <a:pt x="1" y="4197"/>
                    <a:pt x="1" y="4562"/>
                    <a:pt x="392" y="4786"/>
                  </a:cubicBezTo>
                  <a:lnTo>
                    <a:pt x="2997" y="6292"/>
                  </a:lnTo>
                  <a:cubicBezTo>
                    <a:pt x="3192" y="6404"/>
                    <a:pt x="3448" y="6461"/>
                    <a:pt x="3703" y="6461"/>
                  </a:cubicBezTo>
                  <a:cubicBezTo>
                    <a:pt x="3959" y="6461"/>
                    <a:pt x="4214" y="6404"/>
                    <a:pt x="4409" y="6292"/>
                  </a:cubicBezTo>
                  <a:lnTo>
                    <a:pt x="10994" y="2489"/>
                  </a:lnTo>
                  <a:cubicBezTo>
                    <a:pt x="11384" y="2264"/>
                    <a:pt x="11384" y="1899"/>
                    <a:pt x="10994" y="1674"/>
                  </a:cubicBezTo>
                  <a:lnTo>
                    <a:pt x="8389" y="170"/>
                  </a:lnTo>
                  <a:cubicBezTo>
                    <a:pt x="8193" y="57"/>
                    <a:pt x="7938" y="1"/>
                    <a:pt x="768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4144;p72">
              <a:extLst>
                <a:ext uri="{FF2B5EF4-FFF2-40B4-BE49-F238E27FC236}">
                  <a16:creationId xmlns:a16="http://schemas.microsoft.com/office/drawing/2014/main" id="{75C1F411-01BE-184D-34FB-87846726AEE7}"/>
                </a:ext>
              </a:extLst>
            </p:cNvPr>
            <p:cNvSpPr/>
            <p:nvPr/>
          </p:nvSpPr>
          <p:spPr>
            <a:xfrm>
              <a:off x="3425625" y="3387325"/>
              <a:ext cx="266725" cy="151325"/>
            </a:xfrm>
            <a:custGeom>
              <a:avLst/>
              <a:gdLst/>
              <a:ahLst/>
              <a:cxnLst/>
              <a:rect l="l" t="t" r="r" b="b"/>
              <a:pathLst>
                <a:path w="10669" h="6053" extrusionOk="0">
                  <a:moveTo>
                    <a:pt x="7318" y="1"/>
                  </a:moveTo>
                  <a:cubicBezTo>
                    <a:pt x="7076" y="1"/>
                    <a:pt x="6835" y="53"/>
                    <a:pt x="6651" y="159"/>
                  </a:cubicBezTo>
                  <a:lnTo>
                    <a:pt x="369" y="3787"/>
                  </a:lnTo>
                  <a:cubicBezTo>
                    <a:pt x="1" y="4000"/>
                    <a:pt x="1" y="4343"/>
                    <a:pt x="369" y="4556"/>
                  </a:cubicBezTo>
                  <a:lnTo>
                    <a:pt x="2687" y="5893"/>
                  </a:lnTo>
                  <a:cubicBezTo>
                    <a:pt x="2870" y="6000"/>
                    <a:pt x="3111" y="6053"/>
                    <a:pt x="3352" y="6053"/>
                  </a:cubicBezTo>
                  <a:cubicBezTo>
                    <a:pt x="3592" y="6053"/>
                    <a:pt x="3834" y="6000"/>
                    <a:pt x="4017" y="5893"/>
                  </a:cubicBezTo>
                  <a:lnTo>
                    <a:pt x="10300" y="2266"/>
                  </a:lnTo>
                  <a:cubicBezTo>
                    <a:pt x="10668" y="2054"/>
                    <a:pt x="10668" y="1709"/>
                    <a:pt x="10300" y="1498"/>
                  </a:cubicBezTo>
                  <a:lnTo>
                    <a:pt x="7984" y="159"/>
                  </a:lnTo>
                  <a:cubicBezTo>
                    <a:pt x="7800" y="53"/>
                    <a:pt x="7559" y="1"/>
                    <a:pt x="7318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4145;p72">
              <a:extLst>
                <a:ext uri="{FF2B5EF4-FFF2-40B4-BE49-F238E27FC236}">
                  <a16:creationId xmlns:a16="http://schemas.microsoft.com/office/drawing/2014/main" id="{2587A401-A32D-0CC5-7C5F-68ED3D3A276C}"/>
                </a:ext>
              </a:extLst>
            </p:cNvPr>
            <p:cNvSpPr/>
            <p:nvPr/>
          </p:nvSpPr>
          <p:spPr>
            <a:xfrm>
              <a:off x="3144500" y="3465425"/>
              <a:ext cx="520700" cy="374150"/>
            </a:xfrm>
            <a:custGeom>
              <a:avLst/>
              <a:gdLst/>
              <a:ahLst/>
              <a:cxnLst/>
              <a:rect l="l" t="t" r="r" b="b"/>
              <a:pathLst>
                <a:path w="20828" h="14966" extrusionOk="0">
                  <a:moveTo>
                    <a:pt x="1927" y="0"/>
                  </a:moveTo>
                  <a:cubicBezTo>
                    <a:pt x="1679" y="2"/>
                    <a:pt x="705" y="1192"/>
                    <a:pt x="29" y="3385"/>
                  </a:cubicBezTo>
                  <a:cubicBezTo>
                    <a:pt x="0" y="3481"/>
                    <a:pt x="38" y="3585"/>
                    <a:pt x="126" y="3638"/>
                  </a:cubicBezTo>
                  <a:cubicBezTo>
                    <a:pt x="503" y="3870"/>
                    <a:pt x="1240" y="4292"/>
                    <a:pt x="2217" y="4837"/>
                  </a:cubicBezTo>
                  <a:cubicBezTo>
                    <a:pt x="2478" y="3323"/>
                    <a:pt x="2902" y="1466"/>
                    <a:pt x="3289" y="499"/>
                  </a:cubicBezTo>
                  <a:cubicBezTo>
                    <a:pt x="2715" y="259"/>
                    <a:pt x="2240" y="80"/>
                    <a:pt x="1927" y="0"/>
                  </a:cubicBezTo>
                  <a:close/>
                  <a:moveTo>
                    <a:pt x="3638" y="647"/>
                  </a:moveTo>
                  <a:cubicBezTo>
                    <a:pt x="3243" y="1679"/>
                    <a:pt x="2849" y="3560"/>
                    <a:pt x="2600" y="5050"/>
                  </a:cubicBezTo>
                  <a:cubicBezTo>
                    <a:pt x="4946" y="6355"/>
                    <a:pt x="8449" y="8264"/>
                    <a:pt x="11768" y="10064"/>
                  </a:cubicBezTo>
                  <a:cubicBezTo>
                    <a:pt x="12012" y="7424"/>
                    <a:pt x="12285" y="5625"/>
                    <a:pt x="12386" y="5001"/>
                  </a:cubicBezTo>
                  <a:cubicBezTo>
                    <a:pt x="9688" y="3540"/>
                    <a:pt x="5961" y="1650"/>
                    <a:pt x="3638" y="647"/>
                  </a:cubicBezTo>
                  <a:close/>
                  <a:moveTo>
                    <a:pt x="12737" y="5193"/>
                  </a:moveTo>
                  <a:cubicBezTo>
                    <a:pt x="12625" y="5901"/>
                    <a:pt x="12365" y="7703"/>
                    <a:pt x="12133" y="10262"/>
                  </a:cubicBezTo>
                  <a:cubicBezTo>
                    <a:pt x="14373" y="11476"/>
                    <a:pt x="16506" y="12627"/>
                    <a:pt x="18106" y="13493"/>
                  </a:cubicBezTo>
                  <a:cubicBezTo>
                    <a:pt x="19331" y="14156"/>
                    <a:pt x="20293" y="14674"/>
                    <a:pt x="20828" y="14965"/>
                  </a:cubicBezTo>
                  <a:cubicBezTo>
                    <a:pt x="19974" y="13570"/>
                    <a:pt x="17322" y="9539"/>
                    <a:pt x="16181" y="7810"/>
                  </a:cubicBezTo>
                  <a:cubicBezTo>
                    <a:pt x="15724" y="7119"/>
                    <a:pt x="15109" y="6536"/>
                    <a:pt x="14402" y="6125"/>
                  </a:cubicBezTo>
                  <a:cubicBezTo>
                    <a:pt x="13941" y="5858"/>
                    <a:pt x="13369" y="5538"/>
                    <a:pt x="12737" y="519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4146;p72">
              <a:extLst>
                <a:ext uri="{FF2B5EF4-FFF2-40B4-BE49-F238E27FC236}">
                  <a16:creationId xmlns:a16="http://schemas.microsoft.com/office/drawing/2014/main" id="{862FCE7D-47CA-13F9-639C-BE972BCD4F53}"/>
                </a:ext>
              </a:extLst>
            </p:cNvPr>
            <p:cNvSpPr/>
            <p:nvPr/>
          </p:nvSpPr>
          <p:spPr>
            <a:xfrm>
              <a:off x="3459200" y="3764200"/>
              <a:ext cx="48450" cy="38450"/>
            </a:xfrm>
            <a:custGeom>
              <a:avLst/>
              <a:gdLst/>
              <a:ahLst/>
              <a:cxnLst/>
              <a:rect l="l" t="t" r="r" b="b"/>
              <a:pathLst>
                <a:path w="1938" h="1538" extrusionOk="0">
                  <a:moveTo>
                    <a:pt x="83" y="1"/>
                  </a:moveTo>
                  <a:cubicBezTo>
                    <a:pt x="34" y="1"/>
                    <a:pt x="1" y="35"/>
                    <a:pt x="1" y="95"/>
                  </a:cubicBezTo>
                  <a:lnTo>
                    <a:pt x="1" y="324"/>
                  </a:lnTo>
                  <a:cubicBezTo>
                    <a:pt x="1" y="414"/>
                    <a:pt x="74" y="531"/>
                    <a:pt x="165" y="584"/>
                  </a:cubicBezTo>
                  <a:lnTo>
                    <a:pt x="1773" y="1512"/>
                  </a:lnTo>
                  <a:cubicBezTo>
                    <a:pt x="1803" y="1529"/>
                    <a:pt x="1831" y="1537"/>
                    <a:pt x="1855" y="1537"/>
                  </a:cubicBezTo>
                  <a:cubicBezTo>
                    <a:pt x="1904" y="1537"/>
                    <a:pt x="1937" y="1503"/>
                    <a:pt x="1937" y="1443"/>
                  </a:cubicBezTo>
                  <a:lnTo>
                    <a:pt x="1937" y="1214"/>
                  </a:lnTo>
                  <a:cubicBezTo>
                    <a:pt x="1937" y="1124"/>
                    <a:pt x="1863" y="1007"/>
                    <a:pt x="1773" y="955"/>
                  </a:cubicBezTo>
                  <a:lnTo>
                    <a:pt x="165" y="26"/>
                  </a:lnTo>
                  <a:cubicBezTo>
                    <a:pt x="135" y="9"/>
                    <a:pt x="107" y="1"/>
                    <a:pt x="83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4147;p72">
              <a:extLst>
                <a:ext uri="{FF2B5EF4-FFF2-40B4-BE49-F238E27FC236}">
                  <a16:creationId xmlns:a16="http://schemas.microsoft.com/office/drawing/2014/main" id="{04BAAB62-54B5-65EB-D335-E9D07CF106EE}"/>
                </a:ext>
              </a:extLst>
            </p:cNvPr>
            <p:cNvSpPr/>
            <p:nvPr/>
          </p:nvSpPr>
          <p:spPr>
            <a:xfrm>
              <a:off x="3218800" y="3625425"/>
              <a:ext cx="48475" cy="38450"/>
            </a:xfrm>
            <a:custGeom>
              <a:avLst/>
              <a:gdLst/>
              <a:ahLst/>
              <a:cxnLst/>
              <a:rect l="l" t="t" r="r" b="b"/>
              <a:pathLst>
                <a:path w="1939" h="1538" extrusionOk="0">
                  <a:moveTo>
                    <a:pt x="83" y="0"/>
                  </a:moveTo>
                  <a:cubicBezTo>
                    <a:pt x="34" y="0"/>
                    <a:pt x="1" y="34"/>
                    <a:pt x="1" y="95"/>
                  </a:cubicBezTo>
                  <a:lnTo>
                    <a:pt x="1" y="323"/>
                  </a:lnTo>
                  <a:cubicBezTo>
                    <a:pt x="1" y="414"/>
                    <a:pt x="74" y="530"/>
                    <a:pt x="165" y="584"/>
                  </a:cubicBezTo>
                  <a:lnTo>
                    <a:pt x="1773" y="1511"/>
                  </a:lnTo>
                  <a:cubicBezTo>
                    <a:pt x="1803" y="1529"/>
                    <a:pt x="1832" y="1537"/>
                    <a:pt x="1856" y="1537"/>
                  </a:cubicBezTo>
                  <a:cubicBezTo>
                    <a:pt x="1906" y="1537"/>
                    <a:pt x="1939" y="1503"/>
                    <a:pt x="1939" y="1442"/>
                  </a:cubicBezTo>
                  <a:lnTo>
                    <a:pt x="1939" y="1214"/>
                  </a:lnTo>
                  <a:cubicBezTo>
                    <a:pt x="1939" y="1123"/>
                    <a:pt x="1865" y="1007"/>
                    <a:pt x="1773" y="955"/>
                  </a:cubicBezTo>
                  <a:lnTo>
                    <a:pt x="165" y="26"/>
                  </a:lnTo>
                  <a:cubicBezTo>
                    <a:pt x="135" y="8"/>
                    <a:pt x="107" y="0"/>
                    <a:pt x="83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4148;p72">
              <a:extLst>
                <a:ext uri="{FF2B5EF4-FFF2-40B4-BE49-F238E27FC236}">
                  <a16:creationId xmlns:a16="http://schemas.microsoft.com/office/drawing/2014/main" id="{A12002D3-9050-D70C-5D89-2A02D09498C5}"/>
                </a:ext>
              </a:extLst>
            </p:cNvPr>
            <p:cNvSpPr/>
            <p:nvPr/>
          </p:nvSpPr>
          <p:spPr>
            <a:xfrm>
              <a:off x="3553875" y="3788425"/>
              <a:ext cx="88875" cy="58900"/>
            </a:xfrm>
            <a:custGeom>
              <a:avLst/>
              <a:gdLst/>
              <a:ahLst/>
              <a:cxnLst/>
              <a:rect l="l" t="t" r="r" b="b"/>
              <a:pathLst>
                <a:path w="3555" h="2356" extrusionOk="0">
                  <a:moveTo>
                    <a:pt x="2807" y="0"/>
                  </a:moveTo>
                  <a:cubicBezTo>
                    <a:pt x="2382" y="0"/>
                    <a:pt x="403" y="650"/>
                    <a:pt x="260" y="817"/>
                  </a:cubicBezTo>
                  <a:cubicBezTo>
                    <a:pt x="1" y="1119"/>
                    <a:pt x="246" y="2051"/>
                    <a:pt x="669" y="2245"/>
                  </a:cubicBezTo>
                  <a:cubicBezTo>
                    <a:pt x="750" y="2283"/>
                    <a:pt x="841" y="2292"/>
                    <a:pt x="930" y="2303"/>
                  </a:cubicBezTo>
                  <a:cubicBezTo>
                    <a:pt x="1210" y="2333"/>
                    <a:pt x="1524" y="2355"/>
                    <a:pt x="1834" y="2355"/>
                  </a:cubicBezTo>
                  <a:cubicBezTo>
                    <a:pt x="2493" y="2355"/>
                    <a:pt x="3139" y="2256"/>
                    <a:pt x="3427" y="1926"/>
                  </a:cubicBezTo>
                  <a:cubicBezTo>
                    <a:pt x="3554" y="1780"/>
                    <a:pt x="3541" y="1686"/>
                    <a:pt x="3484" y="1510"/>
                  </a:cubicBezTo>
                  <a:cubicBezTo>
                    <a:pt x="3400" y="1246"/>
                    <a:pt x="3102" y="132"/>
                    <a:pt x="2874" y="11"/>
                  </a:cubicBezTo>
                  <a:cubicBezTo>
                    <a:pt x="2860" y="4"/>
                    <a:pt x="2838" y="0"/>
                    <a:pt x="280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4149;p72">
              <a:extLst>
                <a:ext uri="{FF2B5EF4-FFF2-40B4-BE49-F238E27FC236}">
                  <a16:creationId xmlns:a16="http://schemas.microsoft.com/office/drawing/2014/main" id="{AD57DFD3-D78C-1A8A-9616-04CE0485A2CF}"/>
                </a:ext>
              </a:extLst>
            </p:cNvPr>
            <p:cNvSpPr/>
            <p:nvPr/>
          </p:nvSpPr>
          <p:spPr>
            <a:xfrm>
              <a:off x="3557950" y="3788425"/>
              <a:ext cx="76950" cy="28100"/>
            </a:xfrm>
            <a:custGeom>
              <a:avLst/>
              <a:gdLst/>
              <a:ahLst/>
              <a:cxnLst/>
              <a:rect l="l" t="t" r="r" b="b"/>
              <a:pathLst>
                <a:path w="3078" h="1124" extrusionOk="0">
                  <a:moveTo>
                    <a:pt x="2644" y="0"/>
                  </a:moveTo>
                  <a:cubicBezTo>
                    <a:pt x="2219" y="0"/>
                    <a:pt x="240" y="650"/>
                    <a:pt x="97" y="817"/>
                  </a:cubicBezTo>
                  <a:cubicBezTo>
                    <a:pt x="45" y="877"/>
                    <a:pt x="14" y="964"/>
                    <a:pt x="0" y="1062"/>
                  </a:cubicBezTo>
                  <a:cubicBezTo>
                    <a:pt x="287" y="1104"/>
                    <a:pt x="585" y="1123"/>
                    <a:pt x="879" y="1123"/>
                  </a:cubicBezTo>
                  <a:cubicBezTo>
                    <a:pt x="1771" y="1123"/>
                    <a:pt x="2632" y="951"/>
                    <a:pt x="3077" y="730"/>
                  </a:cubicBezTo>
                  <a:cubicBezTo>
                    <a:pt x="2962" y="394"/>
                    <a:pt x="2827" y="72"/>
                    <a:pt x="2711" y="11"/>
                  </a:cubicBezTo>
                  <a:cubicBezTo>
                    <a:pt x="2697" y="4"/>
                    <a:pt x="2675" y="0"/>
                    <a:pt x="2644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4150;p72">
              <a:extLst>
                <a:ext uri="{FF2B5EF4-FFF2-40B4-BE49-F238E27FC236}">
                  <a16:creationId xmlns:a16="http://schemas.microsoft.com/office/drawing/2014/main" id="{2A244A1E-FC23-061D-3241-70B7FD3CCA57}"/>
                </a:ext>
              </a:extLst>
            </p:cNvPr>
            <p:cNvSpPr/>
            <p:nvPr/>
          </p:nvSpPr>
          <p:spPr>
            <a:xfrm>
              <a:off x="3613350" y="3822200"/>
              <a:ext cx="62925" cy="28525"/>
            </a:xfrm>
            <a:custGeom>
              <a:avLst/>
              <a:gdLst/>
              <a:ahLst/>
              <a:cxnLst/>
              <a:rect l="l" t="t" r="r" b="b"/>
              <a:pathLst>
                <a:path w="2517" h="1141" extrusionOk="0">
                  <a:moveTo>
                    <a:pt x="1009" y="1"/>
                  </a:moveTo>
                  <a:cubicBezTo>
                    <a:pt x="568" y="1"/>
                    <a:pt x="0" y="744"/>
                    <a:pt x="177" y="955"/>
                  </a:cubicBezTo>
                  <a:cubicBezTo>
                    <a:pt x="226" y="1013"/>
                    <a:pt x="2149" y="1136"/>
                    <a:pt x="2210" y="1140"/>
                  </a:cubicBezTo>
                  <a:cubicBezTo>
                    <a:pt x="2214" y="1141"/>
                    <a:pt x="2218" y="1141"/>
                    <a:pt x="2222" y="1141"/>
                  </a:cubicBezTo>
                  <a:cubicBezTo>
                    <a:pt x="2516" y="1141"/>
                    <a:pt x="2430" y="260"/>
                    <a:pt x="2022" y="211"/>
                  </a:cubicBezTo>
                  <a:cubicBezTo>
                    <a:pt x="1943" y="202"/>
                    <a:pt x="1191" y="23"/>
                    <a:pt x="1059" y="4"/>
                  </a:cubicBezTo>
                  <a:cubicBezTo>
                    <a:pt x="1042" y="2"/>
                    <a:pt x="1026" y="1"/>
                    <a:pt x="1009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4151;p72">
              <a:extLst>
                <a:ext uri="{FF2B5EF4-FFF2-40B4-BE49-F238E27FC236}">
                  <a16:creationId xmlns:a16="http://schemas.microsoft.com/office/drawing/2014/main" id="{3AC8F0E0-F844-8AA4-CCED-AE95292576FE}"/>
                </a:ext>
              </a:extLst>
            </p:cNvPr>
            <p:cNvSpPr/>
            <p:nvPr/>
          </p:nvSpPr>
          <p:spPr>
            <a:xfrm>
              <a:off x="3059775" y="3692300"/>
              <a:ext cx="21700" cy="18500"/>
            </a:xfrm>
            <a:custGeom>
              <a:avLst/>
              <a:gdLst/>
              <a:ahLst/>
              <a:cxnLst/>
              <a:rect l="l" t="t" r="r" b="b"/>
              <a:pathLst>
                <a:path w="868" h="740" extrusionOk="0">
                  <a:moveTo>
                    <a:pt x="76" y="0"/>
                  </a:moveTo>
                  <a:cubicBezTo>
                    <a:pt x="31" y="0"/>
                    <a:pt x="1" y="32"/>
                    <a:pt x="1" y="87"/>
                  </a:cubicBezTo>
                  <a:lnTo>
                    <a:pt x="1" y="152"/>
                  </a:lnTo>
                  <a:cubicBezTo>
                    <a:pt x="1" y="234"/>
                    <a:pt x="67" y="340"/>
                    <a:pt x="150" y="388"/>
                  </a:cubicBezTo>
                  <a:lnTo>
                    <a:pt x="717" y="716"/>
                  </a:lnTo>
                  <a:cubicBezTo>
                    <a:pt x="744" y="732"/>
                    <a:pt x="770" y="739"/>
                    <a:pt x="792" y="739"/>
                  </a:cubicBezTo>
                  <a:cubicBezTo>
                    <a:pt x="837" y="739"/>
                    <a:pt x="867" y="708"/>
                    <a:pt x="867" y="653"/>
                  </a:cubicBezTo>
                  <a:lnTo>
                    <a:pt x="867" y="587"/>
                  </a:lnTo>
                  <a:cubicBezTo>
                    <a:pt x="867" y="504"/>
                    <a:pt x="800" y="399"/>
                    <a:pt x="717" y="351"/>
                  </a:cubicBezTo>
                  <a:lnTo>
                    <a:pt x="150" y="23"/>
                  </a:lnTo>
                  <a:cubicBezTo>
                    <a:pt x="123" y="7"/>
                    <a:pt x="97" y="0"/>
                    <a:pt x="76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4152;p72">
              <a:extLst>
                <a:ext uri="{FF2B5EF4-FFF2-40B4-BE49-F238E27FC236}">
                  <a16:creationId xmlns:a16="http://schemas.microsoft.com/office/drawing/2014/main" id="{0342D958-01AE-2293-E352-3089ABFD90A4}"/>
                </a:ext>
              </a:extLst>
            </p:cNvPr>
            <p:cNvSpPr/>
            <p:nvPr/>
          </p:nvSpPr>
          <p:spPr>
            <a:xfrm>
              <a:off x="3675600" y="4047850"/>
              <a:ext cx="21725" cy="18500"/>
            </a:xfrm>
            <a:custGeom>
              <a:avLst/>
              <a:gdLst/>
              <a:ahLst/>
              <a:cxnLst/>
              <a:rect l="l" t="t" r="r" b="b"/>
              <a:pathLst>
                <a:path w="869" h="740" extrusionOk="0">
                  <a:moveTo>
                    <a:pt x="76" y="1"/>
                  </a:moveTo>
                  <a:cubicBezTo>
                    <a:pt x="31" y="1"/>
                    <a:pt x="1" y="31"/>
                    <a:pt x="1" y="87"/>
                  </a:cubicBezTo>
                  <a:lnTo>
                    <a:pt x="1" y="153"/>
                  </a:lnTo>
                  <a:cubicBezTo>
                    <a:pt x="1" y="235"/>
                    <a:pt x="68" y="341"/>
                    <a:pt x="151" y="389"/>
                  </a:cubicBezTo>
                  <a:lnTo>
                    <a:pt x="718" y="717"/>
                  </a:lnTo>
                  <a:cubicBezTo>
                    <a:pt x="745" y="732"/>
                    <a:pt x="771" y="740"/>
                    <a:pt x="793" y="740"/>
                  </a:cubicBezTo>
                  <a:cubicBezTo>
                    <a:pt x="838" y="740"/>
                    <a:pt x="869" y="708"/>
                    <a:pt x="869" y="652"/>
                  </a:cubicBezTo>
                  <a:lnTo>
                    <a:pt x="869" y="588"/>
                  </a:lnTo>
                  <a:cubicBezTo>
                    <a:pt x="869" y="505"/>
                    <a:pt x="801" y="399"/>
                    <a:pt x="718" y="350"/>
                  </a:cubicBezTo>
                  <a:lnTo>
                    <a:pt x="151" y="24"/>
                  </a:lnTo>
                  <a:cubicBezTo>
                    <a:pt x="124" y="8"/>
                    <a:pt x="98" y="1"/>
                    <a:pt x="76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4153;p72">
              <a:extLst>
                <a:ext uri="{FF2B5EF4-FFF2-40B4-BE49-F238E27FC236}">
                  <a16:creationId xmlns:a16="http://schemas.microsoft.com/office/drawing/2014/main" id="{4E4FFCFA-2F31-CB3A-5DC3-38F868361203}"/>
                </a:ext>
              </a:extLst>
            </p:cNvPr>
            <p:cNvSpPr/>
            <p:nvPr/>
          </p:nvSpPr>
          <p:spPr>
            <a:xfrm>
              <a:off x="3033675" y="3551900"/>
              <a:ext cx="25675" cy="80025"/>
            </a:xfrm>
            <a:custGeom>
              <a:avLst/>
              <a:gdLst/>
              <a:ahLst/>
              <a:cxnLst/>
              <a:rect l="l" t="t" r="r" b="b"/>
              <a:pathLst>
                <a:path w="1027" h="3201" extrusionOk="0">
                  <a:moveTo>
                    <a:pt x="402" y="0"/>
                  </a:moveTo>
                  <a:cubicBezTo>
                    <a:pt x="402" y="0"/>
                    <a:pt x="1" y="1366"/>
                    <a:pt x="383" y="3197"/>
                  </a:cubicBezTo>
                  <a:cubicBezTo>
                    <a:pt x="393" y="3199"/>
                    <a:pt x="404" y="3200"/>
                    <a:pt x="415" y="3200"/>
                  </a:cubicBezTo>
                  <a:cubicBezTo>
                    <a:pt x="821" y="3200"/>
                    <a:pt x="972" y="1429"/>
                    <a:pt x="1016" y="714"/>
                  </a:cubicBezTo>
                  <a:cubicBezTo>
                    <a:pt x="1026" y="534"/>
                    <a:pt x="941" y="362"/>
                    <a:pt x="790" y="261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4154;p72">
              <a:extLst>
                <a:ext uri="{FF2B5EF4-FFF2-40B4-BE49-F238E27FC236}">
                  <a16:creationId xmlns:a16="http://schemas.microsoft.com/office/drawing/2014/main" id="{66A70608-68C9-3539-45A6-56D1C215850D}"/>
                </a:ext>
              </a:extLst>
            </p:cNvPr>
            <p:cNvSpPr/>
            <p:nvPr/>
          </p:nvSpPr>
          <p:spPr>
            <a:xfrm>
              <a:off x="4198975" y="4089525"/>
              <a:ext cx="83700" cy="86175"/>
            </a:xfrm>
            <a:custGeom>
              <a:avLst/>
              <a:gdLst/>
              <a:ahLst/>
              <a:cxnLst/>
              <a:rect l="l" t="t" r="r" b="b"/>
              <a:pathLst>
                <a:path w="3348" h="3447" extrusionOk="0">
                  <a:moveTo>
                    <a:pt x="3348" y="0"/>
                  </a:moveTo>
                  <a:lnTo>
                    <a:pt x="1" y="2245"/>
                  </a:lnTo>
                  <a:lnTo>
                    <a:pt x="1" y="3447"/>
                  </a:lnTo>
                  <a:lnTo>
                    <a:pt x="3348" y="1204"/>
                  </a:lnTo>
                  <a:lnTo>
                    <a:pt x="33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8" name="Google Shape;4155;p72">
            <a:extLst>
              <a:ext uri="{FF2B5EF4-FFF2-40B4-BE49-F238E27FC236}">
                <a16:creationId xmlns:a16="http://schemas.microsoft.com/office/drawing/2014/main" id="{6EC71A94-F9D4-74C7-7C95-2A0899AF0B42}"/>
              </a:ext>
            </a:extLst>
          </p:cNvPr>
          <p:cNvGrpSpPr/>
          <p:nvPr/>
        </p:nvGrpSpPr>
        <p:grpSpPr>
          <a:xfrm>
            <a:off x="2257004" y="3992617"/>
            <a:ext cx="1845435" cy="1047500"/>
            <a:chOff x="909550" y="3044725"/>
            <a:chExt cx="1510850" cy="1047500"/>
          </a:xfrm>
        </p:grpSpPr>
        <p:sp>
          <p:nvSpPr>
            <p:cNvPr id="1349" name="Google Shape;4156;p72">
              <a:extLst>
                <a:ext uri="{FF2B5EF4-FFF2-40B4-BE49-F238E27FC236}">
                  <a16:creationId xmlns:a16="http://schemas.microsoft.com/office/drawing/2014/main" id="{391B7431-1610-7A23-5E8D-F3819DF02059}"/>
                </a:ext>
              </a:extLst>
            </p:cNvPr>
            <p:cNvSpPr/>
            <p:nvPr/>
          </p:nvSpPr>
          <p:spPr>
            <a:xfrm>
              <a:off x="2073400" y="3336600"/>
              <a:ext cx="34775" cy="65000"/>
            </a:xfrm>
            <a:custGeom>
              <a:avLst/>
              <a:gdLst/>
              <a:ahLst/>
              <a:cxnLst/>
              <a:rect l="l" t="t" r="r" b="b"/>
              <a:pathLst>
                <a:path w="1391" h="2600" extrusionOk="0">
                  <a:moveTo>
                    <a:pt x="830" y="0"/>
                  </a:moveTo>
                  <a:cubicBezTo>
                    <a:pt x="664" y="0"/>
                    <a:pt x="551" y="121"/>
                    <a:pt x="491" y="287"/>
                  </a:cubicBezTo>
                  <a:cubicBezTo>
                    <a:pt x="352" y="678"/>
                    <a:pt x="0" y="2046"/>
                    <a:pt x="243" y="2383"/>
                  </a:cubicBezTo>
                  <a:cubicBezTo>
                    <a:pt x="317" y="2486"/>
                    <a:pt x="566" y="2599"/>
                    <a:pt x="777" y="2599"/>
                  </a:cubicBezTo>
                  <a:cubicBezTo>
                    <a:pt x="823" y="2599"/>
                    <a:pt x="867" y="2594"/>
                    <a:pt x="907" y="2582"/>
                  </a:cubicBezTo>
                  <a:cubicBezTo>
                    <a:pt x="1037" y="2544"/>
                    <a:pt x="1094" y="2299"/>
                    <a:pt x="1126" y="2191"/>
                  </a:cubicBezTo>
                  <a:cubicBezTo>
                    <a:pt x="1250" y="1782"/>
                    <a:pt x="1308" y="1348"/>
                    <a:pt x="1343" y="923"/>
                  </a:cubicBezTo>
                  <a:cubicBezTo>
                    <a:pt x="1359" y="738"/>
                    <a:pt x="1391" y="523"/>
                    <a:pt x="1362" y="338"/>
                  </a:cubicBezTo>
                  <a:cubicBezTo>
                    <a:pt x="1334" y="157"/>
                    <a:pt x="1075" y="45"/>
                    <a:pt x="911" y="10"/>
                  </a:cubicBezTo>
                  <a:cubicBezTo>
                    <a:pt x="883" y="3"/>
                    <a:pt x="855" y="0"/>
                    <a:pt x="83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4157;p72">
              <a:extLst>
                <a:ext uri="{FF2B5EF4-FFF2-40B4-BE49-F238E27FC236}">
                  <a16:creationId xmlns:a16="http://schemas.microsoft.com/office/drawing/2014/main" id="{0219DBD0-8711-3483-E4DF-AA88413002BD}"/>
                </a:ext>
              </a:extLst>
            </p:cNvPr>
            <p:cNvSpPr/>
            <p:nvPr/>
          </p:nvSpPr>
          <p:spPr>
            <a:xfrm>
              <a:off x="1653575" y="3797600"/>
              <a:ext cx="186800" cy="120550"/>
            </a:xfrm>
            <a:custGeom>
              <a:avLst/>
              <a:gdLst/>
              <a:ahLst/>
              <a:cxnLst/>
              <a:rect l="l" t="t" r="r" b="b"/>
              <a:pathLst>
                <a:path w="7472" h="4822" extrusionOk="0">
                  <a:moveTo>
                    <a:pt x="1238" y="1"/>
                  </a:moveTo>
                  <a:lnTo>
                    <a:pt x="1" y="1844"/>
                  </a:lnTo>
                  <a:lnTo>
                    <a:pt x="1638" y="4821"/>
                  </a:lnTo>
                  <a:lnTo>
                    <a:pt x="7472" y="1453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4158;p72">
              <a:extLst>
                <a:ext uri="{FF2B5EF4-FFF2-40B4-BE49-F238E27FC236}">
                  <a16:creationId xmlns:a16="http://schemas.microsoft.com/office/drawing/2014/main" id="{BDDBF9F7-52E5-9EA5-5E41-E9F3F9A19DF8}"/>
                </a:ext>
              </a:extLst>
            </p:cNvPr>
            <p:cNvSpPr/>
            <p:nvPr/>
          </p:nvSpPr>
          <p:spPr>
            <a:xfrm>
              <a:off x="989425" y="3414175"/>
              <a:ext cx="186800" cy="120525"/>
            </a:xfrm>
            <a:custGeom>
              <a:avLst/>
              <a:gdLst/>
              <a:ahLst/>
              <a:cxnLst/>
              <a:rect l="l" t="t" r="r" b="b"/>
              <a:pathLst>
                <a:path w="7472" h="4821" extrusionOk="0">
                  <a:moveTo>
                    <a:pt x="1238" y="1"/>
                  </a:moveTo>
                  <a:lnTo>
                    <a:pt x="1" y="1843"/>
                  </a:lnTo>
                  <a:lnTo>
                    <a:pt x="1638" y="4821"/>
                  </a:lnTo>
                  <a:lnTo>
                    <a:pt x="7472" y="1452"/>
                  </a:lnTo>
                  <a:lnTo>
                    <a:pt x="123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4159;p72">
              <a:extLst>
                <a:ext uri="{FF2B5EF4-FFF2-40B4-BE49-F238E27FC236}">
                  <a16:creationId xmlns:a16="http://schemas.microsoft.com/office/drawing/2014/main" id="{B5D5ED0D-7CE1-584E-E278-601603D32559}"/>
                </a:ext>
              </a:extLst>
            </p:cNvPr>
            <p:cNvSpPr/>
            <p:nvPr/>
          </p:nvSpPr>
          <p:spPr>
            <a:xfrm>
              <a:off x="1729975" y="3843525"/>
              <a:ext cx="197675" cy="242750"/>
            </a:xfrm>
            <a:custGeom>
              <a:avLst/>
              <a:gdLst/>
              <a:ahLst/>
              <a:cxnLst/>
              <a:rect l="l" t="t" r="r" b="b"/>
              <a:pathLst>
                <a:path w="7907" h="9710" extrusionOk="0">
                  <a:moveTo>
                    <a:pt x="3019" y="0"/>
                  </a:moveTo>
                  <a:cubicBezTo>
                    <a:pt x="2682" y="0"/>
                    <a:pt x="2377" y="82"/>
                    <a:pt x="2116" y="238"/>
                  </a:cubicBezTo>
                  <a:lnTo>
                    <a:pt x="0" y="1460"/>
                  </a:lnTo>
                  <a:lnTo>
                    <a:pt x="4824" y="9710"/>
                  </a:lnTo>
                  <a:lnTo>
                    <a:pt x="6939" y="8490"/>
                  </a:lnTo>
                  <a:cubicBezTo>
                    <a:pt x="7537" y="8131"/>
                    <a:pt x="7907" y="7380"/>
                    <a:pt x="7907" y="6314"/>
                  </a:cubicBezTo>
                  <a:cubicBezTo>
                    <a:pt x="7907" y="4160"/>
                    <a:pt x="6394" y="1540"/>
                    <a:pt x="4528" y="462"/>
                  </a:cubicBezTo>
                  <a:cubicBezTo>
                    <a:pt x="3985" y="149"/>
                    <a:pt x="3473" y="0"/>
                    <a:pt x="301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4160;p72">
              <a:extLst>
                <a:ext uri="{FF2B5EF4-FFF2-40B4-BE49-F238E27FC236}">
                  <a16:creationId xmlns:a16="http://schemas.microsoft.com/office/drawing/2014/main" id="{4928EAE9-03C5-FBEB-67A8-75CD2DEECB4E}"/>
                </a:ext>
              </a:extLst>
            </p:cNvPr>
            <p:cNvSpPr/>
            <p:nvPr/>
          </p:nvSpPr>
          <p:spPr>
            <a:xfrm>
              <a:off x="1705800" y="3874075"/>
              <a:ext cx="168975" cy="218150"/>
            </a:xfrm>
            <a:custGeom>
              <a:avLst/>
              <a:gdLst/>
              <a:ahLst/>
              <a:cxnLst/>
              <a:rect l="l" t="t" r="r" b="b"/>
              <a:pathLst>
                <a:path w="6759" h="8726" extrusionOk="0">
                  <a:moveTo>
                    <a:pt x="1869" y="0"/>
                  </a:moveTo>
                  <a:cubicBezTo>
                    <a:pt x="761" y="0"/>
                    <a:pt x="0" y="883"/>
                    <a:pt x="0" y="2412"/>
                  </a:cubicBezTo>
                  <a:cubicBezTo>
                    <a:pt x="0" y="4568"/>
                    <a:pt x="1513" y="7188"/>
                    <a:pt x="3379" y="8264"/>
                  </a:cubicBezTo>
                  <a:cubicBezTo>
                    <a:pt x="3921" y="8577"/>
                    <a:pt x="4434" y="8726"/>
                    <a:pt x="4888" y="8726"/>
                  </a:cubicBezTo>
                  <a:cubicBezTo>
                    <a:pt x="5997" y="8726"/>
                    <a:pt x="6758" y="7842"/>
                    <a:pt x="6758" y="6314"/>
                  </a:cubicBezTo>
                  <a:cubicBezTo>
                    <a:pt x="6758" y="4158"/>
                    <a:pt x="5245" y="1538"/>
                    <a:pt x="3379" y="462"/>
                  </a:cubicBezTo>
                  <a:cubicBezTo>
                    <a:pt x="2837" y="149"/>
                    <a:pt x="2324" y="0"/>
                    <a:pt x="186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4161;p72">
              <a:extLst>
                <a:ext uri="{FF2B5EF4-FFF2-40B4-BE49-F238E27FC236}">
                  <a16:creationId xmlns:a16="http://schemas.microsoft.com/office/drawing/2014/main" id="{D6F788EF-ED95-92B7-E5E7-3D7262DD1201}"/>
                </a:ext>
              </a:extLst>
            </p:cNvPr>
            <p:cNvSpPr/>
            <p:nvPr/>
          </p:nvSpPr>
          <p:spPr>
            <a:xfrm>
              <a:off x="1730475" y="3909475"/>
              <a:ext cx="117275" cy="150525"/>
            </a:xfrm>
            <a:custGeom>
              <a:avLst/>
              <a:gdLst/>
              <a:ahLst/>
              <a:cxnLst/>
              <a:rect l="l" t="t" r="r" b="b"/>
              <a:pathLst>
                <a:path w="4691" h="6021" extrusionOk="0">
                  <a:moveTo>
                    <a:pt x="1313" y="1"/>
                  </a:moveTo>
                  <a:cubicBezTo>
                    <a:pt x="531" y="1"/>
                    <a:pt x="1" y="637"/>
                    <a:pt x="17" y="1723"/>
                  </a:cubicBezTo>
                  <a:cubicBezTo>
                    <a:pt x="40" y="3225"/>
                    <a:pt x="1100" y="5019"/>
                    <a:pt x="2386" y="5731"/>
                  </a:cubicBezTo>
                  <a:cubicBezTo>
                    <a:pt x="2742" y="5928"/>
                    <a:pt x="3078" y="6021"/>
                    <a:pt x="3378" y="6021"/>
                  </a:cubicBezTo>
                  <a:cubicBezTo>
                    <a:pt x="4159" y="6021"/>
                    <a:pt x="4690" y="5385"/>
                    <a:pt x="4673" y="4299"/>
                  </a:cubicBezTo>
                  <a:cubicBezTo>
                    <a:pt x="4650" y="2798"/>
                    <a:pt x="3591" y="1002"/>
                    <a:pt x="2305" y="291"/>
                  </a:cubicBezTo>
                  <a:cubicBezTo>
                    <a:pt x="1948" y="94"/>
                    <a:pt x="1612" y="1"/>
                    <a:pt x="131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4162;p72">
              <a:extLst>
                <a:ext uri="{FF2B5EF4-FFF2-40B4-BE49-F238E27FC236}">
                  <a16:creationId xmlns:a16="http://schemas.microsoft.com/office/drawing/2014/main" id="{A117EECF-A9F8-24FF-90F3-6711891600F5}"/>
                </a:ext>
              </a:extLst>
            </p:cNvPr>
            <p:cNvSpPr/>
            <p:nvPr/>
          </p:nvSpPr>
          <p:spPr>
            <a:xfrm>
              <a:off x="1738700" y="3920025"/>
              <a:ext cx="100825" cy="129450"/>
            </a:xfrm>
            <a:custGeom>
              <a:avLst/>
              <a:gdLst/>
              <a:ahLst/>
              <a:cxnLst/>
              <a:rect l="l" t="t" r="r" b="b"/>
              <a:pathLst>
                <a:path w="4033" h="5178" extrusionOk="0">
                  <a:moveTo>
                    <a:pt x="1129" y="1"/>
                  </a:moveTo>
                  <a:cubicBezTo>
                    <a:pt x="457" y="1"/>
                    <a:pt x="0" y="547"/>
                    <a:pt x="15" y="1482"/>
                  </a:cubicBezTo>
                  <a:cubicBezTo>
                    <a:pt x="35" y="2773"/>
                    <a:pt x="945" y="4317"/>
                    <a:pt x="2051" y="4928"/>
                  </a:cubicBezTo>
                  <a:cubicBezTo>
                    <a:pt x="2357" y="5098"/>
                    <a:pt x="2646" y="5178"/>
                    <a:pt x="2903" y="5178"/>
                  </a:cubicBezTo>
                  <a:cubicBezTo>
                    <a:pt x="3575" y="5178"/>
                    <a:pt x="4032" y="4631"/>
                    <a:pt x="4018" y="3697"/>
                  </a:cubicBezTo>
                  <a:cubicBezTo>
                    <a:pt x="3998" y="2405"/>
                    <a:pt x="3087" y="862"/>
                    <a:pt x="1982" y="251"/>
                  </a:cubicBezTo>
                  <a:cubicBezTo>
                    <a:pt x="1676" y="81"/>
                    <a:pt x="1386" y="1"/>
                    <a:pt x="112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4163;p72">
              <a:extLst>
                <a:ext uri="{FF2B5EF4-FFF2-40B4-BE49-F238E27FC236}">
                  <a16:creationId xmlns:a16="http://schemas.microsoft.com/office/drawing/2014/main" id="{2AA9978B-E846-06FC-3550-8749B08CF877}"/>
                </a:ext>
              </a:extLst>
            </p:cNvPr>
            <p:cNvSpPr/>
            <p:nvPr/>
          </p:nvSpPr>
          <p:spPr>
            <a:xfrm>
              <a:off x="1763475" y="3946500"/>
              <a:ext cx="56975" cy="73175"/>
            </a:xfrm>
            <a:custGeom>
              <a:avLst/>
              <a:gdLst/>
              <a:ahLst/>
              <a:cxnLst/>
              <a:rect l="l" t="t" r="r" b="b"/>
              <a:pathLst>
                <a:path w="2279" h="2927" extrusionOk="0">
                  <a:moveTo>
                    <a:pt x="637" y="1"/>
                  </a:moveTo>
                  <a:cubicBezTo>
                    <a:pt x="258" y="1"/>
                    <a:pt x="0" y="310"/>
                    <a:pt x="8" y="838"/>
                  </a:cubicBezTo>
                  <a:cubicBezTo>
                    <a:pt x="19" y="1568"/>
                    <a:pt x="534" y="2440"/>
                    <a:pt x="1159" y="2785"/>
                  </a:cubicBezTo>
                  <a:cubicBezTo>
                    <a:pt x="1332" y="2881"/>
                    <a:pt x="1495" y="2927"/>
                    <a:pt x="1641" y="2927"/>
                  </a:cubicBezTo>
                  <a:cubicBezTo>
                    <a:pt x="2020" y="2927"/>
                    <a:pt x="2278" y="2617"/>
                    <a:pt x="2269" y="2089"/>
                  </a:cubicBezTo>
                  <a:cubicBezTo>
                    <a:pt x="2259" y="1360"/>
                    <a:pt x="1744" y="487"/>
                    <a:pt x="1120" y="142"/>
                  </a:cubicBezTo>
                  <a:cubicBezTo>
                    <a:pt x="946" y="46"/>
                    <a:pt x="783" y="1"/>
                    <a:pt x="637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4164;p72">
              <a:extLst>
                <a:ext uri="{FF2B5EF4-FFF2-40B4-BE49-F238E27FC236}">
                  <a16:creationId xmlns:a16="http://schemas.microsoft.com/office/drawing/2014/main" id="{3FC67555-2CD9-8474-A6F6-1C01BFE9D57A}"/>
                </a:ext>
              </a:extLst>
            </p:cNvPr>
            <p:cNvSpPr/>
            <p:nvPr/>
          </p:nvSpPr>
          <p:spPr>
            <a:xfrm>
              <a:off x="1759200" y="3932950"/>
              <a:ext cx="73975" cy="95275"/>
            </a:xfrm>
            <a:custGeom>
              <a:avLst/>
              <a:gdLst/>
              <a:ahLst/>
              <a:cxnLst/>
              <a:rect l="l" t="t" r="r" b="b"/>
              <a:pathLst>
                <a:path w="2959" h="3811" extrusionOk="0">
                  <a:moveTo>
                    <a:pt x="808" y="543"/>
                  </a:moveTo>
                  <a:cubicBezTo>
                    <a:pt x="954" y="543"/>
                    <a:pt x="1117" y="588"/>
                    <a:pt x="1291" y="684"/>
                  </a:cubicBezTo>
                  <a:cubicBezTo>
                    <a:pt x="1622" y="867"/>
                    <a:pt x="1922" y="1198"/>
                    <a:pt x="2132" y="1578"/>
                  </a:cubicBezTo>
                  <a:cubicBezTo>
                    <a:pt x="2226" y="1745"/>
                    <a:pt x="2303" y="1923"/>
                    <a:pt x="2355" y="2102"/>
                  </a:cubicBezTo>
                  <a:cubicBezTo>
                    <a:pt x="2408" y="2280"/>
                    <a:pt x="2439" y="2460"/>
                    <a:pt x="2440" y="2631"/>
                  </a:cubicBezTo>
                  <a:cubicBezTo>
                    <a:pt x="2442" y="2662"/>
                    <a:pt x="2440" y="2691"/>
                    <a:pt x="2440" y="2719"/>
                  </a:cubicBezTo>
                  <a:cubicBezTo>
                    <a:pt x="2420" y="3193"/>
                    <a:pt x="2169" y="3468"/>
                    <a:pt x="1811" y="3468"/>
                  </a:cubicBezTo>
                  <a:cubicBezTo>
                    <a:pt x="1666" y="3468"/>
                    <a:pt x="1503" y="3423"/>
                    <a:pt x="1330" y="3327"/>
                  </a:cubicBezTo>
                  <a:cubicBezTo>
                    <a:pt x="705" y="2982"/>
                    <a:pt x="190" y="2110"/>
                    <a:pt x="179" y="1380"/>
                  </a:cubicBezTo>
                  <a:cubicBezTo>
                    <a:pt x="171" y="852"/>
                    <a:pt x="429" y="543"/>
                    <a:pt x="808" y="543"/>
                  </a:cubicBezTo>
                  <a:close/>
                  <a:moveTo>
                    <a:pt x="831" y="0"/>
                  </a:moveTo>
                  <a:cubicBezTo>
                    <a:pt x="336" y="0"/>
                    <a:pt x="0" y="402"/>
                    <a:pt x="10" y="1091"/>
                  </a:cubicBezTo>
                  <a:cubicBezTo>
                    <a:pt x="26" y="2041"/>
                    <a:pt x="697" y="3177"/>
                    <a:pt x="1510" y="3628"/>
                  </a:cubicBezTo>
                  <a:cubicBezTo>
                    <a:pt x="1735" y="3752"/>
                    <a:pt x="1947" y="3811"/>
                    <a:pt x="2136" y="3811"/>
                  </a:cubicBezTo>
                  <a:cubicBezTo>
                    <a:pt x="2604" y="3811"/>
                    <a:pt x="2930" y="3452"/>
                    <a:pt x="2957" y="2834"/>
                  </a:cubicBezTo>
                  <a:cubicBezTo>
                    <a:pt x="2959" y="2797"/>
                    <a:pt x="2959" y="2760"/>
                    <a:pt x="2959" y="2720"/>
                  </a:cubicBezTo>
                  <a:cubicBezTo>
                    <a:pt x="2951" y="2274"/>
                    <a:pt x="2799" y="1787"/>
                    <a:pt x="2555" y="1348"/>
                  </a:cubicBezTo>
                  <a:cubicBezTo>
                    <a:pt x="2281" y="854"/>
                    <a:pt x="1890" y="422"/>
                    <a:pt x="1459" y="184"/>
                  </a:cubicBezTo>
                  <a:cubicBezTo>
                    <a:pt x="1234" y="59"/>
                    <a:pt x="1021" y="0"/>
                    <a:pt x="83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4165;p72">
              <a:extLst>
                <a:ext uri="{FF2B5EF4-FFF2-40B4-BE49-F238E27FC236}">
                  <a16:creationId xmlns:a16="http://schemas.microsoft.com/office/drawing/2014/main" id="{BF51A521-499C-0C30-B7FA-1E2A3FC6A497}"/>
                </a:ext>
              </a:extLst>
            </p:cNvPr>
            <p:cNvSpPr/>
            <p:nvPr/>
          </p:nvSpPr>
          <p:spPr>
            <a:xfrm>
              <a:off x="1066275" y="3460325"/>
              <a:ext cx="197700" cy="242800"/>
            </a:xfrm>
            <a:custGeom>
              <a:avLst/>
              <a:gdLst/>
              <a:ahLst/>
              <a:cxnLst/>
              <a:rect l="l" t="t" r="r" b="b"/>
              <a:pathLst>
                <a:path w="7908" h="9712" extrusionOk="0">
                  <a:moveTo>
                    <a:pt x="3018" y="1"/>
                  </a:moveTo>
                  <a:cubicBezTo>
                    <a:pt x="2682" y="1"/>
                    <a:pt x="2377" y="82"/>
                    <a:pt x="2116" y="238"/>
                  </a:cubicBezTo>
                  <a:lnTo>
                    <a:pt x="1" y="1460"/>
                  </a:lnTo>
                  <a:lnTo>
                    <a:pt x="4822" y="9711"/>
                  </a:lnTo>
                  <a:lnTo>
                    <a:pt x="6938" y="8489"/>
                  </a:lnTo>
                  <a:cubicBezTo>
                    <a:pt x="7538" y="8131"/>
                    <a:pt x="7907" y="7379"/>
                    <a:pt x="7907" y="6315"/>
                  </a:cubicBezTo>
                  <a:cubicBezTo>
                    <a:pt x="7907" y="4160"/>
                    <a:pt x="6394" y="1540"/>
                    <a:pt x="4528" y="462"/>
                  </a:cubicBezTo>
                  <a:cubicBezTo>
                    <a:pt x="3985" y="149"/>
                    <a:pt x="3473" y="1"/>
                    <a:pt x="3018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4166;p72">
              <a:extLst>
                <a:ext uri="{FF2B5EF4-FFF2-40B4-BE49-F238E27FC236}">
                  <a16:creationId xmlns:a16="http://schemas.microsoft.com/office/drawing/2014/main" id="{541E4F5D-CFD5-357C-8CF5-2DB7F887E323}"/>
                </a:ext>
              </a:extLst>
            </p:cNvPr>
            <p:cNvSpPr/>
            <p:nvPr/>
          </p:nvSpPr>
          <p:spPr>
            <a:xfrm>
              <a:off x="1042100" y="3490875"/>
              <a:ext cx="168975" cy="218200"/>
            </a:xfrm>
            <a:custGeom>
              <a:avLst/>
              <a:gdLst/>
              <a:ahLst/>
              <a:cxnLst/>
              <a:rect l="l" t="t" r="r" b="b"/>
              <a:pathLst>
                <a:path w="6759" h="8728" extrusionOk="0">
                  <a:moveTo>
                    <a:pt x="1869" y="0"/>
                  </a:moveTo>
                  <a:cubicBezTo>
                    <a:pt x="761" y="0"/>
                    <a:pt x="0" y="884"/>
                    <a:pt x="0" y="2412"/>
                  </a:cubicBezTo>
                  <a:cubicBezTo>
                    <a:pt x="0" y="4568"/>
                    <a:pt x="1512" y="7188"/>
                    <a:pt x="3379" y="8265"/>
                  </a:cubicBezTo>
                  <a:cubicBezTo>
                    <a:pt x="3921" y="8579"/>
                    <a:pt x="4434" y="8727"/>
                    <a:pt x="4888" y="8727"/>
                  </a:cubicBezTo>
                  <a:cubicBezTo>
                    <a:pt x="5997" y="8727"/>
                    <a:pt x="6758" y="7843"/>
                    <a:pt x="6758" y="6314"/>
                  </a:cubicBezTo>
                  <a:cubicBezTo>
                    <a:pt x="6758" y="4160"/>
                    <a:pt x="5245" y="1540"/>
                    <a:pt x="3379" y="462"/>
                  </a:cubicBezTo>
                  <a:cubicBezTo>
                    <a:pt x="2836" y="149"/>
                    <a:pt x="2324" y="0"/>
                    <a:pt x="186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4167;p72">
              <a:extLst>
                <a:ext uri="{FF2B5EF4-FFF2-40B4-BE49-F238E27FC236}">
                  <a16:creationId xmlns:a16="http://schemas.microsoft.com/office/drawing/2014/main" id="{23D39815-FCDB-9337-F0CD-5F4570DB412C}"/>
                </a:ext>
              </a:extLst>
            </p:cNvPr>
            <p:cNvSpPr/>
            <p:nvPr/>
          </p:nvSpPr>
          <p:spPr>
            <a:xfrm>
              <a:off x="1066775" y="3526275"/>
              <a:ext cx="117250" cy="150575"/>
            </a:xfrm>
            <a:custGeom>
              <a:avLst/>
              <a:gdLst/>
              <a:ahLst/>
              <a:cxnLst/>
              <a:rect l="l" t="t" r="r" b="b"/>
              <a:pathLst>
                <a:path w="4690" h="6023" extrusionOk="0">
                  <a:moveTo>
                    <a:pt x="1313" y="0"/>
                  </a:moveTo>
                  <a:cubicBezTo>
                    <a:pt x="532" y="0"/>
                    <a:pt x="1" y="636"/>
                    <a:pt x="17" y="1723"/>
                  </a:cubicBezTo>
                  <a:cubicBezTo>
                    <a:pt x="39" y="3225"/>
                    <a:pt x="1100" y="5020"/>
                    <a:pt x="2386" y="5732"/>
                  </a:cubicBezTo>
                  <a:cubicBezTo>
                    <a:pt x="2742" y="5929"/>
                    <a:pt x="3078" y="6022"/>
                    <a:pt x="3377" y="6022"/>
                  </a:cubicBezTo>
                  <a:cubicBezTo>
                    <a:pt x="4158" y="6022"/>
                    <a:pt x="4689" y="5386"/>
                    <a:pt x="4674" y="4300"/>
                  </a:cubicBezTo>
                  <a:cubicBezTo>
                    <a:pt x="4651" y="2797"/>
                    <a:pt x="3590" y="1002"/>
                    <a:pt x="2305" y="291"/>
                  </a:cubicBezTo>
                  <a:cubicBezTo>
                    <a:pt x="1949" y="94"/>
                    <a:pt x="1612" y="0"/>
                    <a:pt x="131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4168;p72">
              <a:extLst>
                <a:ext uri="{FF2B5EF4-FFF2-40B4-BE49-F238E27FC236}">
                  <a16:creationId xmlns:a16="http://schemas.microsoft.com/office/drawing/2014/main" id="{1A323A22-C0D8-D7B8-ACF8-10B8690D5F93}"/>
                </a:ext>
              </a:extLst>
            </p:cNvPr>
            <p:cNvSpPr/>
            <p:nvPr/>
          </p:nvSpPr>
          <p:spPr>
            <a:xfrm>
              <a:off x="1075000" y="3536825"/>
              <a:ext cx="100800" cy="129450"/>
            </a:xfrm>
            <a:custGeom>
              <a:avLst/>
              <a:gdLst/>
              <a:ahLst/>
              <a:cxnLst/>
              <a:rect l="l" t="t" r="r" b="b"/>
              <a:pathLst>
                <a:path w="4032" h="5178" extrusionOk="0">
                  <a:moveTo>
                    <a:pt x="1129" y="1"/>
                  </a:moveTo>
                  <a:cubicBezTo>
                    <a:pt x="457" y="1"/>
                    <a:pt x="1" y="548"/>
                    <a:pt x="15" y="1482"/>
                  </a:cubicBezTo>
                  <a:cubicBezTo>
                    <a:pt x="33" y="2774"/>
                    <a:pt x="946" y="4316"/>
                    <a:pt x="2051" y="4928"/>
                  </a:cubicBezTo>
                  <a:cubicBezTo>
                    <a:pt x="2357" y="5097"/>
                    <a:pt x="2646" y="5178"/>
                    <a:pt x="2903" y="5178"/>
                  </a:cubicBezTo>
                  <a:cubicBezTo>
                    <a:pt x="3575" y="5178"/>
                    <a:pt x="4031" y="4630"/>
                    <a:pt x="4018" y="3697"/>
                  </a:cubicBezTo>
                  <a:cubicBezTo>
                    <a:pt x="3998" y="2406"/>
                    <a:pt x="3086" y="862"/>
                    <a:pt x="1980" y="250"/>
                  </a:cubicBezTo>
                  <a:cubicBezTo>
                    <a:pt x="1674" y="81"/>
                    <a:pt x="1386" y="1"/>
                    <a:pt x="112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4169;p72">
              <a:extLst>
                <a:ext uri="{FF2B5EF4-FFF2-40B4-BE49-F238E27FC236}">
                  <a16:creationId xmlns:a16="http://schemas.microsoft.com/office/drawing/2014/main" id="{587EE99F-9E2E-0D77-17A1-B05106F41517}"/>
                </a:ext>
              </a:extLst>
            </p:cNvPr>
            <p:cNvSpPr/>
            <p:nvPr/>
          </p:nvSpPr>
          <p:spPr>
            <a:xfrm>
              <a:off x="1099725" y="3563325"/>
              <a:ext cx="57000" cy="73175"/>
            </a:xfrm>
            <a:custGeom>
              <a:avLst/>
              <a:gdLst/>
              <a:ahLst/>
              <a:cxnLst/>
              <a:rect l="l" t="t" r="r" b="b"/>
              <a:pathLst>
                <a:path w="2280" h="2927" extrusionOk="0">
                  <a:moveTo>
                    <a:pt x="639" y="0"/>
                  </a:moveTo>
                  <a:cubicBezTo>
                    <a:pt x="259" y="0"/>
                    <a:pt x="1" y="309"/>
                    <a:pt x="9" y="837"/>
                  </a:cubicBezTo>
                  <a:cubicBezTo>
                    <a:pt x="21" y="1567"/>
                    <a:pt x="536" y="2439"/>
                    <a:pt x="1160" y="2786"/>
                  </a:cubicBezTo>
                  <a:cubicBezTo>
                    <a:pt x="1333" y="2881"/>
                    <a:pt x="1496" y="2926"/>
                    <a:pt x="1642" y="2926"/>
                  </a:cubicBezTo>
                  <a:cubicBezTo>
                    <a:pt x="2022" y="2926"/>
                    <a:pt x="2279" y="2617"/>
                    <a:pt x="2272" y="2090"/>
                  </a:cubicBezTo>
                  <a:cubicBezTo>
                    <a:pt x="2261" y="1360"/>
                    <a:pt x="1746" y="487"/>
                    <a:pt x="1120" y="141"/>
                  </a:cubicBezTo>
                  <a:cubicBezTo>
                    <a:pt x="948" y="46"/>
                    <a:pt x="785" y="0"/>
                    <a:pt x="63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4170;p72">
              <a:extLst>
                <a:ext uri="{FF2B5EF4-FFF2-40B4-BE49-F238E27FC236}">
                  <a16:creationId xmlns:a16="http://schemas.microsoft.com/office/drawing/2014/main" id="{E841CE4E-4C00-113D-C32B-95BB065BC3CA}"/>
                </a:ext>
              </a:extLst>
            </p:cNvPr>
            <p:cNvSpPr/>
            <p:nvPr/>
          </p:nvSpPr>
          <p:spPr>
            <a:xfrm>
              <a:off x="1095500" y="3549750"/>
              <a:ext cx="73975" cy="95300"/>
            </a:xfrm>
            <a:custGeom>
              <a:avLst/>
              <a:gdLst/>
              <a:ahLst/>
              <a:cxnLst/>
              <a:rect l="l" t="t" r="r" b="b"/>
              <a:pathLst>
                <a:path w="2959" h="3812" extrusionOk="0">
                  <a:moveTo>
                    <a:pt x="808" y="543"/>
                  </a:moveTo>
                  <a:cubicBezTo>
                    <a:pt x="954" y="543"/>
                    <a:pt x="1117" y="589"/>
                    <a:pt x="1289" y="684"/>
                  </a:cubicBezTo>
                  <a:cubicBezTo>
                    <a:pt x="1620" y="868"/>
                    <a:pt x="1921" y="1199"/>
                    <a:pt x="2132" y="1578"/>
                  </a:cubicBezTo>
                  <a:cubicBezTo>
                    <a:pt x="2226" y="1746"/>
                    <a:pt x="2301" y="1924"/>
                    <a:pt x="2355" y="2102"/>
                  </a:cubicBezTo>
                  <a:cubicBezTo>
                    <a:pt x="2408" y="2282"/>
                    <a:pt x="2439" y="2461"/>
                    <a:pt x="2441" y="2633"/>
                  </a:cubicBezTo>
                  <a:cubicBezTo>
                    <a:pt x="2441" y="2662"/>
                    <a:pt x="2441" y="2691"/>
                    <a:pt x="2439" y="2718"/>
                  </a:cubicBezTo>
                  <a:cubicBezTo>
                    <a:pt x="2419" y="3194"/>
                    <a:pt x="2170" y="3469"/>
                    <a:pt x="1812" y="3469"/>
                  </a:cubicBezTo>
                  <a:cubicBezTo>
                    <a:pt x="1666" y="3469"/>
                    <a:pt x="1502" y="3423"/>
                    <a:pt x="1329" y="3327"/>
                  </a:cubicBezTo>
                  <a:cubicBezTo>
                    <a:pt x="705" y="2982"/>
                    <a:pt x="190" y="2110"/>
                    <a:pt x="178" y="1380"/>
                  </a:cubicBezTo>
                  <a:cubicBezTo>
                    <a:pt x="170" y="852"/>
                    <a:pt x="428" y="543"/>
                    <a:pt x="808" y="543"/>
                  </a:cubicBezTo>
                  <a:close/>
                  <a:moveTo>
                    <a:pt x="831" y="0"/>
                  </a:moveTo>
                  <a:cubicBezTo>
                    <a:pt x="337" y="0"/>
                    <a:pt x="1" y="403"/>
                    <a:pt x="11" y="1090"/>
                  </a:cubicBezTo>
                  <a:cubicBezTo>
                    <a:pt x="24" y="2041"/>
                    <a:pt x="696" y="3177"/>
                    <a:pt x="1510" y="3628"/>
                  </a:cubicBezTo>
                  <a:cubicBezTo>
                    <a:pt x="1735" y="3752"/>
                    <a:pt x="1948" y="3812"/>
                    <a:pt x="2138" y="3812"/>
                  </a:cubicBezTo>
                  <a:cubicBezTo>
                    <a:pt x="2604" y="3812"/>
                    <a:pt x="2930" y="3453"/>
                    <a:pt x="2956" y="2835"/>
                  </a:cubicBezTo>
                  <a:cubicBezTo>
                    <a:pt x="2957" y="2798"/>
                    <a:pt x="2959" y="2760"/>
                    <a:pt x="2957" y="2722"/>
                  </a:cubicBezTo>
                  <a:cubicBezTo>
                    <a:pt x="2951" y="2274"/>
                    <a:pt x="2799" y="1786"/>
                    <a:pt x="2556" y="1348"/>
                  </a:cubicBezTo>
                  <a:cubicBezTo>
                    <a:pt x="2281" y="854"/>
                    <a:pt x="1890" y="423"/>
                    <a:pt x="1458" y="184"/>
                  </a:cubicBezTo>
                  <a:cubicBezTo>
                    <a:pt x="1233" y="59"/>
                    <a:pt x="1020" y="0"/>
                    <a:pt x="83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4171;p72">
              <a:extLst>
                <a:ext uri="{FF2B5EF4-FFF2-40B4-BE49-F238E27FC236}">
                  <a16:creationId xmlns:a16="http://schemas.microsoft.com/office/drawing/2014/main" id="{66800684-2ECE-CC10-126A-55CCE5782846}"/>
                </a:ext>
              </a:extLst>
            </p:cNvPr>
            <p:cNvSpPr/>
            <p:nvPr/>
          </p:nvSpPr>
          <p:spPr>
            <a:xfrm>
              <a:off x="928825" y="3044725"/>
              <a:ext cx="1486250" cy="1022850"/>
            </a:xfrm>
            <a:custGeom>
              <a:avLst/>
              <a:gdLst/>
              <a:ahLst/>
              <a:cxnLst/>
              <a:rect l="l" t="t" r="r" b="b"/>
              <a:pathLst>
                <a:path w="59450" h="40914" extrusionOk="0">
                  <a:moveTo>
                    <a:pt x="16203" y="1"/>
                  </a:moveTo>
                  <a:lnTo>
                    <a:pt x="387" y="9132"/>
                  </a:lnTo>
                  <a:lnTo>
                    <a:pt x="387" y="14139"/>
                  </a:lnTo>
                  <a:cubicBezTo>
                    <a:pt x="243" y="14286"/>
                    <a:pt x="45" y="14415"/>
                    <a:pt x="19" y="14625"/>
                  </a:cubicBezTo>
                  <a:cubicBezTo>
                    <a:pt x="1" y="14766"/>
                    <a:pt x="19" y="14923"/>
                    <a:pt x="19" y="15065"/>
                  </a:cubicBezTo>
                  <a:lnTo>
                    <a:pt x="19" y="15797"/>
                  </a:lnTo>
                  <a:cubicBezTo>
                    <a:pt x="19" y="16318"/>
                    <a:pt x="258" y="16811"/>
                    <a:pt x="671" y="17133"/>
                  </a:cubicBezTo>
                  <a:lnTo>
                    <a:pt x="3142" y="19067"/>
                  </a:lnTo>
                  <a:lnTo>
                    <a:pt x="4062" y="19599"/>
                  </a:lnTo>
                  <a:lnTo>
                    <a:pt x="4062" y="19332"/>
                  </a:lnTo>
                  <a:cubicBezTo>
                    <a:pt x="4062" y="17875"/>
                    <a:pt x="4855" y="17059"/>
                    <a:pt x="6033" y="17059"/>
                  </a:cubicBezTo>
                  <a:cubicBezTo>
                    <a:pt x="6610" y="17059"/>
                    <a:pt x="7281" y="17256"/>
                    <a:pt x="7996" y="17668"/>
                  </a:cubicBezTo>
                  <a:cubicBezTo>
                    <a:pt x="10169" y="18924"/>
                    <a:pt x="11930" y="21702"/>
                    <a:pt x="11930" y="23875"/>
                  </a:cubicBezTo>
                  <a:cubicBezTo>
                    <a:pt x="11930" y="23891"/>
                    <a:pt x="11930" y="23993"/>
                    <a:pt x="11930" y="24141"/>
                  </a:cubicBezTo>
                  <a:lnTo>
                    <a:pt x="30628" y="34936"/>
                  </a:lnTo>
                  <a:lnTo>
                    <a:pt x="30628" y="34669"/>
                  </a:lnTo>
                  <a:cubicBezTo>
                    <a:pt x="30628" y="33212"/>
                    <a:pt x="31421" y="32397"/>
                    <a:pt x="32598" y="32397"/>
                  </a:cubicBezTo>
                  <a:cubicBezTo>
                    <a:pt x="33176" y="32397"/>
                    <a:pt x="33847" y="32594"/>
                    <a:pt x="34562" y="33007"/>
                  </a:cubicBezTo>
                  <a:cubicBezTo>
                    <a:pt x="36735" y="34262"/>
                    <a:pt x="38496" y="37040"/>
                    <a:pt x="38496" y="39212"/>
                  </a:cubicBezTo>
                  <a:cubicBezTo>
                    <a:pt x="38496" y="39229"/>
                    <a:pt x="38496" y="39330"/>
                    <a:pt x="38496" y="39479"/>
                  </a:cubicBezTo>
                  <a:lnTo>
                    <a:pt x="39784" y="40222"/>
                  </a:lnTo>
                  <a:cubicBezTo>
                    <a:pt x="40347" y="40547"/>
                    <a:pt x="41668" y="40914"/>
                    <a:pt x="43313" y="40914"/>
                  </a:cubicBezTo>
                  <a:cubicBezTo>
                    <a:pt x="44635" y="40914"/>
                    <a:pt x="46166" y="40677"/>
                    <a:pt x="47681" y="39991"/>
                  </a:cubicBezTo>
                  <a:cubicBezTo>
                    <a:pt x="51085" y="38450"/>
                    <a:pt x="54177" y="36646"/>
                    <a:pt x="56957" y="34577"/>
                  </a:cubicBezTo>
                  <a:cubicBezTo>
                    <a:pt x="58510" y="33423"/>
                    <a:pt x="59450" y="31622"/>
                    <a:pt x="59450" y="29685"/>
                  </a:cubicBezTo>
                  <a:cubicBezTo>
                    <a:pt x="59444" y="29619"/>
                    <a:pt x="59436" y="29553"/>
                    <a:pt x="59430" y="29486"/>
                  </a:cubicBezTo>
                  <a:cubicBezTo>
                    <a:pt x="59398" y="29168"/>
                    <a:pt x="59335" y="28983"/>
                    <a:pt x="59333" y="28663"/>
                  </a:cubicBezTo>
                  <a:cubicBezTo>
                    <a:pt x="59326" y="27247"/>
                    <a:pt x="59381" y="26355"/>
                    <a:pt x="59418" y="25918"/>
                  </a:cubicBezTo>
                  <a:cubicBezTo>
                    <a:pt x="59438" y="25676"/>
                    <a:pt x="59450" y="25434"/>
                    <a:pt x="59450" y="25192"/>
                  </a:cubicBezTo>
                  <a:lnTo>
                    <a:pt x="59450" y="24354"/>
                  </a:lnTo>
                  <a:cubicBezTo>
                    <a:pt x="59450" y="21690"/>
                    <a:pt x="48336" y="15511"/>
                    <a:pt x="48336" y="15511"/>
                  </a:cubicBezTo>
                  <a:lnTo>
                    <a:pt x="42906" y="9738"/>
                  </a:lnTo>
                  <a:cubicBezTo>
                    <a:pt x="42412" y="9175"/>
                    <a:pt x="41829" y="8697"/>
                    <a:pt x="41181" y="8321"/>
                  </a:cubicBezTo>
                  <a:lnTo>
                    <a:pt x="30530" y="2172"/>
                  </a:lnTo>
                  <a:cubicBezTo>
                    <a:pt x="30381" y="2086"/>
                    <a:pt x="30216" y="2043"/>
                    <a:pt x="30050" y="2043"/>
                  </a:cubicBezTo>
                  <a:cubicBezTo>
                    <a:pt x="29884" y="2043"/>
                    <a:pt x="29718" y="2086"/>
                    <a:pt x="29569" y="2172"/>
                  </a:cubicBezTo>
                  <a:lnTo>
                    <a:pt x="24766" y="4945"/>
                  </a:lnTo>
                  <a:lnTo>
                    <a:pt x="16203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4172;p72">
              <a:extLst>
                <a:ext uri="{FF2B5EF4-FFF2-40B4-BE49-F238E27FC236}">
                  <a16:creationId xmlns:a16="http://schemas.microsoft.com/office/drawing/2014/main" id="{8D34D235-FAA1-94BC-85FD-168242F8721F}"/>
                </a:ext>
              </a:extLst>
            </p:cNvPr>
            <p:cNvSpPr/>
            <p:nvPr/>
          </p:nvSpPr>
          <p:spPr>
            <a:xfrm>
              <a:off x="928825" y="3396200"/>
              <a:ext cx="1155375" cy="681550"/>
            </a:xfrm>
            <a:custGeom>
              <a:avLst/>
              <a:gdLst/>
              <a:ahLst/>
              <a:cxnLst/>
              <a:rect l="l" t="t" r="r" b="b"/>
              <a:pathLst>
                <a:path w="46215" h="27262" extrusionOk="0">
                  <a:moveTo>
                    <a:pt x="36911" y="21089"/>
                  </a:moveTo>
                  <a:cubicBezTo>
                    <a:pt x="37872" y="22360"/>
                    <a:pt x="38496" y="23862"/>
                    <a:pt x="38496" y="25153"/>
                  </a:cubicBezTo>
                  <a:cubicBezTo>
                    <a:pt x="38496" y="25170"/>
                    <a:pt x="38496" y="25271"/>
                    <a:pt x="38496" y="25420"/>
                  </a:cubicBezTo>
                  <a:lnTo>
                    <a:pt x="39784" y="26163"/>
                  </a:lnTo>
                  <a:cubicBezTo>
                    <a:pt x="40654" y="26665"/>
                    <a:pt x="43329" y="27261"/>
                    <a:pt x="46214" y="26459"/>
                  </a:cubicBezTo>
                  <a:close/>
                  <a:moveTo>
                    <a:pt x="10346" y="5751"/>
                  </a:moveTo>
                  <a:cubicBezTo>
                    <a:pt x="11306" y="7022"/>
                    <a:pt x="11930" y="8525"/>
                    <a:pt x="11930" y="9816"/>
                  </a:cubicBezTo>
                  <a:cubicBezTo>
                    <a:pt x="11930" y="9831"/>
                    <a:pt x="11930" y="9934"/>
                    <a:pt x="11930" y="10082"/>
                  </a:cubicBezTo>
                  <a:lnTo>
                    <a:pt x="30628" y="20877"/>
                  </a:lnTo>
                  <a:lnTo>
                    <a:pt x="30628" y="20610"/>
                  </a:lnTo>
                  <a:cubicBezTo>
                    <a:pt x="30628" y="19319"/>
                    <a:pt x="31252" y="18539"/>
                    <a:pt x="32212" y="18375"/>
                  </a:cubicBezTo>
                  <a:close/>
                  <a:moveTo>
                    <a:pt x="5647" y="3038"/>
                  </a:moveTo>
                  <a:cubicBezTo>
                    <a:pt x="4688" y="3200"/>
                    <a:pt x="4062" y="3982"/>
                    <a:pt x="4062" y="5273"/>
                  </a:cubicBezTo>
                  <a:lnTo>
                    <a:pt x="4062" y="5540"/>
                  </a:lnTo>
                  <a:lnTo>
                    <a:pt x="3142" y="5008"/>
                  </a:lnTo>
                  <a:lnTo>
                    <a:pt x="671" y="3074"/>
                  </a:lnTo>
                  <a:cubicBezTo>
                    <a:pt x="258" y="2752"/>
                    <a:pt x="18" y="2260"/>
                    <a:pt x="18" y="1738"/>
                  </a:cubicBezTo>
                  <a:lnTo>
                    <a:pt x="18" y="1006"/>
                  </a:lnTo>
                  <a:cubicBezTo>
                    <a:pt x="18" y="864"/>
                    <a:pt x="1" y="707"/>
                    <a:pt x="18" y="566"/>
                  </a:cubicBezTo>
                  <a:cubicBezTo>
                    <a:pt x="45" y="356"/>
                    <a:pt x="243" y="227"/>
                    <a:pt x="387" y="80"/>
                  </a:cubicBezTo>
                  <a:lnTo>
                    <a:pt x="38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4173;p72">
              <a:extLst>
                <a:ext uri="{FF2B5EF4-FFF2-40B4-BE49-F238E27FC236}">
                  <a16:creationId xmlns:a16="http://schemas.microsoft.com/office/drawing/2014/main" id="{1BC2CB15-0C74-C288-E696-8D9E98B0FFA6}"/>
                </a:ext>
              </a:extLst>
            </p:cNvPr>
            <p:cNvSpPr/>
            <p:nvPr/>
          </p:nvSpPr>
          <p:spPr>
            <a:xfrm>
              <a:off x="1346125" y="3095775"/>
              <a:ext cx="639800" cy="353825"/>
            </a:xfrm>
            <a:custGeom>
              <a:avLst/>
              <a:gdLst/>
              <a:ahLst/>
              <a:cxnLst/>
              <a:rect l="l" t="t" r="r" b="b"/>
              <a:pathLst>
                <a:path w="25592" h="14153" extrusionOk="0">
                  <a:moveTo>
                    <a:pt x="13358" y="1"/>
                  </a:moveTo>
                  <a:cubicBezTo>
                    <a:pt x="13192" y="1"/>
                    <a:pt x="13026" y="44"/>
                    <a:pt x="12877" y="130"/>
                  </a:cubicBezTo>
                  <a:lnTo>
                    <a:pt x="8083" y="2898"/>
                  </a:lnTo>
                  <a:lnTo>
                    <a:pt x="7834" y="2763"/>
                  </a:lnTo>
                  <a:cubicBezTo>
                    <a:pt x="5029" y="4177"/>
                    <a:pt x="2410" y="5771"/>
                    <a:pt x="0" y="7565"/>
                  </a:cubicBezTo>
                  <a:cubicBezTo>
                    <a:pt x="1935" y="7884"/>
                    <a:pt x="3899" y="9315"/>
                    <a:pt x="5521" y="10193"/>
                  </a:cubicBezTo>
                  <a:cubicBezTo>
                    <a:pt x="6934" y="10958"/>
                    <a:pt x="10970" y="13380"/>
                    <a:pt x="12210" y="14057"/>
                  </a:cubicBezTo>
                  <a:cubicBezTo>
                    <a:pt x="12324" y="14119"/>
                    <a:pt x="12451" y="14153"/>
                    <a:pt x="12579" y="14153"/>
                  </a:cubicBezTo>
                  <a:cubicBezTo>
                    <a:pt x="12648" y="14153"/>
                    <a:pt x="12717" y="14143"/>
                    <a:pt x="12785" y="14122"/>
                  </a:cubicBezTo>
                  <a:cubicBezTo>
                    <a:pt x="15195" y="13387"/>
                    <a:pt x="25591" y="7055"/>
                    <a:pt x="25266" y="6802"/>
                  </a:cubicBezTo>
                  <a:cubicBezTo>
                    <a:pt x="25019" y="6610"/>
                    <a:pt x="24760" y="6435"/>
                    <a:pt x="24489" y="6279"/>
                  </a:cubicBezTo>
                  <a:lnTo>
                    <a:pt x="13838" y="130"/>
                  </a:lnTo>
                  <a:cubicBezTo>
                    <a:pt x="13689" y="44"/>
                    <a:pt x="13524" y="1"/>
                    <a:pt x="13358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4174;p72">
              <a:extLst>
                <a:ext uri="{FF2B5EF4-FFF2-40B4-BE49-F238E27FC236}">
                  <a16:creationId xmlns:a16="http://schemas.microsoft.com/office/drawing/2014/main" id="{5EA7D898-37A0-2071-CC01-2E103887449B}"/>
                </a:ext>
              </a:extLst>
            </p:cNvPr>
            <p:cNvSpPr/>
            <p:nvPr/>
          </p:nvSpPr>
          <p:spPr>
            <a:xfrm>
              <a:off x="961475" y="3327900"/>
              <a:ext cx="805675" cy="481400"/>
            </a:xfrm>
            <a:custGeom>
              <a:avLst/>
              <a:gdLst/>
              <a:ahLst/>
              <a:cxnLst/>
              <a:rect l="l" t="t" r="r" b="b"/>
              <a:pathLst>
                <a:path w="32227" h="19256" extrusionOk="0">
                  <a:moveTo>
                    <a:pt x="32226" y="19255"/>
                  </a:moveTo>
                  <a:lnTo>
                    <a:pt x="36" y="0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4175;p72">
              <a:extLst>
                <a:ext uri="{FF2B5EF4-FFF2-40B4-BE49-F238E27FC236}">
                  <a16:creationId xmlns:a16="http://schemas.microsoft.com/office/drawing/2014/main" id="{286E5870-CEA4-1888-3660-E459C0D40ED0}"/>
                </a:ext>
              </a:extLst>
            </p:cNvPr>
            <p:cNvSpPr/>
            <p:nvPr/>
          </p:nvSpPr>
          <p:spPr>
            <a:xfrm>
              <a:off x="1241675" y="3303725"/>
              <a:ext cx="483925" cy="591200"/>
            </a:xfrm>
            <a:custGeom>
              <a:avLst/>
              <a:gdLst/>
              <a:ahLst/>
              <a:cxnLst/>
              <a:rect l="l" t="t" r="r" b="b"/>
              <a:pathLst>
                <a:path w="19357" h="23648" extrusionOk="0">
                  <a:moveTo>
                    <a:pt x="4794" y="134"/>
                  </a:moveTo>
                  <a:cubicBezTo>
                    <a:pt x="5386" y="134"/>
                    <a:pt x="6739" y="752"/>
                    <a:pt x="7948" y="1447"/>
                  </a:cubicBezTo>
                  <a:cubicBezTo>
                    <a:pt x="8932" y="2011"/>
                    <a:pt x="10251" y="2769"/>
                    <a:pt x="10947" y="3172"/>
                  </a:cubicBezTo>
                  <a:cubicBezTo>
                    <a:pt x="10798" y="3594"/>
                    <a:pt x="9294" y="7868"/>
                    <a:pt x="8621" y="11413"/>
                  </a:cubicBezTo>
                  <a:cubicBezTo>
                    <a:pt x="7993" y="14724"/>
                    <a:pt x="7988" y="17657"/>
                    <a:pt x="7996" y="18277"/>
                  </a:cubicBezTo>
                  <a:lnTo>
                    <a:pt x="614" y="14014"/>
                  </a:lnTo>
                  <a:cubicBezTo>
                    <a:pt x="330" y="13852"/>
                    <a:pt x="152" y="13545"/>
                    <a:pt x="149" y="13219"/>
                  </a:cubicBezTo>
                  <a:cubicBezTo>
                    <a:pt x="143" y="12441"/>
                    <a:pt x="170" y="10853"/>
                    <a:pt x="422" y="8957"/>
                  </a:cubicBezTo>
                  <a:cubicBezTo>
                    <a:pt x="604" y="7583"/>
                    <a:pt x="1024" y="6272"/>
                    <a:pt x="1671" y="5058"/>
                  </a:cubicBezTo>
                  <a:cubicBezTo>
                    <a:pt x="2300" y="3880"/>
                    <a:pt x="3080" y="2603"/>
                    <a:pt x="3709" y="1578"/>
                  </a:cubicBezTo>
                  <a:cubicBezTo>
                    <a:pt x="4032" y="1050"/>
                    <a:pt x="4310" y="596"/>
                    <a:pt x="4514" y="244"/>
                  </a:cubicBezTo>
                  <a:cubicBezTo>
                    <a:pt x="4557" y="169"/>
                    <a:pt x="4655" y="134"/>
                    <a:pt x="4794" y="134"/>
                  </a:cubicBezTo>
                  <a:close/>
                  <a:moveTo>
                    <a:pt x="11068" y="3256"/>
                  </a:moveTo>
                  <a:cubicBezTo>
                    <a:pt x="11330" y="3404"/>
                    <a:pt x="12256" y="3923"/>
                    <a:pt x="13204" y="4477"/>
                  </a:cubicBezTo>
                  <a:lnTo>
                    <a:pt x="13283" y="4524"/>
                  </a:lnTo>
                  <a:cubicBezTo>
                    <a:pt x="14163" y="5039"/>
                    <a:pt x="15076" y="5573"/>
                    <a:pt x="15393" y="6014"/>
                  </a:cubicBezTo>
                  <a:cubicBezTo>
                    <a:pt x="16095" y="6991"/>
                    <a:pt x="18856" y="12894"/>
                    <a:pt x="19169" y="13564"/>
                  </a:cubicBezTo>
                  <a:cubicBezTo>
                    <a:pt x="19201" y="13631"/>
                    <a:pt x="19212" y="13703"/>
                    <a:pt x="19204" y="13781"/>
                  </a:cubicBezTo>
                  <a:lnTo>
                    <a:pt x="19089" y="14924"/>
                  </a:lnTo>
                  <a:cubicBezTo>
                    <a:pt x="19079" y="15032"/>
                    <a:pt x="19040" y="15137"/>
                    <a:pt x="18977" y="15227"/>
                  </a:cubicBezTo>
                  <a:lnTo>
                    <a:pt x="18048" y="16578"/>
                  </a:lnTo>
                  <a:cubicBezTo>
                    <a:pt x="17956" y="16713"/>
                    <a:pt x="17889" y="16861"/>
                    <a:pt x="17848" y="17021"/>
                  </a:cubicBezTo>
                  <a:cubicBezTo>
                    <a:pt x="17461" y="18516"/>
                    <a:pt x="17043" y="22723"/>
                    <a:pt x="16971" y="23460"/>
                  </a:cubicBezTo>
                  <a:lnTo>
                    <a:pt x="8331" y="18471"/>
                  </a:lnTo>
                  <a:lnTo>
                    <a:pt x="8138" y="18359"/>
                  </a:lnTo>
                  <a:cubicBezTo>
                    <a:pt x="8132" y="17979"/>
                    <a:pt x="8100" y="14914"/>
                    <a:pt x="8761" y="11439"/>
                  </a:cubicBezTo>
                  <a:cubicBezTo>
                    <a:pt x="9412" y="8008"/>
                    <a:pt x="10849" y="3877"/>
                    <a:pt x="11068" y="3256"/>
                  </a:cubicBezTo>
                  <a:close/>
                  <a:moveTo>
                    <a:pt x="4798" y="1"/>
                  </a:moveTo>
                  <a:cubicBezTo>
                    <a:pt x="4605" y="1"/>
                    <a:pt x="4461" y="52"/>
                    <a:pt x="4391" y="173"/>
                  </a:cubicBezTo>
                  <a:cubicBezTo>
                    <a:pt x="4189" y="523"/>
                    <a:pt x="3910" y="978"/>
                    <a:pt x="3588" y="1504"/>
                  </a:cubicBezTo>
                  <a:cubicBezTo>
                    <a:pt x="2959" y="2531"/>
                    <a:pt x="2176" y="3808"/>
                    <a:pt x="1546" y="4992"/>
                  </a:cubicBezTo>
                  <a:cubicBezTo>
                    <a:pt x="891" y="6220"/>
                    <a:pt x="466" y="7548"/>
                    <a:pt x="281" y="8938"/>
                  </a:cubicBezTo>
                  <a:cubicBezTo>
                    <a:pt x="28" y="10844"/>
                    <a:pt x="0" y="12438"/>
                    <a:pt x="6" y="13220"/>
                  </a:cubicBezTo>
                  <a:cubicBezTo>
                    <a:pt x="9" y="13597"/>
                    <a:pt x="215" y="13948"/>
                    <a:pt x="541" y="14139"/>
                  </a:cubicBezTo>
                  <a:lnTo>
                    <a:pt x="8261" y="18595"/>
                  </a:lnTo>
                  <a:lnTo>
                    <a:pt x="16995" y="23638"/>
                  </a:lnTo>
                  <a:cubicBezTo>
                    <a:pt x="17006" y="23644"/>
                    <a:pt x="17018" y="23647"/>
                    <a:pt x="17030" y="23647"/>
                  </a:cubicBezTo>
                  <a:cubicBezTo>
                    <a:pt x="17041" y="23647"/>
                    <a:pt x="17053" y="23644"/>
                    <a:pt x="17063" y="23639"/>
                  </a:cubicBezTo>
                  <a:cubicBezTo>
                    <a:pt x="17084" y="23629"/>
                    <a:pt x="17099" y="23606"/>
                    <a:pt x="17101" y="23583"/>
                  </a:cubicBezTo>
                  <a:cubicBezTo>
                    <a:pt x="17106" y="23534"/>
                    <a:pt x="17565" y="18678"/>
                    <a:pt x="17986" y="17056"/>
                  </a:cubicBezTo>
                  <a:cubicBezTo>
                    <a:pt x="18022" y="16914"/>
                    <a:pt x="18082" y="16780"/>
                    <a:pt x="18166" y="16659"/>
                  </a:cubicBezTo>
                  <a:lnTo>
                    <a:pt x="19096" y="15307"/>
                  </a:lnTo>
                  <a:cubicBezTo>
                    <a:pt x="19171" y="15198"/>
                    <a:pt x="19217" y="15069"/>
                    <a:pt x="19230" y="14937"/>
                  </a:cubicBezTo>
                  <a:lnTo>
                    <a:pt x="19347" y="13795"/>
                  </a:lnTo>
                  <a:cubicBezTo>
                    <a:pt x="19356" y="13692"/>
                    <a:pt x="19341" y="13594"/>
                    <a:pt x="19298" y="13502"/>
                  </a:cubicBezTo>
                  <a:cubicBezTo>
                    <a:pt x="18985" y="12832"/>
                    <a:pt x="16219" y="6918"/>
                    <a:pt x="15508" y="5932"/>
                  </a:cubicBezTo>
                  <a:cubicBezTo>
                    <a:pt x="15174" y="5466"/>
                    <a:pt x="14249" y="4924"/>
                    <a:pt x="13354" y="4402"/>
                  </a:cubicBezTo>
                  <a:lnTo>
                    <a:pt x="13274" y="4356"/>
                  </a:lnTo>
                  <a:cubicBezTo>
                    <a:pt x="12452" y="3873"/>
                    <a:pt x="11649" y="3420"/>
                    <a:pt x="11278" y="3212"/>
                  </a:cubicBezTo>
                  <a:cubicBezTo>
                    <a:pt x="10686" y="2855"/>
                    <a:pt x="9135" y="1964"/>
                    <a:pt x="8019" y="1323"/>
                  </a:cubicBezTo>
                  <a:cubicBezTo>
                    <a:pt x="7404" y="970"/>
                    <a:pt x="5637" y="1"/>
                    <a:pt x="4798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4176;p72">
              <a:extLst>
                <a:ext uri="{FF2B5EF4-FFF2-40B4-BE49-F238E27FC236}">
                  <a16:creationId xmlns:a16="http://schemas.microsoft.com/office/drawing/2014/main" id="{C4A01165-8143-AEE4-0B5F-27836DFA6C06}"/>
                </a:ext>
              </a:extLst>
            </p:cNvPr>
            <p:cNvSpPr/>
            <p:nvPr/>
          </p:nvSpPr>
          <p:spPr>
            <a:xfrm>
              <a:off x="938500" y="3044725"/>
              <a:ext cx="608600" cy="408350"/>
            </a:xfrm>
            <a:custGeom>
              <a:avLst/>
              <a:gdLst/>
              <a:ahLst/>
              <a:cxnLst/>
              <a:rect l="l" t="t" r="r" b="b"/>
              <a:pathLst>
                <a:path w="24344" h="16334" extrusionOk="0">
                  <a:moveTo>
                    <a:pt x="15816" y="1"/>
                  </a:moveTo>
                  <a:lnTo>
                    <a:pt x="0" y="9132"/>
                  </a:lnTo>
                  <a:lnTo>
                    <a:pt x="12475" y="16333"/>
                  </a:lnTo>
                  <a:lnTo>
                    <a:pt x="15503" y="10719"/>
                  </a:lnTo>
                  <a:cubicBezTo>
                    <a:pt x="15857" y="10063"/>
                    <a:pt x="16386" y="9518"/>
                    <a:pt x="17032" y="9146"/>
                  </a:cubicBezTo>
                  <a:lnTo>
                    <a:pt x="24343" y="4924"/>
                  </a:lnTo>
                  <a:lnTo>
                    <a:pt x="15816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4177;p72">
              <a:extLst>
                <a:ext uri="{FF2B5EF4-FFF2-40B4-BE49-F238E27FC236}">
                  <a16:creationId xmlns:a16="http://schemas.microsoft.com/office/drawing/2014/main" id="{111E02D2-8586-2945-A8E6-6E515801A652}"/>
                </a:ext>
              </a:extLst>
            </p:cNvPr>
            <p:cNvSpPr/>
            <p:nvPr/>
          </p:nvSpPr>
          <p:spPr>
            <a:xfrm>
              <a:off x="1666875" y="3275725"/>
              <a:ext cx="458525" cy="377900"/>
            </a:xfrm>
            <a:custGeom>
              <a:avLst/>
              <a:gdLst/>
              <a:ahLst/>
              <a:cxnLst/>
              <a:rect l="l" t="t" r="r" b="b"/>
              <a:pathLst>
                <a:path w="18341" h="15116" extrusionOk="0">
                  <a:moveTo>
                    <a:pt x="12582" y="1"/>
                  </a:moveTo>
                  <a:cubicBezTo>
                    <a:pt x="8674" y="2793"/>
                    <a:pt x="4403" y="5328"/>
                    <a:pt x="1" y="7263"/>
                  </a:cubicBezTo>
                  <a:cubicBezTo>
                    <a:pt x="1" y="7263"/>
                    <a:pt x="2380" y="12737"/>
                    <a:pt x="3079" y="13934"/>
                  </a:cubicBezTo>
                  <a:cubicBezTo>
                    <a:pt x="3294" y="14302"/>
                    <a:pt x="3555" y="14573"/>
                    <a:pt x="3803" y="14771"/>
                  </a:cubicBezTo>
                  <a:cubicBezTo>
                    <a:pt x="4089" y="14998"/>
                    <a:pt x="4440" y="15116"/>
                    <a:pt x="4795" y="15116"/>
                  </a:cubicBezTo>
                  <a:cubicBezTo>
                    <a:pt x="4989" y="15116"/>
                    <a:pt x="5185" y="15080"/>
                    <a:pt x="5372" y="15007"/>
                  </a:cubicBezTo>
                  <a:cubicBezTo>
                    <a:pt x="11923" y="12461"/>
                    <a:pt x="16498" y="8543"/>
                    <a:pt x="18012" y="7133"/>
                  </a:cubicBezTo>
                  <a:cubicBezTo>
                    <a:pt x="18322" y="6845"/>
                    <a:pt x="18340" y="6362"/>
                    <a:pt x="18057" y="6048"/>
                  </a:cubicBezTo>
                  <a:lnTo>
                    <a:pt x="125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4178;p72">
              <a:extLst>
                <a:ext uri="{FF2B5EF4-FFF2-40B4-BE49-F238E27FC236}">
                  <a16:creationId xmlns:a16="http://schemas.microsoft.com/office/drawing/2014/main" id="{C89567F8-5015-89AB-C501-E00CAF461C1F}"/>
                </a:ext>
              </a:extLst>
            </p:cNvPr>
            <p:cNvSpPr/>
            <p:nvPr/>
          </p:nvSpPr>
          <p:spPr>
            <a:xfrm>
              <a:off x="1676725" y="3287425"/>
              <a:ext cx="432875" cy="346675"/>
            </a:xfrm>
            <a:custGeom>
              <a:avLst/>
              <a:gdLst/>
              <a:ahLst/>
              <a:cxnLst/>
              <a:rect l="l" t="t" r="r" b="b"/>
              <a:pathLst>
                <a:path w="17315" h="13867" extrusionOk="0">
                  <a:moveTo>
                    <a:pt x="12238" y="1"/>
                  </a:moveTo>
                  <a:cubicBezTo>
                    <a:pt x="12193" y="1"/>
                    <a:pt x="12148" y="14"/>
                    <a:pt x="12110" y="42"/>
                  </a:cubicBezTo>
                  <a:cubicBezTo>
                    <a:pt x="8232" y="2775"/>
                    <a:pt x="4079" y="5179"/>
                    <a:pt x="208" y="6933"/>
                  </a:cubicBezTo>
                  <a:cubicBezTo>
                    <a:pt x="64" y="6999"/>
                    <a:pt x="1" y="7163"/>
                    <a:pt x="65" y="7307"/>
                  </a:cubicBezTo>
                  <a:cubicBezTo>
                    <a:pt x="677" y="8695"/>
                    <a:pt x="2135" y="11925"/>
                    <a:pt x="2682" y="12860"/>
                  </a:cubicBezTo>
                  <a:cubicBezTo>
                    <a:pt x="2850" y="13147"/>
                    <a:pt x="3064" y="13395"/>
                    <a:pt x="3320" y="13598"/>
                  </a:cubicBezTo>
                  <a:cubicBezTo>
                    <a:pt x="3538" y="13771"/>
                    <a:pt x="3811" y="13866"/>
                    <a:pt x="4090" y="13866"/>
                  </a:cubicBezTo>
                  <a:cubicBezTo>
                    <a:pt x="4245" y="13866"/>
                    <a:pt x="4396" y="13837"/>
                    <a:pt x="4539" y="13782"/>
                  </a:cubicBezTo>
                  <a:cubicBezTo>
                    <a:pt x="10964" y="11284"/>
                    <a:pt x="15516" y="7448"/>
                    <a:pt x="17141" y="5935"/>
                  </a:cubicBezTo>
                  <a:cubicBezTo>
                    <a:pt x="17309" y="5780"/>
                    <a:pt x="17315" y="5518"/>
                    <a:pt x="17163" y="5350"/>
                  </a:cubicBezTo>
                  <a:lnTo>
                    <a:pt x="12406" y="76"/>
                  </a:lnTo>
                  <a:cubicBezTo>
                    <a:pt x="12361" y="27"/>
                    <a:pt x="12299" y="1"/>
                    <a:pt x="1223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4179;p72">
              <a:extLst>
                <a:ext uri="{FF2B5EF4-FFF2-40B4-BE49-F238E27FC236}">
                  <a16:creationId xmlns:a16="http://schemas.microsoft.com/office/drawing/2014/main" id="{BBFFA445-0A45-8BDD-2F09-BE07B5209EE6}"/>
                </a:ext>
              </a:extLst>
            </p:cNvPr>
            <p:cNvSpPr/>
            <p:nvPr/>
          </p:nvSpPr>
          <p:spPr>
            <a:xfrm>
              <a:off x="1492250" y="3401050"/>
              <a:ext cx="216750" cy="274350"/>
            </a:xfrm>
            <a:custGeom>
              <a:avLst/>
              <a:gdLst/>
              <a:ahLst/>
              <a:cxnLst/>
              <a:rect l="l" t="t" r="r" b="b"/>
              <a:pathLst>
                <a:path w="8670" h="10974" extrusionOk="0">
                  <a:moveTo>
                    <a:pt x="1756" y="0"/>
                  </a:moveTo>
                  <a:cubicBezTo>
                    <a:pt x="1655" y="0"/>
                    <a:pt x="1559" y="59"/>
                    <a:pt x="1522" y="162"/>
                  </a:cubicBezTo>
                  <a:cubicBezTo>
                    <a:pt x="1290" y="808"/>
                    <a:pt x="702" y="2595"/>
                    <a:pt x="48" y="5700"/>
                  </a:cubicBezTo>
                  <a:cubicBezTo>
                    <a:pt x="1" y="5928"/>
                    <a:pt x="127" y="6218"/>
                    <a:pt x="329" y="6335"/>
                  </a:cubicBezTo>
                  <a:lnTo>
                    <a:pt x="8307" y="10942"/>
                  </a:lnTo>
                  <a:cubicBezTo>
                    <a:pt x="8346" y="10963"/>
                    <a:pt x="8386" y="10973"/>
                    <a:pt x="8425" y="10973"/>
                  </a:cubicBezTo>
                  <a:cubicBezTo>
                    <a:pt x="8550" y="10973"/>
                    <a:pt x="8665" y="10874"/>
                    <a:pt x="8666" y="10735"/>
                  </a:cubicBezTo>
                  <a:lnTo>
                    <a:pt x="8669" y="9757"/>
                  </a:lnTo>
                  <a:cubicBezTo>
                    <a:pt x="8669" y="9652"/>
                    <a:pt x="8652" y="9554"/>
                    <a:pt x="8614" y="9459"/>
                  </a:cubicBezTo>
                  <a:cubicBezTo>
                    <a:pt x="8260" y="8582"/>
                    <a:pt x="6344" y="3869"/>
                    <a:pt x="5312" y="2298"/>
                  </a:cubicBezTo>
                  <a:cubicBezTo>
                    <a:pt x="5112" y="1993"/>
                    <a:pt x="4846" y="1744"/>
                    <a:pt x="4530" y="1562"/>
                  </a:cubicBezTo>
                  <a:lnTo>
                    <a:pt x="1885" y="35"/>
                  </a:lnTo>
                  <a:cubicBezTo>
                    <a:pt x="1844" y="11"/>
                    <a:pt x="1799" y="0"/>
                    <a:pt x="175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4180;p72">
              <a:extLst>
                <a:ext uri="{FF2B5EF4-FFF2-40B4-BE49-F238E27FC236}">
                  <a16:creationId xmlns:a16="http://schemas.microsoft.com/office/drawing/2014/main" id="{1AD11223-E9A7-4BC3-DDFE-AE6D256ADB8A}"/>
                </a:ext>
              </a:extLst>
            </p:cNvPr>
            <p:cNvSpPr/>
            <p:nvPr/>
          </p:nvSpPr>
          <p:spPr>
            <a:xfrm>
              <a:off x="1498175" y="3407175"/>
              <a:ext cx="205825" cy="252125"/>
            </a:xfrm>
            <a:custGeom>
              <a:avLst/>
              <a:gdLst/>
              <a:ahLst/>
              <a:cxnLst/>
              <a:rect l="l" t="t" r="r" b="b"/>
              <a:pathLst>
                <a:path w="8233" h="10085" extrusionOk="0">
                  <a:moveTo>
                    <a:pt x="1709" y="1"/>
                  </a:moveTo>
                  <a:cubicBezTo>
                    <a:pt x="1562" y="1"/>
                    <a:pt x="1423" y="91"/>
                    <a:pt x="1372" y="244"/>
                  </a:cubicBezTo>
                  <a:cubicBezTo>
                    <a:pt x="1084" y="1104"/>
                    <a:pt x="561" y="2839"/>
                    <a:pt x="0" y="5536"/>
                  </a:cubicBezTo>
                  <a:cubicBezTo>
                    <a:pt x="6" y="5590"/>
                    <a:pt x="121" y="5734"/>
                    <a:pt x="213" y="5788"/>
                  </a:cubicBezTo>
                  <a:lnTo>
                    <a:pt x="7658" y="10085"/>
                  </a:lnTo>
                  <a:cubicBezTo>
                    <a:pt x="7772" y="9889"/>
                    <a:pt x="7963" y="9740"/>
                    <a:pt x="8231" y="9699"/>
                  </a:cubicBezTo>
                  <a:lnTo>
                    <a:pt x="8233" y="9387"/>
                  </a:lnTo>
                  <a:cubicBezTo>
                    <a:pt x="8219" y="9315"/>
                    <a:pt x="8207" y="9248"/>
                    <a:pt x="8193" y="9176"/>
                  </a:cubicBezTo>
                  <a:cubicBezTo>
                    <a:pt x="7824" y="8259"/>
                    <a:pt x="5924" y="3594"/>
                    <a:pt x="4911" y="2051"/>
                  </a:cubicBezTo>
                  <a:cubicBezTo>
                    <a:pt x="4730" y="1775"/>
                    <a:pt x="4491" y="1551"/>
                    <a:pt x="4201" y="1383"/>
                  </a:cubicBezTo>
                  <a:lnTo>
                    <a:pt x="1892" y="51"/>
                  </a:lnTo>
                  <a:cubicBezTo>
                    <a:pt x="1834" y="17"/>
                    <a:pt x="1771" y="1"/>
                    <a:pt x="170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4181;p72">
              <a:extLst>
                <a:ext uri="{FF2B5EF4-FFF2-40B4-BE49-F238E27FC236}">
                  <a16:creationId xmlns:a16="http://schemas.microsoft.com/office/drawing/2014/main" id="{4D5AF5A8-FE1B-78A5-5F70-12EC70AB8855}"/>
                </a:ext>
              </a:extLst>
            </p:cNvPr>
            <p:cNvSpPr/>
            <p:nvPr/>
          </p:nvSpPr>
          <p:spPr>
            <a:xfrm>
              <a:off x="1296750" y="3314825"/>
              <a:ext cx="201625" cy="217725"/>
            </a:xfrm>
            <a:custGeom>
              <a:avLst/>
              <a:gdLst/>
              <a:ahLst/>
              <a:cxnLst/>
              <a:rect l="l" t="t" r="r" b="b"/>
              <a:pathLst>
                <a:path w="8065" h="8709" extrusionOk="0">
                  <a:moveTo>
                    <a:pt x="2984" y="0"/>
                  </a:moveTo>
                  <a:cubicBezTo>
                    <a:pt x="2756" y="0"/>
                    <a:pt x="2545" y="124"/>
                    <a:pt x="2426" y="326"/>
                  </a:cubicBezTo>
                  <a:cubicBezTo>
                    <a:pt x="1811" y="1357"/>
                    <a:pt x="473" y="4123"/>
                    <a:pt x="68" y="4963"/>
                  </a:cubicBezTo>
                  <a:cubicBezTo>
                    <a:pt x="0" y="5104"/>
                    <a:pt x="56" y="5268"/>
                    <a:pt x="190" y="5347"/>
                  </a:cubicBezTo>
                  <a:lnTo>
                    <a:pt x="5967" y="8683"/>
                  </a:lnTo>
                  <a:cubicBezTo>
                    <a:pt x="5998" y="8701"/>
                    <a:pt x="6030" y="8709"/>
                    <a:pt x="6062" y="8709"/>
                  </a:cubicBezTo>
                  <a:cubicBezTo>
                    <a:pt x="6148" y="8709"/>
                    <a:pt x="6229" y="8648"/>
                    <a:pt x="6248" y="8556"/>
                  </a:cubicBezTo>
                  <a:cubicBezTo>
                    <a:pt x="6778" y="5917"/>
                    <a:pt x="7786" y="3306"/>
                    <a:pt x="8033" y="2687"/>
                  </a:cubicBezTo>
                  <a:cubicBezTo>
                    <a:pt x="8065" y="2605"/>
                    <a:pt x="8036" y="2518"/>
                    <a:pt x="7959" y="2472"/>
                  </a:cubicBezTo>
                  <a:cubicBezTo>
                    <a:pt x="7289" y="2070"/>
                    <a:pt x="4351" y="215"/>
                    <a:pt x="3085" y="8"/>
                  </a:cubicBezTo>
                  <a:cubicBezTo>
                    <a:pt x="3051" y="3"/>
                    <a:pt x="3017" y="0"/>
                    <a:pt x="298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4182;p72">
              <a:extLst>
                <a:ext uri="{FF2B5EF4-FFF2-40B4-BE49-F238E27FC236}">
                  <a16:creationId xmlns:a16="http://schemas.microsoft.com/office/drawing/2014/main" id="{A211C180-AA22-821B-61B4-A716263DA3DB}"/>
                </a:ext>
              </a:extLst>
            </p:cNvPr>
            <p:cNvSpPr/>
            <p:nvPr/>
          </p:nvSpPr>
          <p:spPr>
            <a:xfrm>
              <a:off x="1304300" y="3319400"/>
              <a:ext cx="188225" cy="204950"/>
            </a:xfrm>
            <a:custGeom>
              <a:avLst/>
              <a:gdLst/>
              <a:ahLst/>
              <a:cxnLst/>
              <a:rect l="l" t="t" r="r" b="b"/>
              <a:pathLst>
                <a:path w="7529" h="8198" extrusionOk="0">
                  <a:moveTo>
                    <a:pt x="2830" y="1"/>
                  </a:moveTo>
                  <a:cubicBezTo>
                    <a:pt x="2588" y="1"/>
                    <a:pt x="2358" y="132"/>
                    <a:pt x="2234" y="353"/>
                  </a:cubicBezTo>
                  <a:cubicBezTo>
                    <a:pt x="1592" y="1486"/>
                    <a:pt x="393" y="3962"/>
                    <a:pt x="0" y="4779"/>
                  </a:cubicBezTo>
                  <a:cubicBezTo>
                    <a:pt x="14" y="4817"/>
                    <a:pt x="20" y="4837"/>
                    <a:pt x="34" y="4875"/>
                  </a:cubicBezTo>
                  <a:lnTo>
                    <a:pt x="5788" y="8198"/>
                  </a:lnTo>
                  <a:cubicBezTo>
                    <a:pt x="6265" y="5843"/>
                    <a:pt x="7125" y="3491"/>
                    <a:pt x="7478" y="2580"/>
                  </a:cubicBezTo>
                  <a:cubicBezTo>
                    <a:pt x="7528" y="2447"/>
                    <a:pt x="7478" y="2303"/>
                    <a:pt x="7355" y="2231"/>
                  </a:cubicBezTo>
                  <a:cubicBezTo>
                    <a:pt x="6226" y="1561"/>
                    <a:pt x="4161" y="402"/>
                    <a:pt x="3038" y="34"/>
                  </a:cubicBezTo>
                  <a:cubicBezTo>
                    <a:pt x="2969" y="11"/>
                    <a:pt x="2899" y="1"/>
                    <a:pt x="283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4183;p72">
              <a:extLst>
                <a:ext uri="{FF2B5EF4-FFF2-40B4-BE49-F238E27FC236}">
                  <a16:creationId xmlns:a16="http://schemas.microsoft.com/office/drawing/2014/main" id="{212A368D-B166-222F-B45E-ADFF96A040DE}"/>
                </a:ext>
              </a:extLst>
            </p:cNvPr>
            <p:cNvSpPr/>
            <p:nvPr/>
          </p:nvSpPr>
          <p:spPr>
            <a:xfrm>
              <a:off x="1739050" y="3437100"/>
              <a:ext cx="676025" cy="431150"/>
            </a:xfrm>
            <a:custGeom>
              <a:avLst/>
              <a:gdLst/>
              <a:ahLst/>
              <a:cxnLst/>
              <a:rect l="l" t="t" r="r" b="b"/>
              <a:pathLst>
                <a:path w="27041" h="17246" extrusionOk="0">
                  <a:moveTo>
                    <a:pt x="16254" y="0"/>
                  </a:moveTo>
                  <a:cubicBezTo>
                    <a:pt x="15203" y="1348"/>
                    <a:pt x="9091" y="7119"/>
                    <a:pt x="1" y="9950"/>
                  </a:cubicBezTo>
                  <a:cubicBezTo>
                    <a:pt x="1" y="9950"/>
                    <a:pt x="8683" y="16831"/>
                    <a:pt x="11771" y="17205"/>
                  </a:cubicBezTo>
                  <a:cubicBezTo>
                    <a:pt x="11993" y="17232"/>
                    <a:pt x="12213" y="17245"/>
                    <a:pt x="12433" y="17245"/>
                  </a:cubicBezTo>
                  <a:cubicBezTo>
                    <a:pt x="14544" y="17245"/>
                    <a:pt x="16624" y="16041"/>
                    <a:pt x="19792" y="14298"/>
                  </a:cubicBezTo>
                  <a:cubicBezTo>
                    <a:pt x="26400" y="10662"/>
                    <a:pt x="27041" y="9371"/>
                    <a:pt x="27041" y="8659"/>
                  </a:cubicBezTo>
                  <a:cubicBezTo>
                    <a:pt x="27041" y="6315"/>
                    <a:pt x="18366" y="1156"/>
                    <a:pt x="16254" y="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4184;p72">
              <a:extLst>
                <a:ext uri="{FF2B5EF4-FFF2-40B4-BE49-F238E27FC236}">
                  <a16:creationId xmlns:a16="http://schemas.microsoft.com/office/drawing/2014/main" id="{796A2BDE-2A63-708D-FC2D-89C07FDC06F1}"/>
                </a:ext>
              </a:extLst>
            </p:cNvPr>
            <p:cNvSpPr/>
            <p:nvPr/>
          </p:nvSpPr>
          <p:spPr>
            <a:xfrm>
              <a:off x="1903750" y="3719525"/>
              <a:ext cx="516650" cy="351625"/>
            </a:xfrm>
            <a:custGeom>
              <a:avLst/>
              <a:gdLst/>
              <a:ahLst/>
              <a:cxnLst/>
              <a:rect l="l" t="t" r="r" b="b"/>
              <a:pathLst>
                <a:path w="20666" h="14065" extrusionOk="0">
                  <a:moveTo>
                    <a:pt x="19085" y="1"/>
                  </a:moveTo>
                  <a:cubicBezTo>
                    <a:pt x="19070" y="1"/>
                    <a:pt x="19055" y="5"/>
                    <a:pt x="19041" y="15"/>
                  </a:cubicBezTo>
                  <a:cubicBezTo>
                    <a:pt x="15827" y="2190"/>
                    <a:pt x="12528" y="4047"/>
                    <a:pt x="10348" y="5192"/>
                  </a:cubicBezTo>
                  <a:cubicBezTo>
                    <a:pt x="9725" y="5520"/>
                    <a:pt x="9158" y="6187"/>
                    <a:pt x="8937" y="6856"/>
                  </a:cubicBezTo>
                  <a:lnTo>
                    <a:pt x="8359" y="8562"/>
                  </a:lnTo>
                  <a:cubicBezTo>
                    <a:pt x="7978" y="10048"/>
                    <a:pt x="6425" y="10572"/>
                    <a:pt x="4684" y="10572"/>
                  </a:cubicBezTo>
                  <a:cubicBezTo>
                    <a:pt x="3470" y="10572"/>
                    <a:pt x="2164" y="10317"/>
                    <a:pt x="1100" y="9956"/>
                  </a:cubicBezTo>
                  <a:cubicBezTo>
                    <a:pt x="1009" y="9924"/>
                    <a:pt x="916" y="9910"/>
                    <a:pt x="827" y="9910"/>
                  </a:cubicBezTo>
                  <a:cubicBezTo>
                    <a:pt x="387" y="9910"/>
                    <a:pt x="1" y="10261"/>
                    <a:pt x="1" y="10734"/>
                  </a:cubicBezTo>
                  <a:lnTo>
                    <a:pt x="1" y="12505"/>
                  </a:lnTo>
                  <a:cubicBezTo>
                    <a:pt x="1" y="12761"/>
                    <a:pt x="137" y="12997"/>
                    <a:pt x="358" y="13125"/>
                  </a:cubicBezTo>
                  <a:lnTo>
                    <a:pt x="787" y="13373"/>
                  </a:lnTo>
                  <a:cubicBezTo>
                    <a:pt x="1350" y="13698"/>
                    <a:pt x="2671" y="14064"/>
                    <a:pt x="4316" y="14064"/>
                  </a:cubicBezTo>
                  <a:cubicBezTo>
                    <a:pt x="5638" y="14064"/>
                    <a:pt x="7169" y="13827"/>
                    <a:pt x="8684" y="13141"/>
                  </a:cubicBezTo>
                  <a:cubicBezTo>
                    <a:pt x="12088" y="11599"/>
                    <a:pt x="15180" y="9795"/>
                    <a:pt x="17960" y="7728"/>
                  </a:cubicBezTo>
                  <a:cubicBezTo>
                    <a:pt x="19305" y="6728"/>
                    <a:pt x="20364" y="5231"/>
                    <a:pt x="20557" y="3602"/>
                  </a:cubicBezTo>
                  <a:cubicBezTo>
                    <a:pt x="20588" y="3349"/>
                    <a:pt x="20666" y="1304"/>
                    <a:pt x="20336" y="1047"/>
                  </a:cubicBezTo>
                  <a:lnTo>
                    <a:pt x="20336" y="1671"/>
                  </a:lnTo>
                  <a:cubicBezTo>
                    <a:pt x="20336" y="1671"/>
                    <a:pt x="20263" y="1890"/>
                    <a:pt x="20131" y="1893"/>
                  </a:cubicBezTo>
                  <a:cubicBezTo>
                    <a:pt x="20131" y="1893"/>
                    <a:pt x="20131" y="1893"/>
                    <a:pt x="20131" y="1893"/>
                  </a:cubicBezTo>
                  <a:cubicBezTo>
                    <a:pt x="20019" y="1893"/>
                    <a:pt x="19404" y="1"/>
                    <a:pt x="1908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4185;p72">
              <a:extLst>
                <a:ext uri="{FF2B5EF4-FFF2-40B4-BE49-F238E27FC236}">
                  <a16:creationId xmlns:a16="http://schemas.microsoft.com/office/drawing/2014/main" id="{6CDF6774-8CD5-7D0B-F405-C9F4D7993CCD}"/>
                </a:ext>
              </a:extLst>
            </p:cNvPr>
            <p:cNvSpPr/>
            <p:nvPr/>
          </p:nvSpPr>
          <p:spPr>
            <a:xfrm>
              <a:off x="2117325" y="3727625"/>
              <a:ext cx="282425" cy="228350"/>
            </a:xfrm>
            <a:custGeom>
              <a:avLst/>
              <a:gdLst/>
              <a:ahLst/>
              <a:cxnLst/>
              <a:rect l="l" t="t" r="r" b="b"/>
              <a:pathLst>
                <a:path w="11297" h="9134" extrusionOk="0">
                  <a:moveTo>
                    <a:pt x="10438" y="0"/>
                  </a:moveTo>
                  <a:cubicBezTo>
                    <a:pt x="10426" y="0"/>
                    <a:pt x="10415" y="4"/>
                    <a:pt x="10404" y="11"/>
                  </a:cubicBezTo>
                  <a:cubicBezTo>
                    <a:pt x="7246" y="2207"/>
                    <a:pt x="3738" y="4187"/>
                    <a:pt x="1889" y="5159"/>
                  </a:cubicBezTo>
                  <a:cubicBezTo>
                    <a:pt x="1317" y="5460"/>
                    <a:pt x="926" y="6095"/>
                    <a:pt x="723" y="6708"/>
                  </a:cubicBezTo>
                  <a:cubicBezTo>
                    <a:pt x="723" y="6708"/>
                    <a:pt x="197" y="8874"/>
                    <a:pt x="0" y="9133"/>
                  </a:cubicBezTo>
                  <a:cubicBezTo>
                    <a:pt x="3226" y="8220"/>
                    <a:pt x="10518" y="3882"/>
                    <a:pt x="11297" y="1990"/>
                  </a:cubicBezTo>
                  <a:cubicBezTo>
                    <a:pt x="11133" y="1486"/>
                    <a:pt x="10678" y="0"/>
                    <a:pt x="10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4186;p72">
              <a:extLst>
                <a:ext uri="{FF2B5EF4-FFF2-40B4-BE49-F238E27FC236}">
                  <a16:creationId xmlns:a16="http://schemas.microsoft.com/office/drawing/2014/main" id="{0EE95533-EC6C-7115-CDA8-1AA3E48BF7BD}"/>
                </a:ext>
              </a:extLst>
            </p:cNvPr>
            <p:cNvSpPr/>
            <p:nvPr/>
          </p:nvSpPr>
          <p:spPr>
            <a:xfrm>
              <a:off x="1935100" y="3874025"/>
              <a:ext cx="181675" cy="73825"/>
            </a:xfrm>
            <a:custGeom>
              <a:avLst/>
              <a:gdLst/>
              <a:ahLst/>
              <a:cxnLst/>
              <a:rect l="l" t="t" r="r" b="b"/>
              <a:pathLst>
                <a:path w="7267" h="2953" extrusionOk="0">
                  <a:moveTo>
                    <a:pt x="7049" y="0"/>
                  </a:moveTo>
                  <a:cubicBezTo>
                    <a:pt x="7045" y="0"/>
                    <a:pt x="7041" y="1"/>
                    <a:pt x="7036" y="3"/>
                  </a:cubicBezTo>
                  <a:cubicBezTo>
                    <a:pt x="5854" y="397"/>
                    <a:pt x="4583" y="513"/>
                    <a:pt x="3514" y="513"/>
                  </a:cubicBezTo>
                  <a:cubicBezTo>
                    <a:pt x="2596" y="513"/>
                    <a:pt x="1827" y="427"/>
                    <a:pt x="1391" y="358"/>
                  </a:cubicBezTo>
                  <a:cubicBezTo>
                    <a:pt x="1357" y="353"/>
                    <a:pt x="1323" y="350"/>
                    <a:pt x="1289" y="350"/>
                  </a:cubicBezTo>
                  <a:cubicBezTo>
                    <a:pt x="590" y="350"/>
                    <a:pt x="1" y="1465"/>
                    <a:pt x="974" y="2408"/>
                  </a:cubicBezTo>
                  <a:cubicBezTo>
                    <a:pt x="1371" y="2792"/>
                    <a:pt x="2279" y="2953"/>
                    <a:pt x="3261" y="2953"/>
                  </a:cubicBezTo>
                  <a:cubicBezTo>
                    <a:pt x="4444" y="2953"/>
                    <a:pt x="5736" y="2719"/>
                    <a:pt x="6371" y="2357"/>
                  </a:cubicBezTo>
                  <a:cubicBezTo>
                    <a:pt x="6606" y="2224"/>
                    <a:pt x="7266" y="0"/>
                    <a:pt x="70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4187;p72">
              <a:extLst>
                <a:ext uri="{FF2B5EF4-FFF2-40B4-BE49-F238E27FC236}">
                  <a16:creationId xmlns:a16="http://schemas.microsoft.com/office/drawing/2014/main" id="{6F94C2B2-FD8C-0DB9-7712-9739D965879F}"/>
                </a:ext>
              </a:extLst>
            </p:cNvPr>
            <p:cNvSpPr/>
            <p:nvPr/>
          </p:nvSpPr>
          <p:spPr>
            <a:xfrm>
              <a:off x="1935125" y="3882825"/>
              <a:ext cx="40750" cy="60000"/>
            </a:xfrm>
            <a:custGeom>
              <a:avLst/>
              <a:gdLst/>
              <a:ahLst/>
              <a:cxnLst/>
              <a:rect l="l" t="t" r="r" b="b"/>
              <a:pathLst>
                <a:path w="1630" h="2400" extrusionOk="0">
                  <a:moveTo>
                    <a:pt x="1303" y="1"/>
                  </a:moveTo>
                  <a:cubicBezTo>
                    <a:pt x="588" y="1"/>
                    <a:pt x="1" y="1114"/>
                    <a:pt x="973" y="2056"/>
                  </a:cubicBezTo>
                  <a:cubicBezTo>
                    <a:pt x="1125" y="2202"/>
                    <a:pt x="1354" y="2314"/>
                    <a:pt x="1630" y="2399"/>
                  </a:cubicBezTo>
                  <a:cubicBezTo>
                    <a:pt x="1335" y="1587"/>
                    <a:pt x="1199" y="738"/>
                    <a:pt x="1410" y="9"/>
                  </a:cubicBezTo>
                  <a:cubicBezTo>
                    <a:pt x="1374" y="4"/>
                    <a:pt x="1338" y="1"/>
                    <a:pt x="130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4188;p72">
              <a:extLst>
                <a:ext uri="{FF2B5EF4-FFF2-40B4-BE49-F238E27FC236}">
                  <a16:creationId xmlns:a16="http://schemas.microsoft.com/office/drawing/2014/main" id="{05B4CED4-E8A1-F4D4-76CF-4B248535186D}"/>
                </a:ext>
              </a:extLst>
            </p:cNvPr>
            <p:cNvSpPr/>
            <p:nvPr/>
          </p:nvSpPr>
          <p:spPr>
            <a:xfrm>
              <a:off x="2390725" y="3673800"/>
              <a:ext cx="27725" cy="65850"/>
            </a:xfrm>
            <a:custGeom>
              <a:avLst/>
              <a:gdLst/>
              <a:ahLst/>
              <a:cxnLst/>
              <a:rect l="l" t="t" r="r" b="b"/>
              <a:pathLst>
                <a:path w="1109" h="2634" extrusionOk="0">
                  <a:moveTo>
                    <a:pt x="974" y="1"/>
                  </a:moveTo>
                  <a:lnTo>
                    <a:pt x="974" y="1"/>
                  </a:lnTo>
                  <a:cubicBezTo>
                    <a:pt x="801" y="679"/>
                    <a:pt x="144" y="1125"/>
                    <a:pt x="57" y="1338"/>
                  </a:cubicBezTo>
                  <a:cubicBezTo>
                    <a:pt x="0" y="1479"/>
                    <a:pt x="509" y="2634"/>
                    <a:pt x="699" y="2634"/>
                  </a:cubicBezTo>
                  <a:cubicBezTo>
                    <a:pt x="703" y="2634"/>
                    <a:pt x="707" y="2633"/>
                    <a:pt x="712" y="2632"/>
                  </a:cubicBezTo>
                  <a:cubicBezTo>
                    <a:pt x="756" y="2618"/>
                    <a:pt x="850" y="2500"/>
                    <a:pt x="867" y="2454"/>
                  </a:cubicBezTo>
                  <a:cubicBezTo>
                    <a:pt x="1109" y="1813"/>
                    <a:pt x="1035" y="420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4189;p72">
              <a:extLst>
                <a:ext uri="{FF2B5EF4-FFF2-40B4-BE49-F238E27FC236}">
                  <a16:creationId xmlns:a16="http://schemas.microsoft.com/office/drawing/2014/main" id="{2E89CE89-BB3B-97B5-2E17-F4CB34EDC24E}"/>
                </a:ext>
              </a:extLst>
            </p:cNvPr>
            <p:cNvSpPr/>
            <p:nvPr/>
          </p:nvSpPr>
          <p:spPr>
            <a:xfrm>
              <a:off x="1921050" y="3766900"/>
              <a:ext cx="497325" cy="232150"/>
            </a:xfrm>
            <a:custGeom>
              <a:avLst/>
              <a:gdLst/>
              <a:ahLst/>
              <a:cxnLst/>
              <a:rect l="l" t="t" r="r" b="b"/>
              <a:pathLst>
                <a:path w="19893" h="9286" extrusionOk="0">
                  <a:moveTo>
                    <a:pt x="19867" y="1"/>
                  </a:moveTo>
                  <a:cubicBezTo>
                    <a:pt x="19805" y="108"/>
                    <a:pt x="19732" y="231"/>
                    <a:pt x="19647" y="370"/>
                  </a:cubicBezTo>
                  <a:cubicBezTo>
                    <a:pt x="19471" y="625"/>
                    <a:pt x="19241" y="924"/>
                    <a:pt x="18948" y="1246"/>
                  </a:cubicBezTo>
                  <a:cubicBezTo>
                    <a:pt x="18648" y="1560"/>
                    <a:pt x="18292" y="1899"/>
                    <a:pt x="17880" y="2245"/>
                  </a:cubicBezTo>
                  <a:cubicBezTo>
                    <a:pt x="16228" y="3633"/>
                    <a:pt x="13711" y="5102"/>
                    <a:pt x="11131" y="6417"/>
                  </a:cubicBezTo>
                  <a:cubicBezTo>
                    <a:pt x="10488" y="6741"/>
                    <a:pt x="9832" y="7087"/>
                    <a:pt x="9194" y="7378"/>
                  </a:cubicBezTo>
                  <a:cubicBezTo>
                    <a:pt x="8557" y="7685"/>
                    <a:pt x="7908" y="7938"/>
                    <a:pt x="7273" y="8159"/>
                  </a:cubicBezTo>
                  <a:cubicBezTo>
                    <a:pt x="6634" y="8366"/>
                    <a:pt x="6009" y="8533"/>
                    <a:pt x="5406" y="8654"/>
                  </a:cubicBezTo>
                  <a:cubicBezTo>
                    <a:pt x="4804" y="8766"/>
                    <a:pt x="4226" y="8841"/>
                    <a:pt x="3692" y="8855"/>
                  </a:cubicBezTo>
                  <a:cubicBezTo>
                    <a:pt x="3550" y="8862"/>
                    <a:pt x="3410" y="8865"/>
                    <a:pt x="3275" y="8865"/>
                  </a:cubicBezTo>
                  <a:cubicBezTo>
                    <a:pt x="2901" y="8865"/>
                    <a:pt x="2553" y="8841"/>
                    <a:pt x="2237" y="8807"/>
                  </a:cubicBezTo>
                  <a:cubicBezTo>
                    <a:pt x="1805" y="8761"/>
                    <a:pt x="1435" y="8682"/>
                    <a:pt x="1135" y="8603"/>
                  </a:cubicBezTo>
                  <a:cubicBezTo>
                    <a:pt x="529" y="8435"/>
                    <a:pt x="232" y="8266"/>
                    <a:pt x="232" y="8266"/>
                  </a:cubicBezTo>
                  <a:cubicBezTo>
                    <a:pt x="210" y="8254"/>
                    <a:pt x="185" y="8248"/>
                    <a:pt x="161" y="8248"/>
                  </a:cubicBezTo>
                  <a:cubicBezTo>
                    <a:pt x="114" y="8248"/>
                    <a:pt x="68" y="8271"/>
                    <a:pt x="42" y="8314"/>
                  </a:cubicBezTo>
                  <a:cubicBezTo>
                    <a:pt x="0" y="8381"/>
                    <a:pt x="20" y="8468"/>
                    <a:pt x="86" y="8508"/>
                  </a:cubicBezTo>
                  <a:cubicBezTo>
                    <a:pt x="91" y="8511"/>
                    <a:pt x="423" y="8718"/>
                    <a:pt x="1041" y="8916"/>
                  </a:cubicBezTo>
                  <a:cubicBezTo>
                    <a:pt x="1352" y="9013"/>
                    <a:pt x="1737" y="9114"/>
                    <a:pt x="2185" y="9181"/>
                  </a:cubicBezTo>
                  <a:cubicBezTo>
                    <a:pt x="2574" y="9243"/>
                    <a:pt x="3013" y="9285"/>
                    <a:pt x="3487" y="9285"/>
                  </a:cubicBezTo>
                  <a:cubicBezTo>
                    <a:pt x="3558" y="9285"/>
                    <a:pt x="3630" y="9285"/>
                    <a:pt x="3703" y="9283"/>
                  </a:cubicBezTo>
                  <a:cubicBezTo>
                    <a:pt x="4259" y="9281"/>
                    <a:pt x="4860" y="9218"/>
                    <a:pt x="5490" y="9118"/>
                  </a:cubicBezTo>
                  <a:cubicBezTo>
                    <a:pt x="6119" y="9013"/>
                    <a:pt x="6771" y="8847"/>
                    <a:pt x="7431" y="8636"/>
                  </a:cubicBezTo>
                  <a:cubicBezTo>
                    <a:pt x="8088" y="8415"/>
                    <a:pt x="8756" y="8159"/>
                    <a:pt x="9414" y="7849"/>
                  </a:cubicBezTo>
                  <a:cubicBezTo>
                    <a:pt x="10079" y="7549"/>
                    <a:pt x="10718" y="7228"/>
                    <a:pt x="11371" y="6888"/>
                  </a:cubicBezTo>
                  <a:cubicBezTo>
                    <a:pt x="12669" y="6215"/>
                    <a:pt x="13947" y="5506"/>
                    <a:pt x="15114" y="4780"/>
                  </a:cubicBezTo>
                  <a:cubicBezTo>
                    <a:pt x="16279" y="4051"/>
                    <a:pt x="17322" y="3294"/>
                    <a:pt x="18154" y="2563"/>
                  </a:cubicBezTo>
                  <a:cubicBezTo>
                    <a:pt x="18573" y="2199"/>
                    <a:pt x="18924" y="1828"/>
                    <a:pt x="19224" y="1491"/>
                  </a:cubicBezTo>
                  <a:cubicBezTo>
                    <a:pt x="19503" y="1158"/>
                    <a:pt x="19721" y="852"/>
                    <a:pt x="19893" y="584"/>
                  </a:cubicBezTo>
                  <a:cubicBezTo>
                    <a:pt x="19890" y="387"/>
                    <a:pt x="19882" y="188"/>
                    <a:pt x="1986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4190;p72">
              <a:extLst>
                <a:ext uri="{FF2B5EF4-FFF2-40B4-BE49-F238E27FC236}">
                  <a16:creationId xmlns:a16="http://schemas.microsoft.com/office/drawing/2014/main" id="{1ABF51E8-A967-270B-51F4-4DBEE2DE987E}"/>
                </a:ext>
              </a:extLst>
            </p:cNvPr>
            <p:cNvSpPr/>
            <p:nvPr/>
          </p:nvSpPr>
          <p:spPr>
            <a:xfrm>
              <a:off x="909550" y="3370400"/>
              <a:ext cx="105650" cy="160500"/>
            </a:xfrm>
            <a:custGeom>
              <a:avLst/>
              <a:gdLst/>
              <a:ahLst/>
              <a:cxnLst/>
              <a:rect l="l" t="t" r="r" b="b"/>
              <a:pathLst>
                <a:path w="4226" h="6420" extrusionOk="0">
                  <a:moveTo>
                    <a:pt x="1158" y="1"/>
                  </a:moveTo>
                  <a:lnTo>
                    <a:pt x="436" y="714"/>
                  </a:lnTo>
                  <a:cubicBezTo>
                    <a:pt x="157" y="988"/>
                    <a:pt x="1" y="1362"/>
                    <a:pt x="1" y="1753"/>
                  </a:cubicBezTo>
                  <a:lnTo>
                    <a:pt x="1" y="2763"/>
                  </a:lnTo>
                  <a:cubicBezTo>
                    <a:pt x="1" y="3291"/>
                    <a:pt x="240" y="3791"/>
                    <a:pt x="649" y="4125"/>
                  </a:cubicBezTo>
                  <a:lnTo>
                    <a:pt x="2345" y="5503"/>
                  </a:lnTo>
                  <a:cubicBezTo>
                    <a:pt x="2518" y="5644"/>
                    <a:pt x="2702" y="5770"/>
                    <a:pt x="2895" y="5882"/>
                  </a:cubicBezTo>
                  <a:lnTo>
                    <a:pt x="3826" y="6420"/>
                  </a:lnTo>
                  <a:lnTo>
                    <a:pt x="4226" y="6190"/>
                  </a:lnTo>
                  <a:lnTo>
                    <a:pt x="4226" y="3210"/>
                  </a:lnTo>
                  <a:lnTo>
                    <a:pt x="1160" y="1439"/>
                  </a:lnTo>
                  <a:lnTo>
                    <a:pt x="115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4191;p72">
              <a:extLst>
                <a:ext uri="{FF2B5EF4-FFF2-40B4-BE49-F238E27FC236}">
                  <a16:creationId xmlns:a16="http://schemas.microsoft.com/office/drawing/2014/main" id="{EDFF0B32-6AC3-BB1A-EB93-4A53EB549D70}"/>
                </a:ext>
              </a:extLst>
            </p:cNvPr>
            <p:cNvSpPr/>
            <p:nvPr/>
          </p:nvSpPr>
          <p:spPr>
            <a:xfrm>
              <a:off x="956275" y="3054950"/>
              <a:ext cx="581925" cy="390300"/>
            </a:xfrm>
            <a:custGeom>
              <a:avLst/>
              <a:gdLst/>
              <a:ahLst/>
              <a:cxnLst/>
              <a:rect l="l" t="t" r="r" b="b"/>
              <a:pathLst>
                <a:path w="23277" h="15612" extrusionOk="0">
                  <a:moveTo>
                    <a:pt x="15105" y="1"/>
                  </a:moveTo>
                  <a:lnTo>
                    <a:pt x="0" y="8723"/>
                  </a:lnTo>
                  <a:lnTo>
                    <a:pt x="11933" y="15611"/>
                  </a:lnTo>
                  <a:lnTo>
                    <a:pt x="14792" y="10310"/>
                  </a:lnTo>
                  <a:cubicBezTo>
                    <a:pt x="15146" y="9654"/>
                    <a:pt x="15675" y="9109"/>
                    <a:pt x="16321" y="8737"/>
                  </a:cubicBezTo>
                  <a:lnTo>
                    <a:pt x="23277" y="4720"/>
                  </a:lnTo>
                  <a:lnTo>
                    <a:pt x="15105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4192;p72">
              <a:extLst>
                <a:ext uri="{FF2B5EF4-FFF2-40B4-BE49-F238E27FC236}">
                  <a16:creationId xmlns:a16="http://schemas.microsoft.com/office/drawing/2014/main" id="{8F9F2E26-04C7-A522-91B5-AAD5D707CBC4}"/>
                </a:ext>
              </a:extLst>
            </p:cNvPr>
            <p:cNvSpPr/>
            <p:nvPr/>
          </p:nvSpPr>
          <p:spPr>
            <a:xfrm>
              <a:off x="956275" y="3054950"/>
              <a:ext cx="377625" cy="267425"/>
            </a:xfrm>
            <a:custGeom>
              <a:avLst/>
              <a:gdLst/>
              <a:ahLst/>
              <a:cxnLst/>
              <a:rect l="l" t="t" r="r" b="b"/>
              <a:pathLst>
                <a:path w="15105" h="10697" extrusionOk="0">
                  <a:moveTo>
                    <a:pt x="15105" y="1"/>
                  </a:moveTo>
                  <a:lnTo>
                    <a:pt x="0" y="8723"/>
                  </a:lnTo>
                  <a:lnTo>
                    <a:pt x="3418" y="10696"/>
                  </a:lnTo>
                  <a:lnTo>
                    <a:pt x="15105" y="3949"/>
                  </a:lnTo>
                  <a:lnTo>
                    <a:pt x="15105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4193;p72">
              <a:extLst>
                <a:ext uri="{FF2B5EF4-FFF2-40B4-BE49-F238E27FC236}">
                  <a16:creationId xmlns:a16="http://schemas.microsoft.com/office/drawing/2014/main" id="{1B7252F5-BB52-809B-0164-05A3C2322B75}"/>
                </a:ext>
              </a:extLst>
            </p:cNvPr>
            <p:cNvSpPr/>
            <p:nvPr/>
          </p:nvSpPr>
          <p:spPr>
            <a:xfrm>
              <a:off x="1333875" y="3054950"/>
              <a:ext cx="204325" cy="167350"/>
            </a:xfrm>
            <a:custGeom>
              <a:avLst/>
              <a:gdLst/>
              <a:ahLst/>
              <a:cxnLst/>
              <a:rect l="l" t="t" r="r" b="b"/>
              <a:pathLst>
                <a:path w="8173" h="6694" extrusionOk="0">
                  <a:moveTo>
                    <a:pt x="1" y="1"/>
                  </a:moveTo>
                  <a:lnTo>
                    <a:pt x="1" y="3949"/>
                  </a:lnTo>
                  <a:lnTo>
                    <a:pt x="4755" y="6693"/>
                  </a:lnTo>
                  <a:lnTo>
                    <a:pt x="8173" y="47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4194;p72">
              <a:extLst>
                <a:ext uri="{FF2B5EF4-FFF2-40B4-BE49-F238E27FC236}">
                  <a16:creationId xmlns:a16="http://schemas.microsoft.com/office/drawing/2014/main" id="{60A75617-AC1C-36D1-6D49-5861128E1036}"/>
                </a:ext>
              </a:extLst>
            </p:cNvPr>
            <p:cNvSpPr/>
            <p:nvPr/>
          </p:nvSpPr>
          <p:spPr>
            <a:xfrm>
              <a:off x="2185175" y="3531625"/>
              <a:ext cx="124200" cy="121625"/>
            </a:xfrm>
            <a:custGeom>
              <a:avLst/>
              <a:gdLst/>
              <a:ahLst/>
              <a:cxnLst/>
              <a:rect l="l" t="t" r="r" b="b"/>
              <a:pathLst>
                <a:path w="4968" h="4865" extrusionOk="0">
                  <a:moveTo>
                    <a:pt x="15" y="0"/>
                  </a:moveTo>
                  <a:cubicBezTo>
                    <a:pt x="0" y="17"/>
                    <a:pt x="1234" y="1233"/>
                    <a:pt x="2468" y="2448"/>
                  </a:cubicBezTo>
                  <a:cubicBezTo>
                    <a:pt x="3710" y="3657"/>
                    <a:pt x="4952" y="4865"/>
                    <a:pt x="4952" y="4865"/>
                  </a:cubicBezTo>
                  <a:cubicBezTo>
                    <a:pt x="4967" y="4849"/>
                    <a:pt x="4898" y="4765"/>
                    <a:pt x="4777" y="4618"/>
                  </a:cubicBezTo>
                  <a:cubicBezTo>
                    <a:pt x="4653" y="4474"/>
                    <a:pt x="4489" y="4254"/>
                    <a:pt x="4268" y="4015"/>
                  </a:cubicBezTo>
                  <a:cubicBezTo>
                    <a:pt x="4048" y="3776"/>
                    <a:pt x="3802" y="3485"/>
                    <a:pt x="3517" y="3197"/>
                  </a:cubicBezTo>
                  <a:cubicBezTo>
                    <a:pt x="3232" y="2907"/>
                    <a:pt x="2928" y="2597"/>
                    <a:pt x="2625" y="2287"/>
                  </a:cubicBezTo>
                  <a:cubicBezTo>
                    <a:pt x="2311" y="1992"/>
                    <a:pt x="1995" y="1694"/>
                    <a:pt x="1699" y="1415"/>
                  </a:cubicBezTo>
                  <a:cubicBezTo>
                    <a:pt x="1404" y="1136"/>
                    <a:pt x="1109" y="897"/>
                    <a:pt x="865" y="681"/>
                  </a:cubicBezTo>
                  <a:cubicBezTo>
                    <a:pt x="621" y="466"/>
                    <a:pt x="397" y="307"/>
                    <a:pt x="251" y="186"/>
                  </a:cubicBezTo>
                  <a:cubicBezTo>
                    <a:pt x="101" y="68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4195;p72">
              <a:extLst>
                <a:ext uri="{FF2B5EF4-FFF2-40B4-BE49-F238E27FC236}">
                  <a16:creationId xmlns:a16="http://schemas.microsoft.com/office/drawing/2014/main" id="{F789182C-0AF9-C6D3-366A-CAE676504A01}"/>
                </a:ext>
              </a:extLst>
            </p:cNvPr>
            <p:cNvSpPr/>
            <p:nvPr/>
          </p:nvSpPr>
          <p:spPr>
            <a:xfrm>
              <a:off x="1897900" y="3691600"/>
              <a:ext cx="174525" cy="99625"/>
            </a:xfrm>
            <a:custGeom>
              <a:avLst/>
              <a:gdLst/>
              <a:ahLst/>
              <a:cxnLst/>
              <a:rect l="l" t="t" r="r" b="b"/>
              <a:pathLst>
                <a:path w="6981" h="3985" extrusionOk="0">
                  <a:moveTo>
                    <a:pt x="12" y="0"/>
                  </a:moveTo>
                  <a:lnTo>
                    <a:pt x="12" y="0"/>
                  </a:lnTo>
                  <a:cubicBezTo>
                    <a:pt x="0" y="20"/>
                    <a:pt x="104" y="92"/>
                    <a:pt x="284" y="218"/>
                  </a:cubicBezTo>
                  <a:cubicBezTo>
                    <a:pt x="466" y="341"/>
                    <a:pt x="718" y="532"/>
                    <a:pt x="1037" y="733"/>
                  </a:cubicBezTo>
                  <a:cubicBezTo>
                    <a:pt x="1355" y="932"/>
                    <a:pt x="1719" y="1181"/>
                    <a:pt x="2124" y="1418"/>
                  </a:cubicBezTo>
                  <a:cubicBezTo>
                    <a:pt x="2528" y="1659"/>
                    <a:pt x="2959" y="1914"/>
                    <a:pt x="3390" y="2170"/>
                  </a:cubicBezTo>
                  <a:cubicBezTo>
                    <a:pt x="3830" y="2409"/>
                    <a:pt x="4270" y="2650"/>
                    <a:pt x="4682" y="2875"/>
                  </a:cubicBezTo>
                  <a:cubicBezTo>
                    <a:pt x="5093" y="3102"/>
                    <a:pt x="5493" y="3287"/>
                    <a:pt x="5828" y="3459"/>
                  </a:cubicBezTo>
                  <a:cubicBezTo>
                    <a:pt x="6162" y="3631"/>
                    <a:pt x="6456" y="3749"/>
                    <a:pt x="6654" y="3842"/>
                  </a:cubicBezTo>
                  <a:cubicBezTo>
                    <a:pt x="6855" y="3933"/>
                    <a:pt x="6970" y="3985"/>
                    <a:pt x="6970" y="3985"/>
                  </a:cubicBezTo>
                  <a:cubicBezTo>
                    <a:pt x="6981" y="3965"/>
                    <a:pt x="5242" y="2970"/>
                    <a:pt x="3502" y="1973"/>
                  </a:cubicBezTo>
                  <a:cubicBezTo>
                    <a:pt x="1757" y="988"/>
                    <a:pt x="13" y="0"/>
                    <a:pt x="12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4196;p72">
              <a:extLst>
                <a:ext uri="{FF2B5EF4-FFF2-40B4-BE49-F238E27FC236}">
                  <a16:creationId xmlns:a16="http://schemas.microsoft.com/office/drawing/2014/main" id="{38F0B748-184A-50FC-901F-54EFECA0E2BB}"/>
                </a:ext>
              </a:extLst>
            </p:cNvPr>
            <p:cNvSpPr/>
            <p:nvPr/>
          </p:nvSpPr>
          <p:spPr>
            <a:xfrm>
              <a:off x="1650250" y="3636400"/>
              <a:ext cx="54575" cy="32950"/>
            </a:xfrm>
            <a:custGeom>
              <a:avLst/>
              <a:gdLst/>
              <a:ahLst/>
              <a:cxnLst/>
              <a:rect l="l" t="t" r="r" b="b"/>
              <a:pathLst>
                <a:path w="2183" h="1318" extrusionOk="0">
                  <a:moveTo>
                    <a:pt x="1818" y="1"/>
                  </a:moveTo>
                  <a:cubicBezTo>
                    <a:pt x="1524" y="1"/>
                    <a:pt x="489" y="169"/>
                    <a:pt x="292" y="194"/>
                  </a:cubicBezTo>
                  <a:lnTo>
                    <a:pt x="1" y="1318"/>
                  </a:lnTo>
                  <a:lnTo>
                    <a:pt x="1799" y="1206"/>
                  </a:lnTo>
                  <a:cubicBezTo>
                    <a:pt x="1799" y="1206"/>
                    <a:pt x="2182" y="1092"/>
                    <a:pt x="2182" y="620"/>
                  </a:cubicBezTo>
                  <a:cubicBezTo>
                    <a:pt x="2182" y="428"/>
                    <a:pt x="2130" y="198"/>
                    <a:pt x="1981" y="63"/>
                  </a:cubicBezTo>
                  <a:cubicBezTo>
                    <a:pt x="1951" y="36"/>
                    <a:pt x="1919" y="19"/>
                    <a:pt x="1885" y="7"/>
                  </a:cubicBezTo>
                  <a:cubicBezTo>
                    <a:pt x="1872" y="3"/>
                    <a:pt x="1849" y="1"/>
                    <a:pt x="181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4197;p72">
              <a:extLst>
                <a:ext uri="{FF2B5EF4-FFF2-40B4-BE49-F238E27FC236}">
                  <a16:creationId xmlns:a16="http://schemas.microsoft.com/office/drawing/2014/main" id="{09BCBF9B-8CEC-DE7F-C62F-81039A0DD305}"/>
                </a:ext>
              </a:extLst>
            </p:cNvPr>
            <p:cNvSpPr/>
            <p:nvPr/>
          </p:nvSpPr>
          <p:spPr>
            <a:xfrm>
              <a:off x="1580175" y="3619000"/>
              <a:ext cx="85000" cy="58650"/>
            </a:xfrm>
            <a:custGeom>
              <a:avLst/>
              <a:gdLst/>
              <a:ahLst/>
              <a:cxnLst/>
              <a:rect l="l" t="t" r="r" b="b"/>
              <a:pathLst>
                <a:path w="3400" h="2346" extrusionOk="0">
                  <a:moveTo>
                    <a:pt x="2764" y="1"/>
                  </a:moveTo>
                  <a:cubicBezTo>
                    <a:pt x="2495" y="1"/>
                    <a:pt x="2222" y="105"/>
                    <a:pt x="1965" y="174"/>
                  </a:cubicBezTo>
                  <a:cubicBezTo>
                    <a:pt x="67" y="681"/>
                    <a:pt x="1" y="997"/>
                    <a:pt x="6" y="1788"/>
                  </a:cubicBezTo>
                  <a:cubicBezTo>
                    <a:pt x="8" y="2240"/>
                    <a:pt x="886" y="2345"/>
                    <a:pt x="1594" y="2345"/>
                  </a:cubicBezTo>
                  <a:cubicBezTo>
                    <a:pt x="1848" y="2345"/>
                    <a:pt x="2080" y="2332"/>
                    <a:pt x="2242" y="2316"/>
                  </a:cubicBezTo>
                  <a:cubicBezTo>
                    <a:pt x="2784" y="2262"/>
                    <a:pt x="3354" y="2283"/>
                    <a:pt x="3394" y="565"/>
                  </a:cubicBezTo>
                  <a:cubicBezTo>
                    <a:pt x="3400" y="323"/>
                    <a:pt x="3328" y="143"/>
                    <a:pt x="3047" y="47"/>
                  </a:cubicBezTo>
                  <a:cubicBezTo>
                    <a:pt x="2954" y="14"/>
                    <a:pt x="2859" y="1"/>
                    <a:pt x="2764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4198;p72">
              <a:extLst>
                <a:ext uri="{FF2B5EF4-FFF2-40B4-BE49-F238E27FC236}">
                  <a16:creationId xmlns:a16="http://schemas.microsoft.com/office/drawing/2014/main" id="{89353070-8092-B591-AFCF-37A03113B35C}"/>
                </a:ext>
              </a:extLst>
            </p:cNvPr>
            <p:cNvSpPr/>
            <p:nvPr/>
          </p:nvSpPr>
          <p:spPr>
            <a:xfrm>
              <a:off x="1605750" y="3626025"/>
              <a:ext cx="50975" cy="16100"/>
            </a:xfrm>
            <a:custGeom>
              <a:avLst/>
              <a:gdLst/>
              <a:ahLst/>
              <a:cxnLst/>
              <a:rect l="l" t="t" r="r" b="b"/>
              <a:pathLst>
                <a:path w="2039" h="644" extrusionOk="0">
                  <a:moveTo>
                    <a:pt x="1811" y="0"/>
                  </a:moveTo>
                  <a:cubicBezTo>
                    <a:pt x="1620" y="0"/>
                    <a:pt x="1311" y="50"/>
                    <a:pt x="971" y="141"/>
                  </a:cubicBezTo>
                  <a:cubicBezTo>
                    <a:pt x="422" y="287"/>
                    <a:pt x="1" y="488"/>
                    <a:pt x="27" y="587"/>
                  </a:cubicBezTo>
                  <a:cubicBezTo>
                    <a:pt x="37" y="626"/>
                    <a:pt x="110" y="644"/>
                    <a:pt x="227" y="644"/>
                  </a:cubicBezTo>
                  <a:cubicBezTo>
                    <a:pt x="419" y="644"/>
                    <a:pt x="727" y="594"/>
                    <a:pt x="1068" y="503"/>
                  </a:cubicBezTo>
                  <a:cubicBezTo>
                    <a:pt x="1615" y="357"/>
                    <a:pt x="2038" y="157"/>
                    <a:pt x="2011" y="57"/>
                  </a:cubicBezTo>
                  <a:cubicBezTo>
                    <a:pt x="2001" y="19"/>
                    <a:pt x="1928" y="0"/>
                    <a:pt x="1811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4199;p72">
              <a:extLst>
                <a:ext uri="{FF2B5EF4-FFF2-40B4-BE49-F238E27FC236}">
                  <a16:creationId xmlns:a16="http://schemas.microsoft.com/office/drawing/2014/main" id="{49FF5E37-017A-0F9F-123B-4D1649B95A37}"/>
                </a:ext>
              </a:extLst>
            </p:cNvPr>
            <p:cNvSpPr/>
            <p:nvPr/>
          </p:nvSpPr>
          <p:spPr>
            <a:xfrm>
              <a:off x="1483050" y="3581725"/>
              <a:ext cx="41500" cy="37900"/>
            </a:xfrm>
            <a:custGeom>
              <a:avLst/>
              <a:gdLst/>
              <a:ahLst/>
              <a:cxnLst/>
              <a:rect l="l" t="t" r="r" b="b"/>
              <a:pathLst>
                <a:path w="1660" h="1516" extrusionOk="0">
                  <a:moveTo>
                    <a:pt x="111" y="0"/>
                  </a:moveTo>
                  <a:cubicBezTo>
                    <a:pt x="45" y="0"/>
                    <a:pt x="1" y="46"/>
                    <a:pt x="1" y="127"/>
                  </a:cubicBezTo>
                  <a:lnTo>
                    <a:pt x="1" y="431"/>
                  </a:lnTo>
                  <a:cubicBezTo>
                    <a:pt x="1" y="552"/>
                    <a:pt x="99" y="707"/>
                    <a:pt x="220" y="777"/>
                  </a:cubicBezTo>
                  <a:lnTo>
                    <a:pt x="1441" y="1481"/>
                  </a:lnTo>
                  <a:cubicBezTo>
                    <a:pt x="1481" y="1504"/>
                    <a:pt x="1518" y="1515"/>
                    <a:pt x="1550" y="1515"/>
                  </a:cubicBezTo>
                  <a:cubicBezTo>
                    <a:pt x="1616" y="1515"/>
                    <a:pt x="1660" y="1469"/>
                    <a:pt x="1660" y="1387"/>
                  </a:cubicBezTo>
                  <a:lnTo>
                    <a:pt x="1660" y="1084"/>
                  </a:lnTo>
                  <a:cubicBezTo>
                    <a:pt x="1660" y="963"/>
                    <a:pt x="1562" y="808"/>
                    <a:pt x="1441" y="739"/>
                  </a:cubicBezTo>
                  <a:lnTo>
                    <a:pt x="220" y="34"/>
                  </a:lnTo>
                  <a:cubicBezTo>
                    <a:pt x="181" y="11"/>
                    <a:pt x="143" y="0"/>
                    <a:pt x="11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4200;p72">
              <a:extLst>
                <a:ext uri="{FF2B5EF4-FFF2-40B4-BE49-F238E27FC236}">
                  <a16:creationId xmlns:a16="http://schemas.microsoft.com/office/drawing/2014/main" id="{8C3F2BBF-4C6C-8CFA-FB7B-DF0DA56F2027}"/>
                </a:ext>
              </a:extLst>
            </p:cNvPr>
            <p:cNvSpPr/>
            <p:nvPr/>
          </p:nvSpPr>
          <p:spPr>
            <a:xfrm>
              <a:off x="1288250" y="3469225"/>
              <a:ext cx="41475" cy="37900"/>
            </a:xfrm>
            <a:custGeom>
              <a:avLst/>
              <a:gdLst/>
              <a:ahLst/>
              <a:cxnLst/>
              <a:rect l="l" t="t" r="r" b="b"/>
              <a:pathLst>
                <a:path w="1659" h="1516" extrusionOk="0">
                  <a:moveTo>
                    <a:pt x="109" y="1"/>
                  </a:moveTo>
                  <a:cubicBezTo>
                    <a:pt x="44" y="1"/>
                    <a:pt x="0" y="46"/>
                    <a:pt x="0" y="127"/>
                  </a:cubicBezTo>
                  <a:lnTo>
                    <a:pt x="0" y="431"/>
                  </a:lnTo>
                  <a:cubicBezTo>
                    <a:pt x="0" y="552"/>
                    <a:pt x="98" y="707"/>
                    <a:pt x="219" y="777"/>
                  </a:cubicBezTo>
                  <a:lnTo>
                    <a:pt x="1440" y="1483"/>
                  </a:lnTo>
                  <a:cubicBezTo>
                    <a:pt x="1479" y="1505"/>
                    <a:pt x="1516" y="1516"/>
                    <a:pt x="1549" y="1516"/>
                  </a:cubicBezTo>
                  <a:cubicBezTo>
                    <a:pt x="1614" y="1516"/>
                    <a:pt x="1659" y="1471"/>
                    <a:pt x="1659" y="1389"/>
                  </a:cubicBezTo>
                  <a:lnTo>
                    <a:pt x="1659" y="1086"/>
                  </a:lnTo>
                  <a:cubicBezTo>
                    <a:pt x="1659" y="964"/>
                    <a:pt x="1561" y="810"/>
                    <a:pt x="1440" y="739"/>
                  </a:cubicBezTo>
                  <a:lnTo>
                    <a:pt x="219" y="35"/>
                  </a:lnTo>
                  <a:cubicBezTo>
                    <a:pt x="179" y="12"/>
                    <a:pt x="142" y="1"/>
                    <a:pt x="10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4201;p72">
              <a:extLst>
                <a:ext uri="{FF2B5EF4-FFF2-40B4-BE49-F238E27FC236}">
                  <a16:creationId xmlns:a16="http://schemas.microsoft.com/office/drawing/2014/main" id="{E8710F52-AA0F-C4BF-1A78-E93845B6B0D6}"/>
                </a:ext>
              </a:extLst>
            </p:cNvPr>
            <p:cNvSpPr/>
            <p:nvPr/>
          </p:nvSpPr>
          <p:spPr>
            <a:xfrm>
              <a:off x="1704575" y="3811425"/>
              <a:ext cx="28875" cy="24650"/>
            </a:xfrm>
            <a:custGeom>
              <a:avLst/>
              <a:gdLst/>
              <a:ahLst/>
              <a:cxnLst/>
              <a:rect l="l" t="t" r="r" b="b"/>
              <a:pathLst>
                <a:path w="1155" h="986" extrusionOk="0">
                  <a:moveTo>
                    <a:pt x="100" y="1"/>
                  </a:moveTo>
                  <a:cubicBezTo>
                    <a:pt x="40" y="1"/>
                    <a:pt x="0" y="42"/>
                    <a:pt x="0" y="116"/>
                  </a:cubicBezTo>
                  <a:lnTo>
                    <a:pt x="0" y="202"/>
                  </a:lnTo>
                  <a:cubicBezTo>
                    <a:pt x="0" y="313"/>
                    <a:pt x="89" y="455"/>
                    <a:pt x="199" y="518"/>
                  </a:cubicBezTo>
                  <a:lnTo>
                    <a:pt x="955" y="955"/>
                  </a:lnTo>
                  <a:cubicBezTo>
                    <a:pt x="991" y="976"/>
                    <a:pt x="1025" y="985"/>
                    <a:pt x="1054" y="985"/>
                  </a:cubicBezTo>
                  <a:cubicBezTo>
                    <a:pt x="1114" y="985"/>
                    <a:pt x="1154" y="944"/>
                    <a:pt x="1154" y="869"/>
                  </a:cubicBezTo>
                  <a:lnTo>
                    <a:pt x="1154" y="783"/>
                  </a:lnTo>
                  <a:cubicBezTo>
                    <a:pt x="1154" y="673"/>
                    <a:pt x="1066" y="532"/>
                    <a:pt x="955" y="468"/>
                  </a:cubicBezTo>
                  <a:lnTo>
                    <a:pt x="199" y="32"/>
                  </a:lnTo>
                  <a:cubicBezTo>
                    <a:pt x="163" y="1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4202;p72">
              <a:extLst>
                <a:ext uri="{FF2B5EF4-FFF2-40B4-BE49-F238E27FC236}">
                  <a16:creationId xmlns:a16="http://schemas.microsoft.com/office/drawing/2014/main" id="{0AB64FE5-17F6-BD14-EC1B-286F9A3A5037}"/>
                </a:ext>
              </a:extLst>
            </p:cNvPr>
            <p:cNvSpPr/>
            <p:nvPr/>
          </p:nvSpPr>
          <p:spPr>
            <a:xfrm>
              <a:off x="962150" y="3382800"/>
              <a:ext cx="28875" cy="24625"/>
            </a:xfrm>
            <a:custGeom>
              <a:avLst/>
              <a:gdLst/>
              <a:ahLst/>
              <a:cxnLst/>
              <a:rect l="l" t="t" r="r" b="b"/>
              <a:pathLst>
                <a:path w="1155" h="985" extrusionOk="0">
                  <a:moveTo>
                    <a:pt x="101" y="0"/>
                  </a:moveTo>
                  <a:cubicBezTo>
                    <a:pt x="40" y="0"/>
                    <a:pt x="0" y="42"/>
                    <a:pt x="0" y="116"/>
                  </a:cubicBezTo>
                  <a:lnTo>
                    <a:pt x="0" y="202"/>
                  </a:lnTo>
                  <a:cubicBezTo>
                    <a:pt x="0" y="313"/>
                    <a:pt x="89" y="454"/>
                    <a:pt x="199" y="518"/>
                  </a:cubicBezTo>
                  <a:lnTo>
                    <a:pt x="955" y="953"/>
                  </a:lnTo>
                  <a:cubicBezTo>
                    <a:pt x="992" y="975"/>
                    <a:pt x="1026" y="985"/>
                    <a:pt x="1055" y="985"/>
                  </a:cubicBezTo>
                  <a:cubicBezTo>
                    <a:pt x="1115" y="985"/>
                    <a:pt x="1155" y="943"/>
                    <a:pt x="1155" y="869"/>
                  </a:cubicBezTo>
                  <a:lnTo>
                    <a:pt x="1155" y="783"/>
                  </a:lnTo>
                  <a:cubicBezTo>
                    <a:pt x="1155" y="673"/>
                    <a:pt x="1066" y="530"/>
                    <a:pt x="955" y="467"/>
                  </a:cubicBezTo>
                  <a:lnTo>
                    <a:pt x="199" y="31"/>
                  </a:lnTo>
                  <a:cubicBezTo>
                    <a:pt x="163" y="10"/>
                    <a:pt x="130" y="0"/>
                    <a:pt x="10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4203;p72">
              <a:extLst>
                <a:ext uri="{FF2B5EF4-FFF2-40B4-BE49-F238E27FC236}">
                  <a16:creationId xmlns:a16="http://schemas.microsoft.com/office/drawing/2014/main" id="{68AC07B4-074D-0E78-07A8-29A821B863E7}"/>
                </a:ext>
              </a:extLst>
            </p:cNvPr>
            <p:cNvSpPr/>
            <p:nvPr/>
          </p:nvSpPr>
          <p:spPr>
            <a:xfrm>
              <a:off x="1410500" y="3121650"/>
              <a:ext cx="524675" cy="302000"/>
            </a:xfrm>
            <a:custGeom>
              <a:avLst/>
              <a:gdLst/>
              <a:ahLst/>
              <a:cxnLst/>
              <a:rect l="l" t="t" r="r" b="b"/>
              <a:pathLst>
                <a:path w="20987" h="12080" extrusionOk="0">
                  <a:moveTo>
                    <a:pt x="10729" y="1"/>
                  </a:moveTo>
                  <a:cubicBezTo>
                    <a:pt x="10645" y="1"/>
                    <a:pt x="10560" y="19"/>
                    <a:pt x="10495" y="56"/>
                  </a:cubicBezTo>
                  <a:cubicBezTo>
                    <a:pt x="10366" y="131"/>
                    <a:pt x="10366" y="252"/>
                    <a:pt x="10495" y="326"/>
                  </a:cubicBezTo>
                  <a:lnTo>
                    <a:pt x="20388" y="6038"/>
                  </a:lnTo>
                  <a:cubicBezTo>
                    <a:pt x="20454" y="6076"/>
                    <a:pt x="20538" y="6094"/>
                    <a:pt x="20623" y="6094"/>
                  </a:cubicBezTo>
                  <a:cubicBezTo>
                    <a:pt x="20708" y="6094"/>
                    <a:pt x="20792" y="6076"/>
                    <a:pt x="20858" y="6038"/>
                  </a:cubicBezTo>
                  <a:cubicBezTo>
                    <a:pt x="20986" y="5965"/>
                    <a:pt x="20986" y="5843"/>
                    <a:pt x="20858" y="5768"/>
                  </a:cubicBezTo>
                  <a:lnTo>
                    <a:pt x="10963" y="56"/>
                  </a:lnTo>
                  <a:cubicBezTo>
                    <a:pt x="10898" y="19"/>
                    <a:pt x="10814" y="1"/>
                    <a:pt x="10729" y="1"/>
                  </a:cubicBezTo>
                  <a:close/>
                  <a:moveTo>
                    <a:pt x="9433" y="749"/>
                  </a:moveTo>
                  <a:cubicBezTo>
                    <a:pt x="9349" y="749"/>
                    <a:pt x="9264" y="767"/>
                    <a:pt x="9200" y="804"/>
                  </a:cubicBezTo>
                  <a:cubicBezTo>
                    <a:pt x="9071" y="879"/>
                    <a:pt x="9071" y="1000"/>
                    <a:pt x="9200" y="1074"/>
                  </a:cubicBezTo>
                  <a:lnTo>
                    <a:pt x="19093" y="6786"/>
                  </a:lnTo>
                  <a:cubicBezTo>
                    <a:pt x="19158" y="6824"/>
                    <a:pt x="19243" y="6843"/>
                    <a:pt x="19327" y="6843"/>
                  </a:cubicBezTo>
                  <a:cubicBezTo>
                    <a:pt x="19412" y="6843"/>
                    <a:pt x="19496" y="6824"/>
                    <a:pt x="19561" y="6786"/>
                  </a:cubicBezTo>
                  <a:cubicBezTo>
                    <a:pt x="19691" y="6713"/>
                    <a:pt x="19691" y="6592"/>
                    <a:pt x="19561" y="6516"/>
                  </a:cubicBezTo>
                  <a:lnTo>
                    <a:pt x="9667" y="804"/>
                  </a:lnTo>
                  <a:cubicBezTo>
                    <a:pt x="9603" y="767"/>
                    <a:pt x="9518" y="749"/>
                    <a:pt x="9433" y="749"/>
                  </a:cubicBezTo>
                  <a:close/>
                  <a:moveTo>
                    <a:pt x="8138" y="1497"/>
                  </a:moveTo>
                  <a:cubicBezTo>
                    <a:pt x="8053" y="1497"/>
                    <a:pt x="7968" y="1515"/>
                    <a:pt x="7904" y="1552"/>
                  </a:cubicBezTo>
                  <a:cubicBezTo>
                    <a:pt x="7775" y="1627"/>
                    <a:pt x="7775" y="1748"/>
                    <a:pt x="7904" y="1822"/>
                  </a:cubicBezTo>
                  <a:lnTo>
                    <a:pt x="17797" y="7534"/>
                  </a:lnTo>
                  <a:cubicBezTo>
                    <a:pt x="17862" y="7572"/>
                    <a:pt x="17947" y="7591"/>
                    <a:pt x="18031" y="7591"/>
                  </a:cubicBezTo>
                  <a:cubicBezTo>
                    <a:pt x="18116" y="7591"/>
                    <a:pt x="18201" y="7572"/>
                    <a:pt x="18265" y="7534"/>
                  </a:cubicBezTo>
                  <a:cubicBezTo>
                    <a:pt x="18394" y="7461"/>
                    <a:pt x="18394" y="7340"/>
                    <a:pt x="18265" y="7265"/>
                  </a:cubicBezTo>
                  <a:lnTo>
                    <a:pt x="8372" y="1552"/>
                  </a:lnTo>
                  <a:cubicBezTo>
                    <a:pt x="8307" y="1515"/>
                    <a:pt x="8223" y="1497"/>
                    <a:pt x="8138" y="1497"/>
                  </a:cubicBezTo>
                  <a:close/>
                  <a:moveTo>
                    <a:pt x="6842" y="2245"/>
                  </a:moveTo>
                  <a:cubicBezTo>
                    <a:pt x="6758" y="2245"/>
                    <a:pt x="6673" y="2264"/>
                    <a:pt x="6609" y="2300"/>
                  </a:cubicBezTo>
                  <a:cubicBezTo>
                    <a:pt x="6480" y="2375"/>
                    <a:pt x="6480" y="2497"/>
                    <a:pt x="6609" y="2570"/>
                  </a:cubicBezTo>
                  <a:lnTo>
                    <a:pt x="16502" y="8283"/>
                  </a:lnTo>
                  <a:cubicBezTo>
                    <a:pt x="16566" y="8320"/>
                    <a:pt x="16651" y="8339"/>
                    <a:pt x="16736" y="8339"/>
                  </a:cubicBezTo>
                  <a:cubicBezTo>
                    <a:pt x="16820" y="8339"/>
                    <a:pt x="16905" y="8320"/>
                    <a:pt x="16970" y="8283"/>
                  </a:cubicBezTo>
                  <a:cubicBezTo>
                    <a:pt x="17098" y="8207"/>
                    <a:pt x="17098" y="8088"/>
                    <a:pt x="16970" y="8013"/>
                  </a:cubicBezTo>
                  <a:lnTo>
                    <a:pt x="7076" y="2300"/>
                  </a:lnTo>
                  <a:cubicBezTo>
                    <a:pt x="7012" y="2264"/>
                    <a:pt x="6927" y="2245"/>
                    <a:pt x="6842" y="2245"/>
                  </a:cubicBezTo>
                  <a:close/>
                  <a:moveTo>
                    <a:pt x="5547" y="2992"/>
                  </a:moveTo>
                  <a:cubicBezTo>
                    <a:pt x="5462" y="2992"/>
                    <a:pt x="5377" y="3011"/>
                    <a:pt x="5313" y="3048"/>
                  </a:cubicBezTo>
                  <a:cubicBezTo>
                    <a:pt x="5183" y="3124"/>
                    <a:pt x="5183" y="3245"/>
                    <a:pt x="5313" y="3318"/>
                  </a:cubicBezTo>
                  <a:lnTo>
                    <a:pt x="15206" y="9031"/>
                  </a:lnTo>
                  <a:cubicBezTo>
                    <a:pt x="15271" y="9068"/>
                    <a:pt x="15356" y="9087"/>
                    <a:pt x="15440" y="9087"/>
                  </a:cubicBezTo>
                  <a:cubicBezTo>
                    <a:pt x="15525" y="9087"/>
                    <a:pt x="15610" y="9068"/>
                    <a:pt x="15674" y="9031"/>
                  </a:cubicBezTo>
                  <a:cubicBezTo>
                    <a:pt x="15803" y="8956"/>
                    <a:pt x="15803" y="8836"/>
                    <a:pt x="15674" y="8761"/>
                  </a:cubicBezTo>
                  <a:lnTo>
                    <a:pt x="5781" y="3048"/>
                  </a:lnTo>
                  <a:cubicBezTo>
                    <a:pt x="5716" y="3011"/>
                    <a:pt x="5632" y="2992"/>
                    <a:pt x="5547" y="2992"/>
                  </a:cubicBezTo>
                  <a:close/>
                  <a:moveTo>
                    <a:pt x="4251" y="3740"/>
                  </a:moveTo>
                  <a:cubicBezTo>
                    <a:pt x="4166" y="3740"/>
                    <a:pt x="4082" y="3759"/>
                    <a:pt x="4018" y="3797"/>
                  </a:cubicBezTo>
                  <a:cubicBezTo>
                    <a:pt x="3887" y="3872"/>
                    <a:pt x="3887" y="3993"/>
                    <a:pt x="4018" y="4066"/>
                  </a:cubicBezTo>
                  <a:lnTo>
                    <a:pt x="13911" y="9779"/>
                  </a:lnTo>
                  <a:cubicBezTo>
                    <a:pt x="13975" y="9817"/>
                    <a:pt x="14060" y="9835"/>
                    <a:pt x="14144" y="9835"/>
                  </a:cubicBezTo>
                  <a:cubicBezTo>
                    <a:pt x="14229" y="9835"/>
                    <a:pt x="14313" y="9817"/>
                    <a:pt x="14379" y="9779"/>
                  </a:cubicBezTo>
                  <a:cubicBezTo>
                    <a:pt x="14507" y="9704"/>
                    <a:pt x="14507" y="9584"/>
                    <a:pt x="14379" y="9509"/>
                  </a:cubicBezTo>
                  <a:lnTo>
                    <a:pt x="4485" y="3797"/>
                  </a:lnTo>
                  <a:cubicBezTo>
                    <a:pt x="4420" y="3759"/>
                    <a:pt x="4335" y="3740"/>
                    <a:pt x="4251" y="3740"/>
                  </a:cubicBezTo>
                  <a:close/>
                  <a:moveTo>
                    <a:pt x="2955" y="4488"/>
                  </a:moveTo>
                  <a:cubicBezTo>
                    <a:pt x="2870" y="4488"/>
                    <a:pt x="2786" y="4507"/>
                    <a:pt x="2721" y="4545"/>
                  </a:cubicBezTo>
                  <a:cubicBezTo>
                    <a:pt x="2592" y="4620"/>
                    <a:pt x="2592" y="4741"/>
                    <a:pt x="2721" y="4815"/>
                  </a:cubicBezTo>
                  <a:lnTo>
                    <a:pt x="12614" y="10527"/>
                  </a:lnTo>
                  <a:cubicBezTo>
                    <a:pt x="12679" y="10565"/>
                    <a:pt x="12764" y="10583"/>
                    <a:pt x="12848" y="10583"/>
                  </a:cubicBezTo>
                  <a:cubicBezTo>
                    <a:pt x="12933" y="10583"/>
                    <a:pt x="13018" y="10565"/>
                    <a:pt x="13083" y="10527"/>
                  </a:cubicBezTo>
                  <a:cubicBezTo>
                    <a:pt x="13212" y="10452"/>
                    <a:pt x="13212" y="10331"/>
                    <a:pt x="13083" y="10257"/>
                  </a:cubicBezTo>
                  <a:lnTo>
                    <a:pt x="3188" y="4545"/>
                  </a:lnTo>
                  <a:cubicBezTo>
                    <a:pt x="3124" y="4507"/>
                    <a:pt x="3039" y="4488"/>
                    <a:pt x="2955" y="4488"/>
                  </a:cubicBezTo>
                  <a:close/>
                  <a:moveTo>
                    <a:pt x="1659" y="5237"/>
                  </a:moveTo>
                  <a:cubicBezTo>
                    <a:pt x="1574" y="5237"/>
                    <a:pt x="1489" y="5255"/>
                    <a:pt x="1425" y="5293"/>
                  </a:cubicBezTo>
                  <a:cubicBezTo>
                    <a:pt x="1296" y="5368"/>
                    <a:pt x="1296" y="5489"/>
                    <a:pt x="1425" y="5563"/>
                  </a:cubicBezTo>
                  <a:lnTo>
                    <a:pt x="11318" y="11275"/>
                  </a:lnTo>
                  <a:cubicBezTo>
                    <a:pt x="11384" y="11313"/>
                    <a:pt x="11468" y="11332"/>
                    <a:pt x="11553" y="11332"/>
                  </a:cubicBezTo>
                  <a:cubicBezTo>
                    <a:pt x="11637" y="11332"/>
                    <a:pt x="11722" y="11313"/>
                    <a:pt x="11786" y="11275"/>
                  </a:cubicBezTo>
                  <a:cubicBezTo>
                    <a:pt x="11916" y="11200"/>
                    <a:pt x="11916" y="11079"/>
                    <a:pt x="11786" y="11005"/>
                  </a:cubicBezTo>
                  <a:lnTo>
                    <a:pt x="1893" y="5293"/>
                  </a:lnTo>
                  <a:cubicBezTo>
                    <a:pt x="1828" y="5255"/>
                    <a:pt x="1744" y="5237"/>
                    <a:pt x="1659" y="5237"/>
                  </a:cubicBezTo>
                  <a:close/>
                  <a:moveTo>
                    <a:pt x="363" y="5985"/>
                  </a:moveTo>
                  <a:cubicBezTo>
                    <a:pt x="279" y="5985"/>
                    <a:pt x="194" y="6004"/>
                    <a:pt x="130" y="6041"/>
                  </a:cubicBezTo>
                  <a:cubicBezTo>
                    <a:pt x="1" y="6116"/>
                    <a:pt x="1" y="6236"/>
                    <a:pt x="130" y="6311"/>
                  </a:cubicBezTo>
                  <a:lnTo>
                    <a:pt x="10023" y="12023"/>
                  </a:lnTo>
                  <a:cubicBezTo>
                    <a:pt x="10087" y="12061"/>
                    <a:pt x="10172" y="12080"/>
                    <a:pt x="10257" y="12080"/>
                  </a:cubicBezTo>
                  <a:cubicBezTo>
                    <a:pt x="10341" y="12080"/>
                    <a:pt x="10426" y="12061"/>
                    <a:pt x="10490" y="12023"/>
                  </a:cubicBezTo>
                  <a:cubicBezTo>
                    <a:pt x="10619" y="11948"/>
                    <a:pt x="10619" y="11827"/>
                    <a:pt x="10490" y="11754"/>
                  </a:cubicBezTo>
                  <a:lnTo>
                    <a:pt x="597" y="6041"/>
                  </a:lnTo>
                  <a:cubicBezTo>
                    <a:pt x="533" y="6004"/>
                    <a:pt x="448" y="5985"/>
                    <a:pt x="363" y="5985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4204;p72">
              <a:extLst>
                <a:ext uri="{FF2B5EF4-FFF2-40B4-BE49-F238E27FC236}">
                  <a16:creationId xmlns:a16="http://schemas.microsoft.com/office/drawing/2014/main" id="{EDCB95CB-E5D8-E036-E30E-C47E4A043842}"/>
                </a:ext>
              </a:extLst>
            </p:cNvPr>
            <p:cNvSpPr/>
            <p:nvPr/>
          </p:nvSpPr>
          <p:spPr>
            <a:xfrm>
              <a:off x="1412300" y="3121650"/>
              <a:ext cx="522875" cy="301400"/>
            </a:xfrm>
            <a:custGeom>
              <a:avLst/>
              <a:gdLst/>
              <a:ahLst/>
              <a:cxnLst/>
              <a:rect l="l" t="t" r="r" b="b"/>
              <a:pathLst>
                <a:path w="20915" h="12056" extrusionOk="0">
                  <a:moveTo>
                    <a:pt x="10657" y="1"/>
                  </a:moveTo>
                  <a:cubicBezTo>
                    <a:pt x="10573" y="1"/>
                    <a:pt x="10488" y="19"/>
                    <a:pt x="10423" y="56"/>
                  </a:cubicBezTo>
                  <a:cubicBezTo>
                    <a:pt x="10399" y="71"/>
                    <a:pt x="10383" y="88"/>
                    <a:pt x="10368" y="105"/>
                  </a:cubicBezTo>
                  <a:cubicBezTo>
                    <a:pt x="10417" y="90"/>
                    <a:pt x="10470" y="83"/>
                    <a:pt x="10523" y="83"/>
                  </a:cubicBezTo>
                  <a:cubicBezTo>
                    <a:pt x="10606" y="83"/>
                    <a:pt x="10688" y="101"/>
                    <a:pt x="10751" y="137"/>
                  </a:cubicBezTo>
                  <a:lnTo>
                    <a:pt x="20645" y="5850"/>
                  </a:lnTo>
                  <a:cubicBezTo>
                    <a:pt x="20749" y="5909"/>
                    <a:pt x="20764" y="5998"/>
                    <a:pt x="20700" y="6070"/>
                  </a:cubicBezTo>
                  <a:cubicBezTo>
                    <a:pt x="20730" y="6063"/>
                    <a:pt x="20760" y="6053"/>
                    <a:pt x="20786" y="6038"/>
                  </a:cubicBezTo>
                  <a:cubicBezTo>
                    <a:pt x="20914" y="5965"/>
                    <a:pt x="20914" y="5843"/>
                    <a:pt x="20786" y="5768"/>
                  </a:cubicBezTo>
                  <a:lnTo>
                    <a:pt x="10891" y="56"/>
                  </a:lnTo>
                  <a:cubicBezTo>
                    <a:pt x="10826" y="19"/>
                    <a:pt x="10742" y="1"/>
                    <a:pt x="10657" y="1"/>
                  </a:cubicBezTo>
                  <a:close/>
                  <a:moveTo>
                    <a:pt x="9361" y="749"/>
                  </a:moveTo>
                  <a:cubicBezTo>
                    <a:pt x="9277" y="749"/>
                    <a:pt x="9192" y="767"/>
                    <a:pt x="9128" y="804"/>
                  </a:cubicBezTo>
                  <a:cubicBezTo>
                    <a:pt x="9103" y="819"/>
                    <a:pt x="9088" y="836"/>
                    <a:pt x="9072" y="853"/>
                  </a:cubicBezTo>
                  <a:cubicBezTo>
                    <a:pt x="9121" y="839"/>
                    <a:pt x="9175" y="831"/>
                    <a:pt x="9228" y="831"/>
                  </a:cubicBezTo>
                  <a:cubicBezTo>
                    <a:pt x="9310" y="831"/>
                    <a:pt x="9392" y="849"/>
                    <a:pt x="9456" y="885"/>
                  </a:cubicBezTo>
                  <a:lnTo>
                    <a:pt x="19349" y="6598"/>
                  </a:lnTo>
                  <a:cubicBezTo>
                    <a:pt x="19453" y="6657"/>
                    <a:pt x="19469" y="6746"/>
                    <a:pt x="19404" y="6818"/>
                  </a:cubicBezTo>
                  <a:cubicBezTo>
                    <a:pt x="19435" y="6811"/>
                    <a:pt x="19464" y="6802"/>
                    <a:pt x="19489" y="6786"/>
                  </a:cubicBezTo>
                  <a:cubicBezTo>
                    <a:pt x="19619" y="6713"/>
                    <a:pt x="19619" y="6592"/>
                    <a:pt x="19489" y="6516"/>
                  </a:cubicBezTo>
                  <a:lnTo>
                    <a:pt x="9595" y="804"/>
                  </a:lnTo>
                  <a:cubicBezTo>
                    <a:pt x="9531" y="767"/>
                    <a:pt x="9446" y="749"/>
                    <a:pt x="9361" y="749"/>
                  </a:cubicBezTo>
                  <a:close/>
                  <a:moveTo>
                    <a:pt x="8066" y="1497"/>
                  </a:moveTo>
                  <a:cubicBezTo>
                    <a:pt x="7981" y="1497"/>
                    <a:pt x="7896" y="1515"/>
                    <a:pt x="7832" y="1552"/>
                  </a:cubicBezTo>
                  <a:cubicBezTo>
                    <a:pt x="7808" y="1567"/>
                    <a:pt x="7791" y="1584"/>
                    <a:pt x="7775" y="1601"/>
                  </a:cubicBezTo>
                  <a:cubicBezTo>
                    <a:pt x="7825" y="1587"/>
                    <a:pt x="7878" y="1579"/>
                    <a:pt x="7931" y="1579"/>
                  </a:cubicBezTo>
                  <a:cubicBezTo>
                    <a:pt x="8014" y="1579"/>
                    <a:pt x="8095" y="1597"/>
                    <a:pt x="8159" y="1633"/>
                  </a:cubicBezTo>
                  <a:lnTo>
                    <a:pt x="18054" y="7346"/>
                  </a:lnTo>
                  <a:cubicBezTo>
                    <a:pt x="18156" y="7406"/>
                    <a:pt x="18173" y="7495"/>
                    <a:pt x="18109" y="7567"/>
                  </a:cubicBezTo>
                  <a:cubicBezTo>
                    <a:pt x="18138" y="7557"/>
                    <a:pt x="18169" y="7550"/>
                    <a:pt x="18193" y="7534"/>
                  </a:cubicBezTo>
                  <a:cubicBezTo>
                    <a:pt x="18322" y="7459"/>
                    <a:pt x="18322" y="7340"/>
                    <a:pt x="18193" y="7265"/>
                  </a:cubicBezTo>
                  <a:lnTo>
                    <a:pt x="8300" y="1552"/>
                  </a:lnTo>
                  <a:cubicBezTo>
                    <a:pt x="8235" y="1515"/>
                    <a:pt x="8151" y="1497"/>
                    <a:pt x="8066" y="1497"/>
                  </a:cubicBezTo>
                  <a:close/>
                  <a:moveTo>
                    <a:pt x="6770" y="2245"/>
                  </a:moveTo>
                  <a:cubicBezTo>
                    <a:pt x="6686" y="2245"/>
                    <a:pt x="6601" y="2264"/>
                    <a:pt x="6537" y="2300"/>
                  </a:cubicBezTo>
                  <a:cubicBezTo>
                    <a:pt x="6512" y="2316"/>
                    <a:pt x="6495" y="2333"/>
                    <a:pt x="6480" y="2349"/>
                  </a:cubicBezTo>
                  <a:cubicBezTo>
                    <a:pt x="6529" y="2335"/>
                    <a:pt x="6582" y="2328"/>
                    <a:pt x="6635" y="2328"/>
                  </a:cubicBezTo>
                  <a:cubicBezTo>
                    <a:pt x="6718" y="2328"/>
                    <a:pt x="6800" y="2345"/>
                    <a:pt x="6863" y="2382"/>
                  </a:cubicBezTo>
                  <a:lnTo>
                    <a:pt x="16757" y="8094"/>
                  </a:lnTo>
                  <a:cubicBezTo>
                    <a:pt x="16861" y="8154"/>
                    <a:pt x="16878" y="8243"/>
                    <a:pt x="16813" y="8315"/>
                  </a:cubicBezTo>
                  <a:cubicBezTo>
                    <a:pt x="16842" y="8306"/>
                    <a:pt x="16873" y="8296"/>
                    <a:pt x="16898" y="8283"/>
                  </a:cubicBezTo>
                  <a:cubicBezTo>
                    <a:pt x="17026" y="8207"/>
                    <a:pt x="17026" y="8088"/>
                    <a:pt x="16898" y="8013"/>
                  </a:cubicBezTo>
                  <a:lnTo>
                    <a:pt x="7004" y="2300"/>
                  </a:lnTo>
                  <a:cubicBezTo>
                    <a:pt x="6940" y="2264"/>
                    <a:pt x="6855" y="2245"/>
                    <a:pt x="6770" y="2245"/>
                  </a:cubicBezTo>
                  <a:close/>
                  <a:moveTo>
                    <a:pt x="5475" y="2992"/>
                  </a:moveTo>
                  <a:cubicBezTo>
                    <a:pt x="5390" y="2992"/>
                    <a:pt x="5305" y="3011"/>
                    <a:pt x="5241" y="3048"/>
                  </a:cubicBezTo>
                  <a:cubicBezTo>
                    <a:pt x="5215" y="3064"/>
                    <a:pt x="5200" y="3081"/>
                    <a:pt x="5184" y="3098"/>
                  </a:cubicBezTo>
                  <a:cubicBezTo>
                    <a:pt x="5233" y="3083"/>
                    <a:pt x="5287" y="3076"/>
                    <a:pt x="5340" y="3076"/>
                  </a:cubicBezTo>
                  <a:cubicBezTo>
                    <a:pt x="5422" y="3076"/>
                    <a:pt x="5504" y="3093"/>
                    <a:pt x="5568" y="3130"/>
                  </a:cubicBezTo>
                  <a:lnTo>
                    <a:pt x="15461" y="8842"/>
                  </a:lnTo>
                  <a:cubicBezTo>
                    <a:pt x="15565" y="8902"/>
                    <a:pt x="15581" y="8991"/>
                    <a:pt x="15518" y="9063"/>
                  </a:cubicBezTo>
                  <a:cubicBezTo>
                    <a:pt x="15547" y="9054"/>
                    <a:pt x="15578" y="9045"/>
                    <a:pt x="15602" y="9031"/>
                  </a:cubicBezTo>
                  <a:cubicBezTo>
                    <a:pt x="15731" y="8956"/>
                    <a:pt x="15731" y="8836"/>
                    <a:pt x="15602" y="8761"/>
                  </a:cubicBezTo>
                  <a:lnTo>
                    <a:pt x="5709" y="3048"/>
                  </a:lnTo>
                  <a:cubicBezTo>
                    <a:pt x="5644" y="3011"/>
                    <a:pt x="5560" y="2992"/>
                    <a:pt x="5475" y="2992"/>
                  </a:cubicBezTo>
                  <a:close/>
                  <a:moveTo>
                    <a:pt x="4179" y="3740"/>
                  </a:moveTo>
                  <a:cubicBezTo>
                    <a:pt x="4094" y="3740"/>
                    <a:pt x="4010" y="3759"/>
                    <a:pt x="3946" y="3797"/>
                  </a:cubicBezTo>
                  <a:cubicBezTo>
                    <a:pt x="3920" y="3810"/>
                    <a:pt x="3904" y="3829"/>
                    <a:pt x="3889" y="3846"/>
                  </a:cubicBezTo>
                  <a:cubicBezTo>
                    <a:pt x="3938" y="3831"/>
                    <a:pt x="3991" y="3824"/>
                    <a:pt x="4044" y="3824"/>
                  </a:cubicBezTo>
                  <a:cubicBezTo>
                    <a:pt x="4127" y="3824"/>
                    <a:pt x="4209" y="3842"/>
                    <a:pt x="4272" y="3878"/>
                  </a:cubicBezTo>
                  <a:lnTo>
                    <a:pt x="14165" y="9590"/>
                  </a:lnTo>
                  <a:cubicBezTo>
                    <a:pt x="14270" y="9650"/>
                    <a:pt x="14285" y="9739"/>
                    <a:pt x="14222" y="9811"/>
                  </a:cubicBezTo>
                  <a:cubicBezTo>
                    <a:pt x="14251" y="9802"/>
                    <a:pt x="14280" y="9793"/>
                    <a:pt x="14307" y="9779"/>
                  </a:cubicBezTo>
                  <a:cubicBezTo>
                    <a:pt x="14435" y="9704"/>
                    <a:pt x="14435" y="9584"/>
                    <a:pt x="14307" y="9509"/>
                  </a:cubicBezTo>
                  <a:lnTo>
                    <a:pt x="4413" y="3797"/>
                  </a:lnTo>
                  <a:cubicBezTo>
                    <a:pt x="4348" y="3759"/>
                    <a:pt x="4263" y="3740"/>
                    <a:pt x="4179" y="3740"/>
                  </a:cubicBezTo>
                  <a:close/>
                  <a:moveTo>
                    <a:pt x="2883" y="4488"/>
                  </a:moveTo>
                  <a:cubicBezTo>
                    <a:pt x="2798" y="4488"/>
                    <a:pt x="2714" y="4507"/>
                    <a:pt x="2649" y="4545"/>
                  </a:cubicBezTo>
                  <a:cubicBezTo>
                    <a:pt x="2624" y="4559"/>
                    <a:pt x="2609" y="4577"/>
                    <a:pt x="2593" y="4594"/>
                  </a:cubicBezTo>
                  <a:cubicBezTo>
                    <a:pt x="2642" y="4579"/>
                    <a:pt x="2695" y="4572"/>
                    <a:pt x="2749" y="4572"/>
                  </a:cubicBezTo>
                  <a:cubicBezTo>
                    <a:pt x="2831" y="4572"/>
                    <a:pt x="2913" y="4590"/>
                    <a:pt x="2977" y="4626"/>
                  </a:cubicBezTo>
                  <a:lnTo>
                    <a:pt x="12870" y="10339"/>
                  </a:lnTo>
                  <a:cubicBezTo>
                    <a:pt x="12974" y="10398"/>
                    <a:pt x="12990" y="10487"/>
                    <a:pt x="12925" y="10559"/>
                  </a:cubicBezTo>
                  <a:cubicBezTo>
                    <a:pt x="12956" y="10550"/>
                    <a:pt x="12985" y="10541"/>
                    <a:pt x="13011" y="10527"/>
                  </a:cubicBezTo>
                  <a:cubicBezTo>
                    <a:pt x="13140" y="10452"/>
                    <a:pt x="13140" y="10331"/>
                    <a:pt x="13011" y="10257"/>
                  </a:cubicBezTo>
                  <a:lnTo>
                    <a:pt x="3116" y="4545"/>
                  </a:lnTo>
                  <a:cubicBezTo>
                    <a:pt x="3052" y="4507"/>
                    <a:pt x="2967" y="4488"/>
                    <a:pt x="2883" y="4488"/>
                  </a:cubicBezTo>
                  <a:close/>
                  <a:moveTo>
                    <a:pt x="1587" y="5237"/>
                  </a:moveTo>
                  <a:cubicBezTo>
                    <a:pt x="1502" y="5237"/>
                    <a:pt x="1417" y="5255"/>
                    <a:pt x="1353" y="5293"/>
                  </a:cubicBezTo>
                  <a:cubicBezTo>
                    <a:pt x="1328" y="5307"/>
                    <a:pt x="1313" y="5325"/>
                    <a:pt x="1298" y="5342"/>
                  </a:cubicBezTo>
                  <a:cubicBezTo>
                    <a:pt x="1347" y="5328"/>
                    <a:pt x="1400" y="5320"/>
                    <a:pt x="1453" y="5320"/>
                  </a:cubicBezTo>
                  <a:cubicBezTo>
                    <a:pt x="1536" y="5320"/>
                    <a:pt x="1618" y="5338"/>
                    <a:pt x="1681" y="5374"/>
                  </a:cubicBezTo>
                  <a:lnTo>
                    <a:pt x="11574" y="11087"/>
                  </a:lnTo>
                  <a:cubicBezTo>
                    <a:pt x="11679" y="11147"/>
                    <a:pt x="11694" y="11235"/>
                    <a:pt x="11630" y="11307"/>
                  </a:cubicBezTo>
                  <a:cubicBezTo>
                    <a:pt x="11660" y="11298"/>
                    <a:pt x="11689" y="11289"/>
                    <a:pt x="11714" y="11275"/>
                  </a:cubicBezTo>
                  <a:cubicBezTo>
                    <a:pt x="11844" y="11200"/>
                    <a:pt x="11844" y="11079"/>
                    <a:pt x="11714" y="11005"/>
                  </a:cubicBezTo>
                  <a:lnTo>
                    <a:pt x="1821" y="5293"/>
                  </a:lnTo>
                  <a:cubicBezTo>
                    <a:pt x="1756" y="5255"/>
                    <a:pt x="1672" y="5237"/>
                    <a:pt x="1587" y="5237"/>
                  </a:cubicBezTo>
                  <a:close/>
                  <a:moveTo>
                    <a:pt x="291" y="5985"/>
                  </a:moveTo>
                  <a:cubicBezTo>
                    <a:pt x="207" y="5985"/>
                    <a:pt x="122" y="6004"/>
                    <a:pt x="58" y="6041"/>
                  </a:cubicBezTo>
                  <a:cubicBezTo>
                    <a:pt x="33" y="6055"/>
                    <a:pt x="16" y="6073"/>
                    <a:pt x="1" y="6090"/>
                  </a:cubicBezTo>
                  <a:cubicBezTo>
                    <a:pt x="50" y="6076"/>
                    <a:pt x="104" y="6068"/>
                    <a:pt x="157" y="6068"/>
                  </a:cubicBezTo>
                  <a:cubicBezTo>
                    <a:pt x="239" y="6068"/>
                    <a:pt x="321" y="6086"/>
                    <a:pt x="384" y="6122"/>
                  </a:cubicBezTo>
                  <a:lnTo>
                    <a:pt x="10277" y="11835"/>
                  </a:lnTo>
                  <a:cubicBezTo>
                    <a:pt x="10382" y="11895"/>
                    <a:pt x="10399" y="11984"/>
                    <a:pt x="10334" y="12056"/>
                  </a:cubicBezTo>
                  <a:cubicBezTo>
                    <a:pt x="10363" y="12046"/>
                    <a:pt x="10394" y="12037"/>
                    <a:pt x="10418" y="12023"/>
                  </a:cubicBezTo>
                  <a:cubicBezTo>
                    <a:pt x="10547" y="11948"/>
                    <a:pt x="10547" y="11827"/>
                    <a:pt x="10418" y="11754"/>
                  </a:cubicBezTo>
                  <a:lnTo>
                    <a:pt x="525" y="6041"/>
                  </a:lnTo>
                  <a:cubicBezTo>
                    <a:pt x="461" y="6004"/>
                    <a:pt x="376" y="5985"/>
                    <a:pt x="291" y="5985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4205;p72">
              <a:extLst>
                <a:ext uri="{FF2B5EF4-FFF2-40B4-BE49-F238E27FC236}">
                  <a16:creationId xmlns:a16="http://schemas.microsoft.com/office/drawing/2014/main" id="{0E1E3A6B-F19A-F87B-3C14-D280B02F92BA}"/>
                </a:ext>
              </a:extLst>
            </p:cNvPr>
            <p:cNvSpPr/>
            <p:nvPr/>
          </p:nvSpPr>
          <p:spPr>
            <a:xfrm>
              <a:off x="2244800" y="3879875"/>
              <a:ext cx="91125" cy="85375"/>
            </a:xfrm>
            <a:custGeom>
              <a:avLst/>
              <a:gdLst/>
              <a:ahLst/>
              <a:cxnLst/>
              <a:rect l="l" t="t" r="r" b="b"/>
              <a:pathLst>
                <a:path w="3645" h="3415" extrusionOk="0">
                  <a:moveTo>
                    <a:pt x="3645" y="0"/>
                  </a:moveTo>
                  <a:lnTo>
                    <a:pt x="1" y="2269"/>
                  </a:lnTo>
                  <a:lnTo>
                    <a:pt x="1" y="3414"/>
                  </a:lnTo>
                  <a:lnTo>
                    <a:pt x="3645" y="1145"/>
                  </a:lnTo>
                  <a:lnTo>
                    <a:pt x="364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4206;p72">
              <a:extLst>
                <a:ext uri="{FF2B5EF4-FFF2-40B4-BE49-F238E27FC236}">
                  <a16:creationId xmlns:a16="http://schemas.microsoft.com/office/drawing/2014/main" id="{1E5E4A43-4E60-EC09-651F-AC412F1FFFBD}"/>
                </a:ext>
              </a:extLst>
            </p:cNvPr>
            <p:cNvSpPr/>
            <p:nvPr/>
          </p:nvSpPr>
          <p:spPr>
            <a:xfrm>
              <a:off x="2164475" y="3769800"/>
              <a:ext cx="255625" cy="245925"/>
            </a:xfrm>
            <a:custGeom>
              <a:avLst/>
              <a:gdLst/>
              <a:ahLst/>
              <a:cxnLst/>
              <a:rect l="l" t="t" r="r" b="b"/>
              <a:pathLst>
                <a:path w="10225" h="9837" extrusionOk="0">
                  <a:moveTo>
                    <a:pt x="9258" y="1"/>
                  </a:moveTo>
                  <a:cubicBezTo>
                    <a:pt x="9003" y="1"/>
                    <a:pt x="8719" y="86"/>
                    <a:pt x="8423" y="257"/>
                  </a:cubicBezTo>
                  <a:lnTo>
                    <a:pt x="7919" y="627"/>
                  </a:lnTo>
                  <a:cubicBezTo>
                    <a:pt x="6079" y="1970"/>
                    <a:pt x="5066" y="2711"/>
                    <a:pt x="2867" y="3988"/>
                  </a:cubicBezTo>
                  <a:cubicBezTo>
                    <a:pt x="2076" y="4446"/>
                    <a:pt x="1455" y="5436"/>
                    <a:pt x="1455" y="6243"/>
                  </a:cubicBezTo>
                  <a:lnTo>
                    <a:pt x="1455" y="8861"/>
                  </a:lnTo>
                  <a:lnTo>
                    <a:pt x="586" y="8360"/>
                  </a:lnTo>
                  <a:cubicBezTo>
                    <a:pt x="530" y="8327"/>
                    <a:pt x="468" y="8311"/>
                    <a:pt x="407" y="8311"/>
                  </a:cubicBezTo>
                  <a:cubicBezTo>
                    <a:pt x="284" y="8311"/>
                    <a:pt x="164" y="8376"/>
                    <a:pt x="98" y="8490"/>
                  </a:cubicBezTo>
                  <a:cubicBezTo>
                    <a:pt x="0" y="8661"/>
                    <a:pt x="58" y="8878"/>
                    <a:pt x="229" y="8978"/>
                  </a:cubicBezTo>
                  <a:lnTo>
                    <a:pt x="1633" y="9789"/>
                  </a:lnTo>
                  <a:cubicBezTo>
                    <a:pt x="1688" y="9821"/>
                    <a:pt x="1751" y="9837"/>
                    <a:pt x="1812" y="9837"/>
                  </a:cubicBezTo>
                  <a:cubicBezTo>
                    <a:pt x="1874" y="9837"/>
                    <a:pt x="1935" y="9821"/>
                    <a:pt x="1990" y="9789"/>
                  </a:cubicBezTo>
                  <a:cubicBezTo>
                    <a:pt x="2101" y="9725"/>
                    <a:pt x="2170" y="9607"/>
                    <a:pt x="2170" y="9479"/>
                  </a:cubicBezTo>
                  <a:lnTo>
                    <a:pt x="2170" y="6243"/>
                  </a:lnTo>
                  <a:cubicBezTo>
                    <a:pt x="2170" y="5686"/>
                    <a:pt x="2653" y="4937"/>
                    <a:pt x="3224" y="4605"/>
                  </a:cubicBezTo>
                  <a:cubicBezTo>
                    <a:pt x="5455" y="3310"/>
                    <a:pt x="6479" y="2560"/>
                    <a:pt x="8340" y="1202"/>
                  </a:cubicBezTo>
                  <a:lnTo>
                    <a:pt x="8813" y="855"/>
                  </a:lnTo>
                  <a:cubicBezTo>
                    <a:pt x="8994" y="750"/>
                    <a:pt x="9141" y="712"/>
                    <a:pt x="9248" y="712"/>
                  </a:cubicBezTo>
                  <a:cubicBezTo>
                    <a:pt x="9307" y="712"/>
                    <a:pt x="9354" y="724"/>
                    <a:pt x="9388" y="743"/>
                  </a:cubicBezTo>
                  <a:cubicBezTo>
                    <a:pt x="9495" y="805"/>
                    <a:pt x="9510" y="973"/>
                    <a:pt x="9510" y="1069"/>
                  </a:cubicBezTo>
                  <a:lnTo>
                    <a:pt x="9510" y="3862"/>
                  </a:lnTo>
                  <a:lnTo>
                    <a:pt x="8739" y="3417"/>
                  </a:lnTo>
                  <a:cubicBezTo>
                    <a:pt x="8683" y="3384"/>
                    <a:pt x="8621" y="3369"/>
                    <a:pt x="8561" y="3369"/>
                  </a:cubicBezTo>
                  <a:cubicBezTo>
                    <a:pt x="8438" y="3369"/>
                    <a:pt x="8319" y="3433"/>
                    <a:pt x="8253" y="3548"/>
                  </a:cubicBezTo>
                  <a:cubicBezTo>
                    <a:pt x="8153" y="3718"/>
                    <a:pt x="8212" y="3935"/>
                    <a:pt x="8383" y="4035"/>
                  </a:cubicBezTo>
                  <a:lnTo>
                    <a:pt x="9690" y="4788"/>
                  </a:lnTo>
                  <a:cubicBezTo>
                    <a:pt x="9745" y="4820"/>
                    <a:pt x="9806" y="4836"/>
                    <a:pt x="9867" y="4836"/>
                  </a:cubicBezTo>
                  <a:cubicBezTo>
                    <a:pt x="9929" y="4836"/>
                    <a:pt x="9990" y="4820"/>
                    <a:pt x="10045" y="4788"/>
                  </a:cubicBezTo>
                  <a:cubicBezTo>
                    <a:pt x="10156" y="4725"/>
                    <a:pt x="10225" y="4607"/>
                    <a:pt x="10225" y="4480"/>
                  </a:cubicBezTo>
                  <a:lnTo>
                    <a:pt x="10225" y="1069"/>
                  </a:lnTo>
                  <a:cubicBezTo>
                    <a:pt x="10225" y="638"/>
                    <a:pt x="10055" y="303"/>
                    <a:pt x="9745" y="126"/>
                  </a:cubicBezTo>
                  <a:cubicBezTo>
                    <a:pt x="9601" y="43"/>
                    <a:pt x="9437" y="1"/>
                    <a:pt x="925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4207;p72">
              <a:extLst>
                <a:ext uri="{FF2B5EF4-FFF2-40B4-BE49-F238E27FC236}">
                  <a16:creationId xmlns:a16="http://schemas.microsoft.com/office/drawing/2014/main" id="{EA83E537-CB91-1143-392B-57484E333C8D}"/>
                </a:ext>
              </a:extLst>
            </p:cNvPr>
            <p:cNvSpPr/>
            <p:nvPr/>
          </p:nvSpPr>
          <p:spPr>
            <a:xfrm>
              <a:off x="2244225" y="3779725"/>
              <a:ext cx="136475" cy="92200"/>
            </a:xfrm>
            <a:custGeom>
              <a:avLst/>
              <a:gdLst/>
              <a:ahLst/>
              <a:cxnLst/>
              <a:rect l="l" t="t" r="r" b="b"/>
              <a:pathLst>
                <a:path w="5459" h="3688" extrusionOk="0">
                  <a:moveTo>
                    <a:pt x="5432" y="0"/>
                  </a:moveTo>
                  <a:cubicBezTo>
                    <a:pt x="5359" y="0"/>
                    <a:pt x="4234" y="830"/>
                    <a:pt x="2768" y="1812"/>
                  </a:cubicBezTo>
                  <a:cubicBezTo>
                    <a:pt x="1267" y="2818"/>
                    <a:pt x="1" y="3644"/>
                    <a:pt x="24" y="3686"/>
                  </a:cubicBezTo>
                  <a:cubicBezTo>
                    <a:pt x="24" y="3687"/>
                    <a:pt x="26" y="3687"/>
                    <a:pt x="28" y="3687"/>
                  </a:cubicBezTo>
                  <a:cubicBezTo>
                    <a:pt x="118" y="3687"/>
                    <a:pt x="1448" y="2958"/>
                    <a:pt x="2909" y="1978"/>
                  </a:cubicBezTo>
                  <a:cubicBezTo>
                    <a:pt x="4410" y="970"/>
                    <a:pt x="5459" y="41"/>
                    <a:pt x="5436" y="2"/>
                  </a:cubicBezTo>
                  <a:cubicBezTo>
                    <a:pt x="5435" y="1"/>
                    <a:pt x="5434" y="0"/>
                    <a:pt x="5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4208;p72">
            <a:extLst>
              <a:ext uri="{FF2B5EF4-FFF2-40B4-BE49-F238E27FC236}">
                <a16:creationId xmlns:a16="http://schemas.microsoft.com/office/drawing/2014/main" id="{A75D4EA4-7A37-F5F4-00A6-25D1C4EF6FC7}"/>
              </a:ext>
            </a:extLst>
          </p:cNvPr>
          <p:cNvGrpSpPr/>
          <p:nvPr/>
        </p:nvGrpSpPr>
        <p:grpSpPr>
          <a:xfrm>
            <a:off x="5093620" y="3782404"/>
            <a:ext cx="1845374" cy="1187675"/>
            <a:chOff x="865600" y="1322700"/>
            <a:chExt cx="1510800" cy="1187675"/>
          </a:xfrm>
        </p:grpSpPr>
        <p:sp>
          <p:nvSpPr>
            <p:cNvPr id="1402" name="Google Shape;4209;p72">
              <a:extLst>
                <a:ext uri="{FF2B5EF4-FFF2-40B4-BE49-F238E27FC236}">
                  <a16:creationId xmlns:a16="http://schemas.microsoft.com/office/drawing/2014/main" id="{AEBD573B-FFEE-E826-B541-9E26B09CF862}"/>
                </a:ext>
              </a:extLst>
            </p:cNvPr>
            <p:cNvSpPr/>
            <p:nvPr/>
          </p:nvSpPr>
          <p:spPr>
            <a:xfrm>
              <a:off x="2029400" y="1754750"/>
              <a:ext cx="34775" cy="65000"/>
            </a:xfrm>
            <a:custGeom>
              <a:avLst/>
              <a:gdLst/>
              <a:ahLst/>
              <a:cxnLst/>
              <a:rect l="l" t="t" r="r" b="b"/>
              <a:pathLst>
                <a:path w="1391" h="2600" extrusionOk="0">
                  <a:moveTo>
                    <a:pt x="829" y="0"/>
                  </a:moveTo>
                  <a:cubicBezTo>
                    <a:pt x="664" y="0"/>
                    <a:pt x="550" y="122"/>
                    <a:pt x="491" y="287"/>
                  </a:cubicBezTo>
                  <a:cubicBezTo>
                    <a:pt x="351" y="677"/>
                    <a:pt x="0" y="2046"/>
                    <a:pt x="243" y="2381"/>
                  </a:cubicBezTo>
                  <a:cubicBezTo>
                    <a:pt x="318" y="2486"/>
                    <a:pt x="567" y="2599"/>
                    <a:pt x="778" y="2599"/>
                  </a:cubicBezTo>
                  <a:cubicBezTo>
                    <a:pt x="823" y="2599"/>
                    <a:pt x="867" y="2594"/>
                    <a:pt x="906" y="2582"/>
                  </a:cubicBezTo>
                  <a:cubicBezTo>
                    <a:pt x="1037" y="2544"/>
                    <a:pt x="1094" y="2299"/>
                    <a:pt x="1126" y="2191"/>
                  </a:cubicBezTo>
                  <a:cubicBezTo>
                    <a:pt x="1250" y="1782"/>
                    <a:pt x="1308" y="1348"/>
                    <a:pt x="1343" y="922"/>
                  </a:cubicBezTo>
                  <a:cubicBezTo>
                    <a:pt x="1359" y="736"/>
                    <a:pt x="1391" y="523"/>
                    <a:pt x="1362" y="338"/>
                  </a:cubicBezTo>
                  <a:cubicBezTo>
                    <a:pt x="1334" y="155"/>
                    <a:pt x="1075" y="45"/>
                    <a:pt x="913" y="10"/>
                  </a:cubicBezTo>
                  <a:cubicBezTo>
                    <a:pt x="883" y="3"/>
                    <a:pt x="856" y="0"/>
                    <a:pt x="82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4210;p72">
              <a:extLst>
                <a:ext uri="{FF2B5EF4-FFF2-40B4-BE49-F238E27FC236}">
                  <a16:creationId xmlns:a16="http://schemas.microsoft.com/office/drawing/2014/main" id="{AA78E2AE-E4A7-EB17-B5E4-CC22D7D8F615}"/>
                </a:ext>
              </a:extLst>
            </p:cNvPr>
            <p:cNvSpPr/>
            <p:nvPr/>
          </p:nvSpPr>
          <p:spPr>
            <a:xfrm>
              <a:off x="1609575" y="2215775"/>
              <a:ext cx="186800" cy="120525"/>
            </a:xfrm>
            <a:custGeom>
              <a:avLst/>
              <a:gdLst/>
              <a:ahLst/>
              <a:cxnLst/>
              <a:rect l="l" t="t" r="r" b="b"/>
              <a:pathLst>
                <a:path w="7472" h="4821" extrusionOk="0">
                  <a:moveTo>
                    <a:pt x="1238" y="0"/>
                  </a:moveTo>
                  <a:lnTo>
                    <a:pt x="1" y="1843"/>
                  </a:lnTo>
                  <a:lnTo>
                    <a:pt x="1638" y="4820"/>
                  </a:lnTo>
                  <a:lnTo>
                    <a:pt x="7472" y="1452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4211;p72">
              <a:extLst>
                <a:ext uri="{FF2B5EF4-FFF2-40B4-BE49-F238E27FC236}">
                  <a16:creationId xmlns:a16="http://schemas.microsoft.com/office/drawing/2014/main" id="{DB5949BC-4938-C77F-96BB-6F4149808676}"/>
                </a:ext>
              </a:extLst>
            </p:cNvPr>
            <p:cNvSpPr/>
            <p:nvPr/>
          </p:nvSpPr>
          <p:spPr>
            <a:xfrm>
              <a:off x="945425" y="1832300"/>
              <a:ext cx="186800" cy="120525"/>
            </a:xfrm>
            <a:custGeom>
              <a:avLst/>
              <a:gdLst/>
              <a:ahLst/>
              <a:cxnLst/>
              <a:rect l="l" t="t" r="r" b="b"/>
              <a:pathLst>
                <a:path w="7472" h="4821" extrusionOk="0">
                  <a:moveTo>
                    <a:pt x="1238" y="0"/>
                  </a:moveTo>
                  <a:lnTo>
                    <a:pt x="1" y="1843"/>
                  </a:lnTo>
                  <a:lnTo>
                    <a:pt x="1638" y="4820"/>
                  </a:lnTo>
                  <a:lnTo>
                    <a:pt x="7472" y="1452"/>
                  </a:lnTo>
                  <a:lnTo>
                    <a:pt x="123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4212;p72">
              <a:extLst>
                <a:ext uri="{FF2B5EF4-FFF2-40B4-BE49-F238E27FC236}">
                  <a16:creationId xmlns:a16="http://schemas.microsoft.com/office/drawing/2014/main" id="{6AE87489-D25E-3568-8E5C-A38CCAC5E19F}"/>
                </a:ext>
              </a:extLst>
            </p:cNvPr>
            <p:cNvSpPr/>
            <p:nvPr/>
          </p:nvSpPr>
          <p:spPr>
            <a:xfrm>
              <a:off x="1685975" y="2261675"/>
              <a:ext cx="197675" cy="242775"/>
            </a:xfrm>
            <a:custGeom>
              <a:avLst/>
              <a:gdLst/>
              <a:ahLst/>
              <a:cxnLst/>
              <a:rect l="l" t="t" r="r" b="b"/>
              <a:pathLst>
                <a:path w="7907" h="9711" extrusionOk="0">
                  <a:moveTo>
                    <a:pt x="3019" y="0"/>
                  </a:moveTo>
                  <a:cubicBezTo>
                    <a:pt x="2682" y="0"/>
                    <a:pt x="2377" y="82"/>
                    <a:pt x="2116" y="238"/>
                  </a:cubicBezTo>
                  <a:lnTo>
                    <a:pt x="0" y="1459"/>
                  </a:lnTo>
                  <a:lnTo>
                    <a:pt x="4824" y="9710"/>
                  </a:lnTo>
                  <a:lnTo>
                    <a:pt x="6939" y="8488"/>
                  </a:lnTo>
                  <a:cubicBezTo>
                    <a:pt x="7537" y="8131"/>
                    <a:pt x="7907" y="7378"/>
                    <a:pt x="7907" y="6314"/>
                  </a:cubicBezTo>
                  <a:cubicBezTo>
                    <a:pt x="7907" y="4159"/>
                    <a:pt x="6394" y="1538"/>
                    <a:pt x="4528" y="462"/>
                  </a:cubicBezTo>
                  <a:cubicBezTo>
                    <a:pt x="3985" y="149"/>
                    <a:pt x="3473" y="0"/>
                    <a:pt x="301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4213;p72">
              <a:extLst>
                <a:ext uri="{FF2B5EF4-FFF2-40B4-BE49-F238E27FC236}">
                  <a16:creationId xmlns:a16="http://schemas.microsoft.com/office/drawing/2014/main" id="{DB44F9EF-51D2-795E-A10C-633C8C328E76}"/>
                </a:ext>
              </a:extLst>
            </p:cNvPr>
            <p:cNvSpPr/>
            <p:nvPr/>
          </p:nvSpPr>
          <p:spPr>
            <a:xfrm>
              <a:off x="1661800" y="2292175"/>
              <a:ext cx="168975" cy="218200"/>
            </a:xfrm>
            <a:custGeom>
              <a:avLst/>
              <a:gdLst/>
              <a:ahLst/>
              <a:cxnLst/>
              <a:rect l="l" t="t" r="r" b="b"/>
              <a:pathLst>
                <a:path w="6759" h="8728" extrusionOk="0">
                  <a:moveTo>
                    <a:pt x="1870" y="1"/>
                  </a:moveTo>
                  <a:cubicBezTo>
                    <a:pt x="762" y="1"/>
                    <a:pt x="0" y="885"/>
                    <a:pt x="0" y="2414"/>
                  </a:cubicBezTo>
                  <a:cubicBezTo>
                    <a:pt x="0" y="4568"/>
                    <a:pt x="1513" y="7188"/>
                    <a:pt x="3379" y="8266"/>
                  </a:cubicBezTo>
                  <a:cubicBezTo>
                    <a:pt x="3921" y="8579"/>
                    <a:pt x="4434" y="8728"/>
                    <a:pt x="4888" y="8728"/>
                  </a:cubicBezTo>
                  <a:cubicBezTo>
                    <a:pt x="5997" y="8728"/>
                    <a:pt x="6758" y="7844"/>
                    <a:pt x="6758" y="6316"/>
                  </a:cubicBezTo>
                  <a:cubicBezTo>
                    <a:pt x="6758" y="4160"/>
                    <a:pt x="5245" y="1540"/>
                    <a:pt x="3379" y="463"/>
                  </a:cubicBezTo>
                  <a:cubicBezTo>
                    <a:pt x="2837" y="149"/>
                    <a:pt x="2324" y="1"/>
                    <a:pt x="1870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4214;p72">
              <a:extLst>
                <a:ext uri="{FF2B5EF4-FFF2-40B4-BE49-F238E27FC236}">
                  <a16:creationId xmlns:a16="http://schemas.microsoft.com/office/drawing/2014/main" id="{4D7F8125-82D5-D2A2-BF16-5572FAE529BC}"/>
                </a:ext>
              </a:extLst>
            </p:cNvPr>
            <p:cNvSpPr/>
            <p:nvPr/>
          </p:nvSpPr>
          <p:spPr>
            <a:xfrm>
              <a:off x="1686500" y="2327625"/>
              <a:ext cx="117225" cy="150525"/>
            </a:xfrm>
            <a:custGeom>
              <a:avLst/>
              <a:gdLst/>
              <a:ahLst/>
              <a:cxnLst/>
              <a:rect l="l" t="t" r="r" b="b"/>
              <a:pathLst>
                <a:path w="4689" h="6021" extrusionOk="0">
                  <a:moveTo>
                    <a:pt x="1313" y="1"/>
                  </a:moveTo>
                  <a:cubicBezTo>
                    <a:pt x="532" y="1"/>
                    <a:pt x="1" y="637"/>
                    <a:pt x="16" y="1723"/>
                  </a:cubicBezTo>
                  <a:cubicBezTo>
                    <a:pt x="39" y="3224"/>
                    <a:pt x="1100" y="5019"/>
                    <a:pt x="2385" y="5731"/>
                  </a:cubicBezTo>
                  <a:cubicBezTo>
                    <a:pt x="2741" y="5928"/>
                    <a:pt x="3077" y="6021"/>
                    <a:pt x="3377" y="6021"/>
                  </a:cubicBezTo>
                  <a:cubicBezTo>
                    <a:pt x="4158" y="6021"/>
                    <a:pt x="4689" y="5385"/>
                    <a:pt x="4672" y="4299"/>
                  </a:cubicBezTo>
                  <a:cubicBezTo>
                    <a:pt x="4649" y="2796"/>
                    <a:pt x="3590" y="1002"/>
                    <a:pt x="2304" y="291"/>
                  </a:cubicBezTo>
                  <a:cubicBezTo>
                    <a:pt x="1948" y="94"/>
                    <a:pt x="1612" y="1"/>
                    <a:pt x="131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4215;p72">
              <a:extLst>
                <a:ext uri="{FF2B5EF4-FFF2-40B4-BE49-F238E27FC236}">
                  <a16:creationId xmlns:a16="http://schemas.microsoft.com/office/drawing/2014/main" id="{E13E8A9E-CFA0-0DA8-F936-4FBF91C8D8F6}"/>
                </a:ext>
              </a:extLst>
            </p:cNvPr>
            <p:cNvSpPr/>
            <p:nvPr/>
          </p:nvSpPr>
          <p:spPr>
            <a:xfrm>
              <a:off x="1694725" y="2338150"/>
              <a:ext cx="100800" cy="129450"/>
            </a:xfrm>
            <a:custGeom>
              <a:avLst/>
              <a:gdLst/>
              <a:ahLst/>
              <a:cxnLst/>
              <a:rect l="l" t="t" r="r" b="b"/>
              <a:pathLst>
                <a:path w="4032" h="5178" extrusionOk="0">
                  <a:moveTo>
                    <a:pt x="1129" y="1"/>
                  </a:moveTo>
                  <a:cubicBezTo>
                    <a:pt x="457" y="1"/>
                    <a:pt x="0" y="548"/>
                    <a:pt x="14" y="1481"/>
                  </a:cubicBezTo>
                  <a:cubicBezTo>
                    <a:pt x="34" y="2774"/>
                    <a:pt x="944" y="4316"/>
                    <a:pt x="2050" y="4928"/>
                  </a:cubicBezTo>
                  <a:cubicBezTo>
                    <a:pt x="2356" y="5097"/>
                    <a:pt x="2645" y="5178"/>
                    <a:pt x="2903" y="5178"/>
                  </a:cubicBezTo>
                  <a:cubicBezTo>
                    <a:pt x="3574" y="5178"/>
                    <a:pt x="4031" y="4631"/>
                    <a:pt x="4017" y="3697"/>
                  </a:cubicBezTo>
                  <a:cubicBezTo>
                    <a:pt x="3998" y="2406"/>
                    <a:pt x="3086" y="862"/>
                    <a:pt x="1981" y="250"/>
                  </a:cubicBezTo>
                  <a:cubicBezTo>
                    <a:pt x="1675" y="81"/>
                    <a:pt x="1386" y="1"/>
                    <a:pt x="112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4216;p72">
              <a:extLst>
                <a:ext uri="{FF2B5EF4-FFF2-40B4-BE49-F238E27FC236}">
                  <a16:creationId xmlns:a16="http://schemas.microsoft.com/office/drawing/2014/main" id="{19147C97-D87F-CB08-7EAC-E3EB1786B50B}"/>
                </a:ext>
              </a:extLst>
            </p:cNvPr>
            <p:cNvSpPr/>
            <p:nvPr/>
          </p:nvSpPr>
          <p:spPr>
            <a:xfrm>
              <a:off x="1719475" y="2364650"/>
              <a:ext cx="56975" cy="73175"/>
            </a:xfrm>
            <a:custGeom>
              <a:avLst/>
              <a:gdLst/>
              <a:ahLst/>
              <a:cxnLst/>
              <a:rect l="l" t="t" r="r" b="b"/>
              <a:pathLst>
                <a:path w="2279" h="2927" extrusionOk="0">
                  <a:moveTo>
                    <a:pt x="638" y="0"/>
                  </a:moveTo>
                  <a:cubicBezTo>
                    <a:pt x="258" y="0"/>
                    <a:pt x="0" y="309"/>
                    <a:pt x="8" y="837"/>
                  </a:cubicBezTo>
                  <a:cubicBezTo>
                    <a:pt x="19" y="1567"/>
                    <a:pt x="534" y="2439"/>
                    <a:pt x="1159" y="2785"/>
                  </a:cubicBezTo>
                  <a:cubicBezTo>
                    <a:pt x="1332" y="2881"/>
                    <a:pt x="1495" y="2926"/>
                    <a:pt x="1640" y="2926"/>
                  </a:cubicBezTo>
                  <a:cubicBezTo>
                    <a:pt x="2020" y="2926"/>
                    <a:pt x="2279" y="2617"/>
                    <a:pt x="2271" y="2089"/>
                  </a:cubicBezTo>
                  <a:cubicBezTo>
                    <a:pt x="2260" y="1360"/>
                    <a:pt x="1744" y="487"/>
                    <a:pt x="1120" y="141"/>
                  </a:cubicBezTo>
                  <a:cubicBezTo>
                    <a:pt x="946" y="45"/>
                    <a:pt x="783" y="0"/>
                    <a:pt x="638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4217;p72">
              <a:extLst>
                <a:ext uri="{FF2B5EF4-FFF2-40B4-BE49-F238E27FC236}">
                  <a16:creationId xmlns:a16="http://schemas.microsoft.com/office/drawing/2014/main" id="{01D84672-3B10-8BAD-313E-0D35CDE4AC71}"/>
                </a:ext>
              </a:extLst>
            </p:cNvPr>
            <p:cNvSpPr/>
            <p:nvPr/>
          </p:nvSpPr>
          <p:spPr>
            <a:xfrm>
              <a:off x="1715200" y="2351075"/>
              <a:ext cx="73975" cy="95300"/>
            </a:xfrm>
            <a:custGeom>
              <a:avLst/>
              <a:gdLst/>
              <a:ahLst/>
              <a:cxnLst/>
              <a:rect l="l" t="t" r="r" b="b"/>
              <a:pathLst>
                <a:path w="2959" h="3812" extrusionOk="0">
                  <a:moveTo>
                    <a:pt x="809" y="543"/>
                  </a:moveTo>
                  <a:cubicBezTo>
                    <a:pt x="954" y="543"/>
                    <a:pt x="1117" y="588"/>
                    <a:pt x="1291" y="684"/>
                  </a:cubicBezTo>
                  <a:cubicBezTo>
                    <a:pt x="1622" y="868"/>
                    <a:pt x="1922" y="1199"/>
                    <a:pt x="2132" y="1578"/>
                  </a:cubicBezTo>
                  <a:cubicBezTo>
                    <a:pt x="2226" y="1746"/>
                    <a:pt x="2302" y="1924"/>
                    <a:pt x="2355" y="2103"/>
                  </a:cubicBezTo>
                  <a:cubicBezTo>
                    <a:pt x="2408" y="2281"/>
                    <a:pt x="2439" y="2461"/>
                    <a:pt x="2442" y="2632"/>
                  </a:cubicBezTo>
                  <a:cubicBezTo>
                    <a:pt x="2442" y="2661"/>
                    <a:pt x="2442" y="2691"/>
                    <a:pt x="2440" y="2720"/>
                  </a:cubicBezTo>
                  <a:cubicBezTo>
                    <a:pt x="2420" y="3194"/>
                    <a:pt x="2170" y="3469"/>
                    <a:pt x="1812" y="3469"/>
                  </a:cubicBezTo>
                  <a:cubicBezTo>
                    <a:pt x="1667" y="3469"/>
                    <a:pt x="1503" y="3424"/>
                    <a:pt x="1330" y="3328"/>
                  </a:cubicBezTo>
                  <a:cubicBezTo>
                    <a:pt x="705" y="2982"/>
                    <a:pt x="190" y="2110"/>
                    <a:pt x="179" y="1380"/>
                  </a:cubicBezTo>
                  <a:cubicBezTo>
                    <a:pt x="171" y="852"/>
                    <a:pt x="429" y="543"/>
                    <a:pt x="809" y="543"/>
                  </a:cubicBezTo>
                  <a:close/>
                  <a:moveTo>
                    <a:pt x="831" y="0"/>
                  </a:moveTo>
                  <a:cubicBezTo>
                    <a:pt x="337" y="0"/>
                    <a:pt x="1" y="403"/>
                    <a:pt x="12" y="1090"/>
                  </a:cubicBezTo>
                  <a:cubicBezTo>
                    <a:pt x="26" y="2042"/>
                    <a:pt x="697" y="3178"/>
                    <a:pt x="1511" y="3627"/>
                  </a:cubicBezTo>
                  <a:cubicBezTo>
                    <a:pt x="1737" y="3752"/>
                    <a:pt x="1949" y="3811"/>
                    <a:pt x="2139" y="3811"/>
                  </a:cubicBezTo>
                  <a:cubicBezTo>
                    <a:pt x="2605" y="3811"/>
                    <a:pt x="2930" y="3453"/>
                    <a:pt x="2957" y="2835"/>
                  </a:cubicBezTo>
                  <a:cubicBezTo>
                    <a:pt x="2959" y="2798"/>
                    <a:pt x="2959" y="2760"/>
                    <a:pt x="2959" y="2721"/>
                  </a:cubicBezTo>
                  <a:cubicBezTo>
                    <a:pt x="2951" y="2275"/>
                    <a:pt x="2801" y="1788"/>
                    <a:pt x="2557" y="1349"/>
                  </a:cubicBezTo>
                  <a:cubicBezTo>
                    <a:pt x="2283" y="854"/>
                    <a:pt x="1890" y="423"/>
                    <a:pt x="1459" y="184"/>
                  </a:cubicBezTo>
                  <a:cubicBezTo>
                    <a:pt x="1234" y="59"/>
                    <a:pt x="1021" y="0"/>
                    <a:pt x="83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4218;p72">
              <a:extLst>
                <a:ext uri="{FF2B5EF4-FFF2-40B4-BE49-F238E27FC236}">
                  <a16:creationId xmlns:a16="http://schemas.microsoft.com/office/drawing/2014/main" id="{3FA760C4-6D4D-D5D7-25EF-F2C2CCCB121C}"/>
                </a:ext>
              </a:extLst>
            </p:cNvPr>
            <p:cNvSpPr/>
            <p:nvPr/>
          </p:nvSpPr>
          <p:spPr>
            <a:xfrm>
              <a:off x="1022275" y="1878475"/>
              <a:ext cx="197675" cy="242800"/>
            </a:xfrm>
            <a:custGeom>
              <a:avLst/>
              <a:gdLst/>
              <a:ahLst/>
              <a:cxnLst/>
              <a:rect l="l" t="t" r="r" b="b"/>
              <a:pathLst>
                <a:path w="7907" h="9712" extrusionOk="0">
                  <a:moveTo>
                    <a:pt x="3019" y="0"/>
                  </a:moveTo>
                  <a:cubicBezTo>
                    <a:pt x="2682" y="0"/>
                    <a:pt x="2377" y="82"/>
                    <a:pt x="2116" y="238"/>
                  </a:cubicBezTo>
                  <a:lnTo>
                    <a:pt x="1" y="1460"/>
                  </a:lnTo>
                  <a:lnTo>
                    <a:pt x="4824" y="9711"/>
                  </a:lnTo>
                  <a:lnTo>
                    <a:pt x="6940" y="8489"/>
                  </a:lnTo>
                  <a:cubicBezTo>
                    <a:pt x="7537" y="8131"/>
                    <a:pt x="7907" y="7379"/>
                    <a:pt x="7907" y="6314"/>
                  </a:cubicBezTo>
                  <a:cubicBezTo>
                    <a:pt x="7907" y="4160"/>
                    <a:pt x="6394" y="1540"/>
                    <a:pt x="4528" y="462"/>
                  </a:cubicBezTo>
                  <a:cubicBezTo>
                    <a:pt x="3986" y="149"/>
                    <a:pt x="3473" y="0"/>
                    <a:pt x="3019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4219;p72">
              <a:extLst>
                <a:ext uri="{FF2B5EF4-FFF2-40B4-BE49-F238E27FC236}">
                  <a16:creationId xmlns:a16="http://schemas.microsoft.com/office/drawing/2014/main" id="{0BE3FC8B-8CBC-4108-1CC2-E18B2E64B785}"/>
                </a:ext>
              </a:extLst>
            </p:cNvPr>
            <p:cNvSpPr/>
            <p:nvPr/>
          </p:nvSpPr>
          <p:spPr>
            <a:xfrm>
              <a:off x="998100" y="1909025"/>
              <a:ext cx="168975" cy="218175"/>
            </a:xfrm>
            <a:custGeom>
              <a:avLst/>
              <a:gdLst/>
              <a:ahLst/>
              <a:cxnLst/>
              <a:rect l="l" t="t" r="r" b="b"/>
              <a:pathLst>
                <a:path w="6759" h="8727" extrusionOk="0">
                  <a:moveTo>
                    <a:pt x="1870" y="0"/>
                  </a:moveTo>
                  <a:cubicBezTo>
                    <a:pt x="762" y="0"/>
                    <a:pt x="0" y="884"/>
                    <a:pt x="0" y="2412"/>
                  </a:cubicBezTo>
                  <a:cubicBezTo>
                    <a:pt x="0" y="4568"/>
                    <a:pt x="1513" y="7188"/>
                    <a:pt x="3379" y="8265"/>
                  </a:cubicBezTo>
                  <a:cubicBezTo>
                    <a:pt x="3921" y="8578"/>
                    <a:pt x="4434" y="8726"/>
                    <a:pt x="4888" y="8726"/>
                  </a:cubicBezTo>
                  <a:cubicBezTo>
                    <a:pt x="5997" y="8726"/>
                    <a:pt x="6758" y="7843"/>
                    <a:pt x="6758" y="6314"/>
                  </a:cubicBezTo>
                  <a:cubicBezTo>
                    <a:pt x="6758" y="4160"/>
                    <a:pt x="5245" y="1538"/>
                    <a:pt x="3379" y="462"/>
                  </a:cubicBezTo>
                  <a:cubicBezTo>
                    <a:pt x="2837" y="149"/>
                    <a:pt x="2324" y="0"/>
                    <a:pt x="1870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4220;p72">
              <a:extLst>
                <a:ext uri="{FF2B5EF4-FFF2-40B4-BE49-F238E27FC236}">
                  <a16:creationId xmlns:a16="http://schemas.microsoft.com/office/drawing/2014/main" id="{94FA2645-AEC0-BF97-07A9-ADB1F0E6106D}"/>
                </a:ext>
              </a:extLst>
            </p:cNvPr>
            <p:cNvSpPr/>
            <p:nvPr/>
          </p:nvSpPr>
          <p:spPr>
            <a:xfrm>
              <a:off x="1023800" y="1940225"/>
              <a:ext cx="115200" cy="158950"/>
            </a:xfrm>
            <a:custGeom>
              <a:avLst/>
              <a:gdLst/>
              <a:ahLst/>
              <a:cxnLst/>
              <a:rect l="l" t="t" r="r" b="b"/>
              <a:pathLst>
                <a:path w="4608" h="6358" extrusionOk="0">
                  <a:moveTo>
                    <a:pt x="1616" y="0"/>
                  </a:moveTo>
                  <a:cubicBezTo>
                    <a:pt x="964" y="0"/>
                    <a:pt x="439" y="519"/>
                    <a:pt x="268" y="1468"/>
                  </a:cubicBezTo>
                  <a:cubicBezTo>
                    <a:pt x="1" y="2945"/>
                    <a:pt x="697" y="4911"/>
                    <a:pt x="1821" y="5857"/>
                  </a:cubicBezTo>
                  <a:cubicBezTo>
                    <a:pt x="2224" y="6195"/>
                    <a:pt x="2628" y="6357"/>
                    <a:pt x="2992" y="6357"/>
                  </a:cubicBezTo>
                  <a:cubicBezTo>
                    <a:pt x="3644" y="6357"/>
                    <a:pt x="4170" y="5839"/>
                    <a:pt x="4341" y="4891"/>
                  </a:cubicBezTo>
                  <a:cubicBezTo>
                    <a:pt x="4608" y="3412"/>
                    <a:pt x="3912" y="1448"/>
                    <a:pt x="2787" y="502"/>
                  </a:cubicBezTo>
                  <a:cubicBezTo>
                    <a:pt x="2384" y="162"/>
                    <a:pt x="1980" y="0"/>
                    <a:pt x="161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4221;p72">
              <a:extLst>
                <a:ext uri="{FF2B5EF4-FFF2-40B4-BE49-F238E27FC236}">
                  <a16:creationId xmlns:a16="http://schemas.microsoft.com/office/drawing/2014/main" id="{23CDC978-9AE4-2634-3C1B-7CCE58C3AFC1}"/>
                </a:ext>
              </a:extLst>
            </p:cNvPr>
            <p:cNvSpPr/>
            <p:nvPr/>
          </p:nvSpPr>
          <p:spPr>
            <a:xfrm>
              <a:off x="1031850" y="1951375"/>
              <a:ext cx="99075" cy="136650"/>
            </a:xfrm>
            <a:custGeom>
              <a:avLst/>
              <a:gdLst/>
              <a:ahLst/>
              <a:cxnLst/>
              <a:rect l="l" t="t" r="r" b="b"/>
              <a:pathLst>
                <a:path w="3963" h="5466" extrusionOk="0">
                  <a:moveTo>
                    <a:pt x="1390" y="1"/>
                  </a:moveTo>
                  <a:cubicBezTo>
                    <a:pt x="830" y="1"/>
                    <a:pt x="378" y="446"/>
                    <a:pt x="231" y="1261"/>
                  </a:cubicBezTo>
                  <a:cubicBezTo>
                    <a:pt x="1" y="2533"/>
                    <a:pt x="600" y="4223"/>
                    <a:pt x="1568" y="5035"/>
                  </a:cubicBezTo>
                  <a:cubicBezTo>
                    <a:pt x="1914" y="5326"/>
                    <a:pt x="2261" y="5465"/>
                    <a:pt x="2574" y="5465"/>
                  </a:cubicBezTo>
                  <a:cubicBezTo>
                    <a:pt x="3134" y="5465"/>
                    <a:pt x="3586" y="5020"/>
                    <a:pt x="3734" y="4204"/>
                  </a:cubicBezTo>
                  <a:cubicBezTo>
                    <a:pt x="3962" y="2933"/>
                    <a:pt x="3365" y="1244"/>
                    <a:pt x="2397" y="431"/>
                  </a:cubicBezTo>
                  <a:cubicBezTo>
                    <a:pt x="2050" y="140"/>
                    <a:pt x="1703" y="1"/>
                    <a:pt x="13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4222;p72">
              <a:extLst>
                <a:ext uri="{FF2B5EF4-FFF2-40B4-BE49-F238E27FC236}">
                  <a16:creationId xmlns:a16="http://schemas.microsoft.com/office/drawing/2014/main" id="{B569567E-9F35-B337-042F-094B714352E2}"/>
                </a:ext>
              </a:extLst>
            </p:cNvPr>
            <p:cNvSpPr/>
            <p:nvPr/>
          </p:nvSpPr>
          <p:spPr>
            <a:xfrm>
              <a:off x="1056500" y="1980000"/>
              <a:ext cx="56025" cy="77225"/>
            </a:xfrm>
            <a:custGeom>
              <a:avLst/>
              <a:gdLst/>
              <a:ahLst/>
              <a:cxnLst/>
              <a:rect l="l" t="t" r="r" b="b"/>
              <a:pathLst>
                <a:path w="2241" h="3089" extrusionOk="0">
                  <a:moveTo>
                    <a:pt x="785" y="1"/>
                  </a:moveTo>
                  <a:cubicBezTo>
                    <a:pt x="469" y="1"/>
                    <a:pt x="214" y="253"/>
                    <a:pt x="131" y="714"/>
                  </a:cubicBezTo>
                  <a:cubicBezTo>
                    <a:pt x="1" y="1431"/>
                    <a:pt x="339" y="2386"/>
                    <a:pt x="885" y="2846"/>
                  </a:cubicBezTo>
                  <a:cubicBezTo>
                    <a:pt x="1081" y="3010"/>
                    <a:pt x="1278" y="3089"/>
                    <a:pt x="1455" y="3089"/>
                  </a:cubicBezTo>
                  <a:cubicBezTo>
                    <a:pt x="1772" y="3089"/>
                    <a:pt x="2028" y="2837"/>
                    <a:pt x="2110" y="2377"/>
                  </a:cubicBezTo>
                  <a:cubicBezTo>
                    <a:pt x="2241" y="1658"/>
                    <a:pt x="1902" y="703"/>
                    <a:pt x="1354" y="244"/>
                  </a:cubicBezTo>
                  <a:cubicBezTo>
                    <a:pt x="1159" y="79"/>
                    <a:pt x="962" y="1"/>
                    <a:pt x="785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4223;p72">
              <a:extLst>
                <a:ext uri="{FF2B5EF4-FFF2-40B4-BE49-F238E27FC236}">
                  <a16:creationId xmlns:a16="http://schemas.microsoft.com/office/drawing/2014/main" id="{2354FFEA-71A1-3847-D158-35E07E1F1BDC}"/>
                </a:ext>
              </a:extLst>
            </p:cNvPr>
            <p:cNvSpPr/>
            <p:nvPr/>
          </p:nvSpPr>
          <p:spPr>
            <a:xfrm>
              <a:off x="1052825" y="1966700"/>
              <a:ext cx="70700" cy="100600"/>
            </a:xfrm>
            <a:custGeom>
              <a:avLst/>
              <a:gdLst/>
              <a:ahLst/>
              <a:cxnLst/>
              <a:rect l="l" t="t" r="r" b="b"/>
              <a:pathLst>
                <a:path w="2828" h="4024" extrusionOk="0">
                  <a:moveTo>
                    <a:pt x="933" y="533"/>
                  </a:moveTo>
                  <a:cubicBezTo>
                    <a:pt x="1110" y="533"/>
                    <a:pt x="1307" y="611"/>
                    <a:pt x="1503" y="776"/>
                  </a:cubicBezTo>
                  <a:cubicBezTo>
                    <a:pt x="1793" y="1019"/>
                    <a:pt x="2023" y="1402"/>
                    <a:pt x="2158" y="1814"/>
                  </a:cubicBezTo>
                  <a:cubicBezTo>
                    <a:pt x="2216" y="1998"/>
                    <a:pt x="2257" y="2187"/>
                    <a:pt x="2274" y="2372"/>
                  </a:cubicBezTo>
                  <a:cubicBezTo>
                    <a:pt x="2293" y="2558"/>
                    <a:pt x="2288" y="2739"/>
                    <a:pt x="2257" y="2909"/>
                  </a:cubicBezTo>
                  <a:cubicBezTo>
                    <a:pt x="2253" y="2938"/>
                    <a:pt x="2247" y="2966"/>
                    <a:pt x="2239" y="2993"/>
                  </a:cubicBezTo>
                  <a:cubicBezTo>
                    <a:pt x="2141" y="3401"/>
                    <a:pt x="1898" y="3621"/>
                    <a:pt x="1601" y="3621"/>
                  </a:cubicBezTo>
                  <a:cubicBezTo>
                    <a:pt x="1424" y="3621"/>
                    <a:pt x="1228" y="3543"/>
                    <a:pt x="1032" y="3378"/>
                  </a:cubicBezTo>
                  <a:cubicBezTo>
                    <a:pt x="486" y="2918"/>
                    <a:pt x="148" y="1963"/>
                    <a:pt x="278" y="1246"/>
                  </a:cubicBezTo>
                  <a:cubicBezTo>
                    <a:pt x="361" y="785"/>
                    <a:pt x="616" y="533"/>
                    <a:pt x="933" y="533"/>
                  </a:cubicBezTo>
                  <a:close/>
                  <a:moveTo>
                    <a:pt x="1022" y="0"/>
                  </a:moveTo>
                  <a:cubicBezTo>
                    <a:pt x="610" y="0"/>
                    <a:pt x="277" y="328"/>
                    <a:pt x="169" y="928"/>
                  </a:cubicBezTo>
                  <a:cubicBezTo>
                    <a:pt x="0" y="1865"/>
                    <a:pt x="440" y="3108"/>
                    <a:pt x="1152" y="3706"/>
                  </a:cubicBezTo>
                  <a:cubicBezTo>
                    <a:pt x="1408" y="3921"/>
                    <a:pt x="1663" y="4024"/>
                    <a:pt x="1894" y="4024"/>
                  </a:cubicBezTo>
                  <a:cubicBezTo>
                    <a:pt x="2281" y="4024"/>
                    <a:pt x="2597" y="3736"/>
                    <a:pt x="2725" y="3206"/>
                  </a:cubicBezTo>
                  <a:cubicBezTo>
                    <a:pt x="2733" y="3171"/>
                    <a:pt x="2740" y="3133"/>
                    <a:pt x="2748" y="3095"/>
                  </a:cubicBezTo>
                  <a:cubicBezTo>
                    <a:pt x="2828" y="2656"/>
                    <a:pt x="2772" y="2147"/>
                    <a:pt x="2618" y="1670"/>
                  </a:cubicBezTo>
                  <a:cubicBezTo>
                    <a:pt x="2443" y="1134"/>
                    <a:pt x="2141" y="634"/>
                    <a:pt x="1764" y="318"/>
                  </a:cubicBezTo>
                  <a:cubicBezTo>
                    <a:pt x="1508" y="103"/>
                    <a:pt x="1253" y="0"/>
                    <a:pt x="1022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4224;p72">
              <a:extLst>
                <a:ext uri="{FF2B5EF4-FFF2-40B4-BE49-F238E27FC236}">
                  <a16:creationId xmlns:a16="http://schemas.microsoft.com/office/drawing/2014/main" id="{D92B8822-0B99-7CA3-E2E0-A7EE81D1DE18}"/>
                </a:ext>
              </a:extLst>
            </p:cNvPr>
            <p:cNvSpPr/>
            <p:nvPr/>
          </p:nvSpPr>
          <p:spPr>
            <a:xfrm>
              <a:off x="884825" y="1325775"/>
              <a:ext cx="1486250" cy="1159950"/>
            </a:xfrm>
            <a:custGeom>
              <a:avLst/>
              <a:gdLst/>
              <a:ahLst/>
              <a:cxnLst/>
              <a:rect l="l" t="t" r="r" b="b"/>
              <a:pathLst>
                <a:path w="59450" h="46398" extrusionOk="0">
                  <a:moveTo>
                    <a:pt x="17262" y="1"/>
                  </a:moveTo>
                  <a:cubicBezTo>
                    <a:pt x="16889" y="1"/>
                    <a:pt x="14374" y="4428"/>
                    <a:pt x="14374" y="4428"/>
                  </a:cubicBezTo>
                  <a:lnTo>
                    <a:pt x="3617" y="7419"/>
                  </a:lnTo>
                  <a:lnTo>
                    <a:pt x="743" y="13782"/>
                  </a:lnTo>
                  <a:cubicBezTo>
                    <a:pt x="508" y="14332"/>
                    <a:pt x="389" y="14923"/>
                    <a:pt x="389" y="15521"/>
                  </a:cubicBezTo>
                  <a:lnTo>
                    <a:pt x="389" y="19622"/>
                  </a:lnTo>
                  <a:cubicBezTo>
                    <a:pt x="243" y="19770"/>
                    <a:pt x="45" y="19899"/>
                    <a:pt x="19" y="20108"/>
                  </a:cubicBezTo>
                  <a:cubicBezTo>
                    <a:pt x="1" y="20250"/>
                    <a:pt x="19" y="20405"/>
                    <a:pt x="19" y="20548"/>
                  </a:cubicBezTo>
                  <a:lnTo>
                    <a:pt x="19" y="21279"/>
                  </a:lnTo>
                  <a:cubicBezTo>
                    <a:pt x="19" y="21802"/>
                    <a:pt x="260" y="22295"/>
                    <a:pt x="671" y="22617"/>
                  </a:cubicBezTo>
                  <a:lnTo>
                    <a:pt x="3142" y="24551"/>
                  </a:lnTo>
                  <a:lnTo>
                    <a:pt x="4064" y="25083"/>
                  </a:lnTo>
                  <a:lnTo>
                    <a:pt x="4064" y="24816"/>
                  </a:lnTo>
                  <a:cubicBezTo>
                    <a:pt x="4064" y="23359"/>
                    <a:pt x="4856" y="22544"/>
                    <a:pt x="6033" y="22544"/>
                  </a:cubicBezTo>
                  <a:cubicBezTo>
                    <a:pt x="6611" y="22544"/>
                    <a:pt x="7282" y="22740"/>
                    <a:pt x="7998" y="23153"/>
                  </a:cubicBezTo>
                  <a:cubicBezTo>
                    <a:pt x="10170" y="24407"/>
                    <a:pt x="11930" y="27185"/>
                    <a:pt x="11930" y="29357"/>
                  </a:cubicBezTo>
                  <a:cubicBezTo>
                    <a:pt x="11930" y="29374"/>
                    <a:pt x="11930" y="29475"/>
                    <a:pt x="11930" y="29624"/>
                  </a:cubicBezTo>
                  <a:lnTo>
                    <a:pt x="30628" y="40420"/>
                  </a:lnTo>
                  <a:lnTo>
                    <a:pt x="30628" y="40153"/>
                  </a:lnTo>
                  <a:cubicBezTo>
                    <a:pt x="30628" y="38696"/>
                    <a:pt x="31421" y="37881"/>
                    <a:pt x="32599" y="37881"/>
                  </a:cubicBezTo>
                  <a:cubicBezTo>
                    <a:pt x="33177" y="37881"/>
                    <a:pt x="33847" y="38077"/>
                    <a:pt x="34562" y="38490"/>
                  </a:cubicBezTo>
                  <a:cubicBezTo>
                    <a:pt x="36735" y="39744"/>
                    <a:pt x="38496" y="42522"/>
                    <a:pt x="38496" y="44696"/>
                  </a:cubicBezTo>
                  <a:cubicBezTo>
                    <a:pt x="38496" y="44711"/>
                    <a:pt x="38496" y="44813"/>
                    <a:pt x="38496" y="44961"/>
                  </a:cubicBezTo>
                  <a:lnTo>
                    <a:pt x="39784" y="45706"/>
                  </a:lnTo>
                  <a:cubicBezTo>
                    <a:pt x="40347" y="46031"/>
                    <a:pt x="41668" y="46398"/>
                    <a:pt x="43313" y="46398"/>
                  </a:cubicBezTo>
                  <a:cubicBezTo>
                    <a:pt x="44635" y="46398"/>
                    <a:pt x="46166" y="46161"/>
                    <a:pt x="47681" y="45475"/>
                  </a:cubicBezTo>
                  <a:cubicBezTo>
                    <a:pt x="51087" y="43933"/>
                    <a:pt x="54177" y="42128"/>
                    <a:pt x="56957" y="40061"/>
                  </a:cubicBezTo>
                  <a:cubicBezTo>
                    <a:pt x="58510" y="38905"/>
                    <a:pt x="59450" y="37104"/>
                    <a:pt x="59450" y="35168"/>
                  </a:cubicBezTo>
                  <a:cubicBezTo>
                    <a:pt x="59444" y="35102"/>
                    <a:pt x="59438" y="35036"/>
                    <a:pt x="59430" y="34970"/>
                  </a:cubicBezTo>
                  <a:cubicBezTo>
                    <a:pt x="59398" y="34653"/>
                    <a:pt x="59335" y="34465"/>
                    <a:pt x="59333" y="34147"/>
                  </a:cubicBezTo>
                  <a:cubicBezTo>
                    <a:pt x="59326" y="32732"/>
                    <a:pt x="59381" y="31839"/>
                    <a:pt x="59418" y="31401"/>
                  </a:cubicBezTo>
                  <a:cubicBezTo>
                    <a:pt x="59438" y="31160"/>
                    <a:pt x="59450" y="30918"/>
                    <a:pt x="59450" y="30676"/>
                  </a:cubicBezTo>
                  <a:lnTo>
                    <a:pt x="59450" y="29838"/>
                  </a:lnTo>
                  <a:cubicBezTo>
                    <a:pt x="59450" y="27174"/>
                    <a:pt x="48338" y="20995"/>
                    <a:pt x="48338" y="20995"/>
                  </a:cubicBezTo>
                  <a:lnTo>
                    <a:pt x="42906" y="15222"/>
                  </a:lnTo>
                  <a:cubicBezTo>
                    <a:pt x="42412" y="14657"/>
                    <a:pt x="41829" y="14179"/>
                    <a:pt x="41182" y="13805"/>
                  </a:cubicBezTo>
                  <a:lnTo>
                    <a:pt x="17281" y="5"/>
                  </a:lnTo>
                  <a:cubicBezTo>
                    <a:pt x="17275" y="2"/>
                    <a:pt x="17269" y="1"/>
                    <a:pt x="17262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4225;p72">
              <a:extLst>
                <a:ext uri="{FF2B5EF4-FFF2-40B4-BE49-F238E27FC236}">
                  <a16:creationId xmlns:a16="http://schemas.microsoft.com/office/drawing/2014/main" id="{ADD37BEC-6422-405B-7451-030FF00F3480}"/>
                </a:ext>
              </a:extLst>
            </p:cNvPr>
            <p:cNvSpPr/>
            <p:nvPr/>
          </p:nvSpPr>
          <p:spPr>
            <a:xfrm>
              <a:off x="884825" y="1814350"/>
              <a:ext cx="1155375" cy="681550"/>
            </a:xfrm>
            <a:custGeom>
              <a:avLst/>
              <a:gdLst/>
              <a:ahLst/>
              <a:cxnLst/>
              <a:rect l="l" t="t" r="r" b="b"/>
              <a:pathLst>
                <a:path w="46215" h="27262" extrusionOk="0">
                  <a:moveTo>
                    <a:pt x="36913" y="21087"/>
                  </a:moveTo>
                  <a:cubicBezTo>
                    <a:pt x="37872" y="22360"/>
                    <a:pt x="38496" y="23862"/>
                    <a:pt x="38496" y="25152"/>
                  </a:cubicBezTo>
                  <a:cubicBezTo>
                    <a:pt x="38496" y="25168"/>
                    <a:pt x="38496" y="25270"/>
                    <a:pt x="38496" y="25418"/>
                  </a:cubicBezTo>
                  <a:lnTo>
                    <a:pt x="39784" y="26163"/>
                  </a:lnTo>
                  <a:cubicBezTo>
                    <a:pt x="40653" y="26665"/>
                    <a:pt x="43329" y="27261"/>
                    <a:pt x="46214" y="26459"/>
                  </a:cubicBezTo>
                  <a:close/>
                  <a:moveTo>
                    <a:pt x="10346" y="5750"/>
                  </a:moveTo>
                  <a:cubicBezTo>
                    <a:pt x="11306" y="7022"/>
                    <a:pt x="11930" y="8525"/>
                    <a:pt x="11930" y="9814"/>
                  </a:cubicBezTo>
                  <a:cubicBezTo>
                    <a:pt x="11930" y="9831"/>
                    <a:pt x="11930" y="9932"/>
                    <a:pt x="11930" y="10081"/>
                  </a:cubicBezTo>
                  <a:lnTo>
                    <a:pt x="30628" y="20877"/>
                  </a:lnTo>
                  <a:lnTo>
                    <a:pt x="30628" y="20610"/>
                  </a:lnTo>
                  <a:cubicBezTo>
                    <a:pt x="30628" y="19320"/>
                    <a:pt x="31252" y="18538"/>
                    <a:pt x="32214" y="18375"/>
                  </a:cubicBezTo>
                  <a:close/>
                  <a:moveTo>
                    <a:pt x="5647" y="3038"/>
                  </a:moveTo>
                  <a:cubicBezTo>
                    <a:pt x="4688" y="3200"/>
                    <a:pt x="4064" y="3982"/>
                    <a:pt x="4064" y="5273"/>
                  </a:cubicBezTo>
                  <a:lnTo>
                    <a:pt x="4064" y="5540"/>
                  </a:lnTo>
                  <a:lnTo>
                    <a:pt x="3142" y="5008"/>
                  </a:lnTo>
                  <a:lnTo>
                    <a:pt x="671" y="3074"/>
                  </a:lnTo>
                  <a:cubicBezTo>
                    <a:pt x="260" y="2752"/>
                    <a:pt x="19" y="2259"/>
                    <a:pt x="19" y="1736"/>
                  </a:cubicBezTo>
                  <a:lnTo>
                    <a:pt x="19" y="1005"/>
                  </a:lnTo>
                  <a:cubicBezTo>
                    <a:pt x="19" y="862"/>
                    <a:pt x="1" y="707"/>
                    <a:pt x="19" y="565"/>
                  </a:cubicBezTo>
                  <a:cubicBezTo>
                    <a:pt x="45" y="356"/>
                    <a:pt x="243" y="227"/>
                    <a:pt x="387" y="79"/>
                  </a:cubicBezTo>
                  <a:lnTo>
                    <a:pt x="387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4226;p72">
              <a:extLst>
                <a:ext uri="{FF2B5EF4-FFF2-40B4-BE49-F238E27FC236}">
                  <a16:creationId xmlns:a16="http://schemas.microsoft.com/office/drawing/2014/main" id="{1BCE5389-8ED1-3FF3-5D82-8B2AED56B938}"/>
                </a:ext>
              </a:extLst>
            </p:cNvPr>
            <p:cNvSpPr/>
            <p:nvPr/>
          </p:nvSpPr>
          <p:spPr>
            <a:xfrm>
              <a:off x="974325" y="1322700"/>
              <a:ext cx="967675" cy="545200"/>
            </a:xfrm>
            <a:custGeom>
              <a:avLst/>
              <a:gdLst/>
              <a:ahLst/>
              <a:cxnLst/>
              <a:rect l="l" t="t" r="r" b="b"/>
              <a:pathLst>
                <a:path w="38707" h="21808" extrusionOk="0">
                  <a:moveTo>
                    <a:pt x="13221" y="1"/>
                  </a:moveTo>
                  <a:cubicBezTo>
                    <a:pt x="13055" y="1"/>
                    <a:pt x="12890" y="43"/>
                    <a:pt x="12741" y="128"/>
                  </a:cubicBezTo>
                  <a:cubicBezTo>
                    <a:pt x="12741" y="128"/>
                    <a:pt x="2944" y="5408"/>
                    <a:pt x="123" y="7377"/>
                  </a:cubicBezTo>
                  <a:cubicBezTo>
                    <a:pt x="1" y="7463"/>
                    <a:pt x="10" y="7644"/>
                    <a:pt x="142" y="7716"/>
                  </a:cubicBezTo>
                  <a:cubicBezTo>
                    <a:pt x="2359" y="8932"/>
                    <a:pt x="17133" y="17030"/>
                    <a:pt x="18633" y="17842"/>
                  </a:cubicBezTo>
                  <a:cubicBezTo>
                    <a:pt x="20060" y="18615"/>
                    <a:pt x="24160" y="21077"/>
                    <a:pt x="25359" y="21724"/>
                  </a:cubicBezTo>
                  <a:cubicBezTo>
                    <a:pt x="25460" y="21779"/>
                    <a:pt x="25570" y="21808"/>
                    <a:pt x="25682" y="21808"/>
                  </a:cubicBezTo>
                  <a:cubicBezTo>
                    <a:pt x="25739" y="21808"/>
                    <a:pt x="25797" y="21800"/>
                    <a:pt x="25854" y="21784"/>
                  </a:cubicBezTo>
                  <a:cubicBezTo>
                    <a:pt x="28184" y="21109"/>
                    <a:pt x="38706" y="14705"/>
                    <a:pt x="38378" y="14451"/>
                  </a:cubicBezTo>
                  <a:cubicBezTo>
                    <a:pt x="38133" y="14259"/>
                    <a:pt x="37872" y="14084"/>
                    <a:pt x="37601" y="13928"/>
                  </a:cubicBezTo>
                  <a:lnTo>
                    <a:pt x="13701" y="128"/>
                  </a:lnTo>
                  <a:cubicBezTo>
                    <a:pt x="13552" y="43"/>
                    <a:pt x="13386" y="1"/>
                    <a:pt x="13221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4227;p72">
              <a:extLst>
                <a:ext uri="{FF2B5EF4-FFF2-40B4-BE49-F238E27FC236}">
                  <a16:creationId xmlns:a16="http://schemas.microsoft.com/office/drawing/2014/main" id="{8D957D39-84F9-C759-2C9D-2BA834837C47}"/>
                </a:ext>
              </a:extLst>
            </p:cNvPr>
            <p:cNvSpPr/>
            <p:nvPr/>
          </p:nvSpPr>
          <p:spPr>
            <a:xfrm>
              <a:off x="917475" y="1746050"/>
              <a:ext cx="805675" cy="481400"/>
            </a:xfrm>
            <a:custGeom>
              <a:avLst/>
              <a:gdLst/>
              <a:ahLst/>
              <a:cxnLst/>
              <a:rect l="l" t="t" r="r" b="b"/>
              <a:pathLst>
                <a:path w="32227" h="19256" extrusionOk="0">
                  <a:moveTo>
                    <a:pt x="32226" y="19255"/>
                  </a:moveTo>
                  <a:lnTo>
                    <a:pt x="36" y="0"/>
                  </a:lnTo>
                  <a:lnTo>
                    <a:pt x="1" y="1458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4228;p72">
              <a:extLst>
                <a:ext uri="{FF2B5EF4-FFF2-40B4-BE49-F238E27FC236}">
                  <a16:creationId xmlns:a16="http://schemas.microsoft.com/office/drawing/2014/main" id="{F63DC5BB-5A5E-2C52-FA5F-0705E5281124}"/>
                </a:ext>
              </a:extLst>
            </p:cNvPr>
            <p:cNvSpPr/>
            <p:nvPr/>
          </p:nvSpPr>
          <p:spPr>
            <a:xfrm>
              <a:off x="1182825" y="1778250"/>
              <a:ext cx="482025" cy="526850"/>
            </a:xfrm>
            <a:custGeom>
              <a:avLst/>
              <a:gdLst/>
              <a:ahLst/>
              <a:cxnLst/>
              <a:rect l="l" t="t" r="r" b="b"/>
              <a:pathLst>
                <a:path w="19281" h="21074" extrusionOk="0">
                  <a:moveTo>
                    <a:pt x="9620" y="0"/>
                  </a:moveTo>
                  <a:cubicBezTo>
                    <a:pt x="9601" y="43"/>
                    <a:pt x="9580" y="86"/>
                    <a:pt x="9555" y="126"/>
                  </a:cubicBezTo>
                  <a:cubicBezTo>
                    <a:pt x="10000" y="382"/>
                    <a:pt x="10402" y="612"/>
                    <a:pt x="10790" y="837"/>
                  </a:cubicBezTo>
                  <a:cubicBezTo>
                    <a:pt x="10641" y="1259"/>
                    <a:pt x="9289" y="5267"/>
                    <a:pt x="8617" y="8811"/>
                  </a:cubicBezTo>
                  <a:cubicBezTo>
                    <a:pt x="7987" y="12123"/>
                    <a:pt x="7982" y="15056"/>
                    <a:pt x="7990" y="15675"/>
                  </a:cubicBezTo>
                  <a:lnTo>
                    <a:pt x="1" y="11063"/>
                  </a:lnTo>
                  <a:lnTo>
                    <a:pt x="1" y="11063"/>
                  </a:lnTo>
                  <a:cubicBezTo>
                    <a:pt x="4" y="11120"/>
                    <a:pt x="9" y="11177"/>
                    <a:pt x="10" y="11232"/>
                  </a:cubicBezTo>
                  <a:lnTo>
                    <a:pt x="8255" y="15994"/>
                  </a:lnTo>
                  <a:lnTo>
                    <a:pt x="17039" y="21064"/>
                  </a:lnTo>
                  <a:cubicBezTo>
                    <a:pt x="17049" y="21070"/>
                    <a:pt x="17062" y="21073"/>
                    <a:pt x="17074" y="21073"/>
                  </a:cubicBezTo>
                  <a:cubicBezTo>
                    <a:pt x="17086" y="21073"/>
                    <a:pt x="17097" y="21072"/>
                    <a:pt x="17108" y="21066"/>
                  </a:cubicBezTo>
                  <a:cubicBezTo>
                    <a:pt x="17129" y="21055"/>
                    <a:pt x="17143" y="21033"/>
                    <a:pt x="17146" y="21010"/>
                  </a:cubicBezTo>
                  <a:cubicBezTo>
                    <a:pt x="17151" y="20960"/>
                    <a:pt x="17609" y="16115"/>
                    <a:pt x="18028" y="14488"/>
                  </a:cubicBezTo>
                  <a:cubicBezTo>
                    <a:pt x="18064" y="14344"/>
                    <a:pt x="18126" y="14209"/>
                    <a:pt x="18210" y="14085"/>
                  </a:cubicBezTo>
                  <a:lnTo>
                    <a:pt x="19145" y="12738"/>
                  </a:lnTo>
                  <a:cubicBezTo>
                    <a:pt x="19220" y="12627"/>
                    <a:pt x="19266" y="12500"/>
                    <a:pt x="19280" y="12368"/>
                  </a:cubicBezTo>
                  <a:lnTo>
                    <a:pt x="19139" y="12353"/>
                  </a:lnTo>
                  <a:cubicBezTo>
                    <a:pt x="19127" y="12462"/>
                    <a:pt x="19088" y="12567"/>
                    <a:pt x="19027" y="12656"/>
                  </a:cubicBezTo>
                  <a:lnTo>
                    <a:pt x="18092" y="14005"/>
                  </a:lnTo>
                  <a:cubicBezTo>
                    <a:pt x="18000" y="14140"/>
                    <a:pt x="17933" y="14289"/>
                    <a:pt x="17891" y="14449"/>
                  </a:cubicBezTo>
                  <a:cubicBezTo>
                    <a:pt x="17505" y="15943"/>
                    <a:pt x="17086" y="20150"/>
                    <a:pt x="17014" y="20886"/>
                  </a:cubicBezTo>
                  <a:lnTo>
                    <a:pt x="8326" y="15870"/>
                  </a:lnTo>
                  <a:cubicBezTo>
                    <a:pt x="8326" y="15870"/>
                    <a:pt x="8133" y="15758"/>
                    <a:pt x="8133" y="15758"/>
                  </a:cubicBezTo>
                  <a:cubicBezTo>
                    <a:pt x="8127" y="15378"/>
                    <a:pt x="8096" y="12313"/>
                    <a:pt x="8757" y="8837"/>
                  </a:cubicBezTo>
                  <a:cubicBezTo>
                    <a:pt x="9408" y="5406"/>
                    <a:pt x="10693" y="1543"/>
                    <a:pt x="10911" y="922"/>
                  </a:cubicBezTo>
                  <a:cubicBezTo>
                    <a:pt x="11115" y="1037"/>
                    <a:pt x="12077" y="1582"/>
                    <a:pt x="12942" y="2081"/>
                  </a:cubicBezTo>
                  <a:cubicBezTo>
                    <a:pt x="12959" y="2036"/>
                    <a:pt x="12979" y="1993"/>
                    <a:pt x="13002" y="1950"/>
                  </a:cubicBezTo>
                  <a:cubicBezTo>
                    <a:pt x="12248" y="1515"/>
                    <a:pt x="11398" y="1032"/>
                    <a:pt x="11122" y="877"/>
                  </a:cubicBezTo>
                  <a:cubicBezTo>
                    <a:pt x="10745" y="647"/>
                    <a:pt x="10224" y="347"/>
                    <a:pt x="9620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4229;p72">
              <a:extLst>
                <a:ext uri="{FF2B5EF4-FFF2-40B4-BE49-F238E27FC236}">
                  <a16:creationId xmlns:a16="http://schemas.microsoft.com/office/drawing/2014/main" id="{BF165C7E-2010-EB4C-5E37-35C54AF7D89D}"/>
                </a:ext>
              </a:extLst>
            </p:cNvPr>
            <p:cNvSpPr/>
            <p:nvPr/>
          </p:nvSpPr>
          <p:spPr>
            <a:xfrm>
              <a:off x="1132475" y="1775750"/>
              <a:ext cx="37075" cy="172650"/>
            </a:xfrm>
            <a:custGeom>
              <a:avLst/>
              <a:gdLst/>
              <a:ahLst/>
              <a:cxnLst/>
              <a:rect l="l" t="t" r="r" b="b"/>
              <a:pathLst>
                <a:path w="1483" h="6906" extrusionOk="0">
                  <a:moveTo>
                    <a:pt x="1357" y="1"/>
                  </a:moveTo>
                  <a:cubicBezTo>
                    <a:pt x="703" y="1229"/>
                    <a:pt x="350" y="3820"/>
                    <a:pt x="164" y="5210"/>
                  </a:cubicBezTo>
                  <a:cubicBezTo>
                    <a:pt x="92" y="5754"/>
                    <a:pt x="40" y="6270"/>
                    <a:pt x="0" y="6751"/>
                  </a:cubicBezTo>
                  <a:cubicBezTo>
                    <a:pt x="45" y="6802"/>
                    <a:pt x="88" y="6855"/>
                    <a:pt x="131" y="6906"/>
                  </a:cubicBezTo>
                  <a:cubicBezTo>
                    <a:pt x="172" y="6386"/>
                    <a:pt x="227" y="5825"/>
                    <a:pt x="305" y="5229"/>
                  </a:cubicBezTo>
                  <a:cubicBezTo>
                    <a:pt x="488" y="3855"/>
                    <a:pt x="836" y="1281"/>
                    <a:pt x="1483" y="68"/>
                  </a:cubicBezTo>
                  <a:lnTo>
                    <a:pt x="1357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4230;p72">
              <a:extLst>
                <a:ext uri="{FF2B5EF4-FFF2-40B4-BE49-F238E27FC236}">
                  <a16:creationId xmlns:a16="http://schemas.microsoft.com/office/drawing/2014/main" id="{6D0B133C-CD58-7B3C-73B1-408E1F6C1361}"/>
                </a:ext>
              </a:extLst>
            </p:cNvPr>
            <p:cNvSpPr/>
            <p:nvPr/>
          </p:nvSpPr>
          <p:spPr>
            <a:xfrm>
              <a:off x="1622925" y="1693875"/>
              <a:ext cx="458475" cy="377875"/>
            </a:xfrm>
            <a:custGeom>
              <a:avLst/>
              <a:gdLst/>
              <a:ahLst/>
              <a:cxnLst/>
              <a:rect l="l" t="t" r="r" b="b"/>
              <a:pathLst>
                <a:path w="18339" h="15115" extrusionOk="0">
                  <a:moveTo>
                    <a:pt x="12580" y="1"/>
                  </a:moveTo>
                  <a:cubicBezTo>
                    <a:pt x="8672" y="2793"/>
                    <a:pt x="4401" y="5329"/>
                    <a:pt x="0" y="7263"/>
                  </a:cubicBezTo>
                  <a:cubicBezTo>
                    <a:pt x="0" y="7263"/>
                    <a:pt x="2378" y="12737"/>
                    <a:pt x="3077" y="13934"/>
                  </a:cubicBezTo>
                  <a:cubicBezTo>
                    <a:pt x="3292" y="14302"/>
                    <a:pt x="3553" y="14573"/>
                    <a:pt x="3803" y="14771"/>
                  </a:cubicBezTo>
                  <a:cubicBezTo>
                    <a:pt x="4088" y="14998"/>
                    <a:pt x="4438" y="15115"/>
                    <a:pt x="4792" y="15115"/>
                  </a:cubicBezTo>
                  <a:cubicBezTo>
                    <a:pt x="4987" y="15115"/>
                    <a:pt x="5183" y="15080"/>
                    <a:pt x="5369" y="15007"/>
                  </a:cubicBezTo>
                  <a:cubicBezTo>
                    <a:pt x="11921" y="12461"/>
                    <a:pt x="16495" y="8543"/>
                    <a:pt x="18010" y="7133"/>
                  </a:cubicBezTo>
                  <a:cubicBezTo>
                    <a:pt x="18320" y="6845"/>
                    <a:pt x="18338" y="6360"/>
                    <a:pt x="18055" y="6048"/>
                  </a:cubicBezTo>
                  <a:lnTo>
                    <a:pt x="1258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4231;p72">
              <a:extLst>
                <a:ext uri="{FF2B5EF4-FFF2-40B4-BE49-F238E27FC236}">
                  <a16:creationId xmlns:a16="http://schemas.microsoft.com/office/drawing/2014/main" id="{56A1B444-2657-2D70-D79F-1E358AA0590C}"/>
                </a:ext>
              </a:extLst>
            </p:cNvPr>
            <p:cNvSpPr/>
            <p:nvPr/>
          </p:nvSpPr>
          <p:spPr>
            <a:xfrm>
              <a:off x="1632725" y="1705575"/>
              <a:ext cx="432925" cy="346675"/>
            </a:xfrm>
            <a:custGeom>
              <a:avLst/>
              <a:gdLst/>
              <a:ahLst/>
              <a:cxnLst/>
              <a:rect l="l" t="t" r="r" b="b"/>
              <a:pathLst>
                <a:path w="17317" h="13867" extrusionOk="0">
                  <a:moveTo>
                    <a:pt x="12240" y="0"/>
                  </a:moveTo>
                  <a:cubicBezTo>
                    <a:pt x="12195" y="0"/>
                    <a:pt x="12149" y="14"/>
                    <a:pt x="12110" y="42"/>
                  </a:cubicBezTo>
                  <a:cubicBezTo>
                    <a:pt x="8232" y="2775"/>
                    <a:pt x="4079" y="5179"/>
                    <a:pt x="209" y="6933"/>
                  </a:cubicBezTo>
                  <a:cubicBezTo>
                    <a:pt x="64" y="6998"/>
                    <a:pt x="1" y="7162"/>
                    <a:pt x="65" y="7307"/>
                  </a:cubicBezTo>
                  <a:cubicBezTo>
                    <a:pt x="677" y="8693"/>
                    <a:pt x="2137" y="11925"/>
                    <a:pt x="2682" y="12860"/>
                  </a:cubicBezTo>
                  <a:cubicBezTo>
                    <a:pt x="2849" y="13146"/>
                    <a:pt x="3064" y="13394"/>
                    <a:pt x="3322" y="13598"/>
                  </a:cubicBezTo>
                  <a:cubicBezTo>
                    <a:pt x="3538" y="13771"/>
                    <a:pt x="3811" y="13866"/>
                    <a:pt x="4090" y="13866"/>
                  </a:cubicBezTo>
                  <a:cubicBezTo>
                    <a:pt x="4245" y="13866"/>
                    <a:pt x="4396" y="13837"/>
                    <a:pt x="4539" y="13782"/>
                  </a:cubicBezTo>
                  <a:cubicBezTo>
                    <a:pt x="10964" y="11283"/>
                    <a:pt x="15516" y="7448"/>
                    <a:pt x="17141" y="5935"/>
                  </a:cubicBezTo>
                  <a:cubicBezTo>
                    <a:pt x="17309" y="5780"/>
                    <a:pt x="17316" y="5518"/>
                    <a:pt x="17163" y="5348"/>
                  </a:cubicBezTo>
                  <a:lnTo>
                    <a:pt x="12406" y="74"/>
                  </a:lnTo>
                  <a:cubicBezTo>
                    <a:pt x="12361" y="25"/>
                    <a:pt x="12301" y="0"/>
                    <a:pt x="1224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4232;p72">
              <a:extLst>
                <a:ext uri="{FF2B5EF4-FFF2-40B4-BE49-F238E27FC236}">
                  <a16:creationId xmlns:a16="http://schemas.microsoft.com/office/drawing/2014/main" id="{7D689CEF-26AA-6B41-4823-7482AAB3D188}"/>
                </a:ext>
              </a:extLst>
            </p:cNvPr>
            <p:cNvSpPr/>
            <p:nvPr/>
          </p:nvSpPr>
          <p:spPr>
            <a:xfrm>
              <a:off x="1430550" y="1808950"/>
              <a:ext cx="234475" cy="284575"/>
            </a:xfrm>
            <a:custGeom>
              <a:avLst/>
              <a:gdLst/>
              <a:ahLst/>
              <a:cxnLst/>
              <a:rect l="l" t="t" r="r" b="b"/>
              <a:pathLst>
                <a:path w="9379" h="11383" extrusionOk="0">
                  <a:moveTo>
                    <a:pt x="1754" y="0"/>
                  </a:moveTo>
                  <a:cubicBezTo>
                    <a:pt x="1654" y="0"/>
                    <a:pt x="1559" y="59"/>
                    <a:pt x="1523" y="163"/>
                  </a:cubicBezTo>
                  <a:cubicBezTo>
                    <a:pt x="1291" y="808"/>
                    <a:pt x="701" y="2596"/>
                    <a:pt x="50" y="5701"/>
                  </a:cubicBezTo>
                  <a:cubicBezTo>
                    <a:pt x="1" y="5929"/>
                    <a:pt x="128" y="6219"/>
                    <a:pt x="330" y="6335"/>
                  </a:cubicBezTo>
                  <a:lnTo>
                    <a:pt x="9015" y="11350"/>
                  </a:lnTo>
                  <a:cubicBezTo>
                    <a:pt x="9054" y="11373"/>
                    <a:pt x="9095" y="11383"/>
                    <a:pt x="9135" y="11383"/>
                  </a:cubicBezTo>
                  <a:cubicBezTo>
                    <a:pt x="9260" y="11383"/>
                    <a:pt x="9373" y="11284"/>
                    <a:pt x="9374" y="11145"/>
                  </a:cubicBezTo>
                  <a:lnTo>
                    <a:pt x="9377" y="10165"/>
                  </a:lnTo>
                  <a:cubicBezTo>
                    <a:pt x="9379" y="10062"/>
                    <a:pt x="9360" y="9964"/>
                    <a:pt x="9322" y="9869"/>
                  </a:cubicBezTo>
                  <a:cubicBezTo>
                    <a:pt x="8969" y="8992"/>
                    <a:pt x="7053" y="4279"/>
                    <a:pt x="6020" y="2708"/>
                  </a:cubicBezTo>
                  <a:cubicBezTo>
                    <a:pt x="5820" y="2403"/>
                    <a:pt x="5554" y="2154"/>
                    <a:pt x="5238" y="1972"/>
                  </a:cubicBezTo>
                  <a:lnTo>
                    <a:pt x="1885" y="36"/>
                  </a:lnTo>
                  <a:cubicBezTo>
                    <a:pt x="1843" y="12"/>
                    <a:pt x="1798" y="0"/>
                    <a:pt x="1754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4233;p72">
              <a:extLst>
                <a:ext uri="{FF2B5EF4-FFF2-40B4-BE49-F238E27FC236}">
                  <a16:creationId xmlns:a16="http://schemas.microsoft.com/office/drawing/2014/main" id="{ACC276DD-6EB0-5519-5BE8-59D69CA10169}"/>
                </a:ext>
              </a:extLst>
            </p:cNvPr>
            <p:cNvSpPr/>
            <p:nvPr/>
          </p:nvSpPr>
          <p:spPr>
            <a:xfrm>
              <a:off x="1436450" y="1815100"/>
              <a:ext cx="223550" cy="262350"/>
            </a:xfrm>
            <a:custGeom>
              <a:avLst/>
              <a:gdLst/>
              <a:ahLst/>
              <a:cxnLst/>
              <a:rect l="l" t="t" r="r" b="b"/>
              <a:pathLst>
                <a:path w="8942" h="10494" extrusionOk="0">
                  <a:moveTo>
                    <a:pt x="1710" y="0"/>
                  </a:moveTo>
                  <a:cubicBezTo>
                    <a:pt x="1563" y="0"/>
                    <a:pt x="1424" y="91"/>
                    <a:pt x="1373" y="243"/>
                  </a:cubicBezTo>
                  <a:cubicBezTo>
                    <a:pt x="1085" y="1102"/>
                    <a:pt x="563" y="2839"/>
                    <a:pt x="1" y="5536"/>
                  </a:cubicBezTo>
                  <a:cubicBezTo>
                    <a:pt x="7" y="5589"/>
                    <a:pt x="122" y="5734"/>
                    <a:pt x="214" y="5787"/>
                  </a:cubicBezTo>
                  <a:lnTo>
                    <a:pt x="8367" y="10494"/>
                  </a:lnTo>
                  <a:cubicBezTo>
                    <a:pt x="8480" y="10298"/>
                    <a:pt x="8672" y="10149"/>
                    <a:pt x="8942" y="10108"/>
                  </a:cubicBezTo>
                  <a:lnTo>
                    <a:pt x="8942" y="9795"/>
                  </a:lnTo>
                  <a:cubicBezTo>
                    <a:pt x="8928" y="9724"/>
                    <a:pt x="8916" y="9655"/>
                    <a:pt x="8902" y="9585"/>
                  </a:cubicBezTo>
                  <a:cubicBezTo>
                    <a:pt x="8533" y="8668"/>
                    <a:pt x="6633" y="4003"/>
                    <a:pt x="5620" y="2460"/>
                  </a:cubicBezTo>
                  <a:cubicBezTo>
                    <a:pt x="5439" y="2184"/>
                    <a:pt x="5200" y="1959"/>
                    <a:pt x="4910" y="1792"/>
                  </a:cubicBezTo>
                  <a:lnTo>
                    <a:pt x="1893" y="50"/>
                  </a:lnTo>
                  <a:cubicBezTo>
                    <a:pt x="1834" y="16"/>
                    <a:pt x="1771" y="0"/>
                    <a:pt x="171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4234;p72">
              <a:extLst>
                <a:ext uri="{FF2B5EF4-FFF2-40B4-BE49-F238E27FC236}">
                  <a16:creationId xmlns:a16="http://schemas.microsoft.com/office/drawing/2014/main" id="{C272BBFA-BCCB-6C99-AF99-230E1D9ECFF8}"/>
                </a:ext>
              </a:extLst>
            </p:cNvPr>
            <p:cNvSpPr/>
            <p:nvPr/>
          </p:nvSpPr>
          <p:spPr>
            <a:xfrm>
              <a:off x="928325" y="1544225"/>
              <a:ext cx="512450" cy="398600"/>
            </a:xfrm>
            <a:custGeom>
              <a:avLst/>
              <a:gdLst/>
              <a:ahLst/>
              <a:cxnLst/>
              <a:rect l="l" t="t" r="r" b="b"/>
              <a:pathLst>
                <a:path w="20498" h="15944" extrusionOk="0">
                  <a:moveTo>
                    <a:pt x="3020" y="0"/>
                  </a:moveTo>
                  <a:cubicBezTo>
                    <a:pt x="2786" y="0"/>
                    <a:pt x="2545" y="179"/>
                    <a:pt x="2425" y="382"/>
                  </a:cubicBezTo>
                  <a:cubicBezTo>
                    <a:pt x="1810" y="1415"/>
                    <a:pt x="471" y="4179"/>
                    <a:pt x="68" y="5019"/>
                  </a:cubicBezTo>
                  <a:cubicBezTo>
                    <a:pt x="1" y="5161"/>
                    <a:pt x="54" y="5326"/>
                    <a:pt x="189" y="5404"/>
                  </a:cubicBezTo>
                  <a:lnTo>
                    <a:pt x="18400" y="15919"/>
                  </a:lnTo>
                  <a:cubicBezTo>
                    <a:pt x="18430" y="15936"/>
                    <a:pt x="18463" y="15944"/>
                    <a:pt x="18494" y="15944"/>
                  </a:cubicBezTo>
                  <a:cubicBezTo>
                    <a:pt x="18581" y="15944"/>
                    <a:pt x="18662" y="15884"/>
                    <a:pt x="18681" y="15790"/>
                  </a:cubicBezTo>
                  <a:cubicBezTo>
                    <a:pt x="19210" y="13153"/>
                    <a:pt x="20218" y="10540"/>
                    <a:pt x="20465" y="9922"/>
                  </a:cubicBezTo>
                  <a:cubicBezTo>
                    <a:pt x="20497" y="9840"/>
                    <a:pt x="20467" y="9752"/>
                    <a:pt x="20392" y="9708"/>
                  </a:cubicBezTo>
                  <a:cubicBezTo>
                    <a:pt x="19722" y="9306"/>
                    <a:pt x="4286" y="273"/>
                    <a:pt x="3115" y="11"/>
                  </a:cubicBezTo>
                  <a:cubicBezTo>
                    <a:pt x="3084" y="4"/>
                    <a:pt x="3052" y="0"/>
                    <a:pt x="302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4235;p72">
              <a:extLst>
                <a:ext uri="{FF2B5EF4-FFF2-40B4-BE49-F238E27FC236}">
                  <a16:creationId xmlns:a16="http://schemas.microsoft.com/office/drawing/2014/main" id="{28E9574C-FA63-4716-A9B4-0DF7DFBAA263}"/>
                </a:ext>
              </a:extLst>
            </p:cNvPr>
            <p:cNvSpPr/>
            <p:nvPr/>
          </p:nvSpPr>
          <p:spPr>
            <a:xfrm>
              <a:off x="1695050" y="1855250"/>
              <a:ext cx="676025" cy="431150"/>
            </a:xfrm>
            <a:custGeom>
              <a:avLst/>
              <a:gdLst/>
              <a:ahLst/>
              <a:cxnLst/>
              <a:rect l="l" t="t" r="r" b="b"/>
              <a:pathLst>
                <a:path w="27041" h="17246" extrusionOk="0">
                  <a:moveTo>
                    <a:pt x="16254" y="0"/>
                  </a:moveTo>
                  <a:cubicBezTo>
                    <a:pt x="15203" y="1348"/>
                    <a:pt x="9091" y="7119"/>
                    <a:pt x="1" y="9949"/>
                  </a:cubicBezTo>
                  <a:cubicBezTo>
                    <a:pt x="1" y="9949"/>
                    <a:pt x="8684" y="16831"/>
                    <a:pt x="11771" y="17205"/>
                  </a:cubicBezTo>
                  <a:cubicBezTo>
                    <a:pt x="11993" y="17232"/>
                    <a:pt x="12213" y="17245"/>
                    <a:pt x="12433" y="17245"/>
                  </a:cubicBezTo>
                  <a:cubicBezTo>
                    <a:pt x="14544" y="17245"/>
                    <a:pt x="16624" y="16041"/>
                    <a:pt x="19792" y="14297"/>
                  </a:cubicBezTo>
                  <a:cubicBezTo>
                    <a:pt x="26400" y="10662"/>
                    <a:pt x="27041" y="9371"/>
                    <a:pt x="27041" y="8659"/>
                  </a:cubicBezTo>
                  <a:cubicBezTo>
                    <a:pt x="27041" y="6315"/>
                    <a:pt x="18368" y="1156"/>
                    <a:pt x="16254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4236;p72">
              <a:extLst>
                <a:ext uri="{FF2B5EF4-FFF2-40B4-BE49-F238E27FC236}">
                  <a16:creationId xmlns:a16="http://schemas.microsoft.com/office/drawing/2014/main" id="{6F9944A6-EAE0-16BF-B952-A62AE20A28AC}"/>
                </a:ext>
              </a:extLst>
            </p:cNvPr>
            <p:cNvSpPr/>
            <p:nvPr/>
          </p:nvSpPr>
          <p:spPr>
            <a:xfrm>
              <a:off x="1859750" y="2137675"/>
              <a:ext cx="516650" cy="351600"/>
            </a:xfrm>
            <a:custGeom>
              <a:avLst/>
              <a:gdLst/>
              <a:ahLst/>
              <a:cxnLst/>
              <a:rect l="l" t="t" r="r" b="b"/>
              <a:pathLst>
                <a:path w="20666" h="14064" extrusionOk="0">
                  <a:moveTo>
                    <a:pt x="19087" y="1"/>
                  </a:moveTo>
                  <a:cubicBezTo>
                    <a:pt x="19071" y="1"/>
                    <a:pt x="19056" y="5"/>
                    <a:pt x="19042" y="15"/>
                  </a:cubicBezTo>
                  <a:cubicBezTo>
                    <a:pt x="15827" y="2190"/>
                    <a:pt x="12528" y="4047"/>
                    <a:pt x="10348" y="5192"/>
                  </a:cubicBezTo>
                  <a:cubicBezTo>
                    <a:pt x="9725" y="5519"/>
                    <a:pt x="9160" y="6187"/>
                    <a:pt x="8937" y="6854"/>
                  </a:cubicBezTo>
                  <a:lnTo>
                    <a:pt x="8359" y="8562"/>
                  </a:lnTo>
                  <a:cubicBezTo>
                    <a:pt x="7979" y="10047"/>
                    <a:pt x="6427" y="10572"/>
                    <a:pt x="4686" y="10572"/>
                  </a:cubicBezTo>
                  <a:cubicBezTo>
                    <a:pt x="3471" y="10572"/>
                    <a:pt x="2164" y="10316"/>
                    <a:pt x="1100" y="9954"/>
                  </a:cubicBezTo>
                  <a:cubicBezTo>
                    <a:pt x="1009" y="9923"/>
                    <a:pt x="916" y="9908"/>
                    <a:pt x="827" y="9908"/>
                  </a:cubicBezTo>
                  <a:cubicBezTo>
                    <a:pt x="387" y="9908"/>
                    <a:pt x="1" y="10260"/>
                    <a:pt x="1" y="10734"/>
                  </a:cubicBezTo>
                  <a:lnTo>
                    <a:pt x="1" y="12505"/>
                  </a:lnTo>
                  <a:cubicBezTo>
                    <a:pt x="1" y="12760"/>
                    <a:pt x="137" y="12996"/>
                    <a:pt x="359" y="13125"/>
                  </a:cubicBezTo>
                  <a:lnTo>
                    <a:pt x="787" y="13371"/>
                  </a:lnTo>
                  <a:cubicBezTo>
                    <a:pt x="1350" y="13697"/>
                    <a:pt x="2670" y="14064"/>
                    <a:pt x="4315" y="14064"/>
                  </a:cubicBezTo>
                  <a:cubicBezTo>
                    <a:pt x="5637" y="14064"/>
                    <a:pt x="7169" y="13827"/>
                    <a:pt x="8684" y="13140"/>
                  </a:cubicBezTo>
                  <a:cubicBezTo>
                    <a:pt x="12090" y="11599"/>
                    <a:pt x="15180" y="9795"/>
                    <a:pt x="17960" y="7728"/>
                  </a:cubicBezTo>
                  <a:cubicBezTo>
                    <a:pt x="19304" y="6727"/>
                    <a:pt x="20364" y="5231"/>
                    <a:pt x="20557" y="3601"/>
                  </a:cubicBezTo>
                  <a:cubicBezTo>
                    <a:pt x="20588" y="3348"/>
                    <a:pt x="20666" y="1303"/>
                    <a:pt x="20338" y="1045"/>
                  </a:cubicBezTo>
                  <a:lnTo>
                    <a:pt x="20336" y="1671"/>
                  </a:lnTo>
                  <a:cubicBezTo>
                    <a:pt x="20336" y="1671"/>
                    <a:pt x="20263" y="1890"/>
                    <a:pt x="20131" y="1893"/>
                  </a:cubicBezTo>
                  <a:cubicBezTo>
                    <a:pt x="20131" y="1893"/>
                    <a:pt x="20131" y="1893"/>
                    <a:pt x="20131" y="1893"/>
                  </a:cubicBezTo>
                  <a:cubicBezTo>
                    <a:pt x="20021" y="1893"/>
                    <a:pt x="19404" y="1"/>
                    <a:pt x="1908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4237;p72">
              <a:extLst>
                <a:ext uri="{FF2B5EF4-FFF2-40B4-BE49-F238E27FC236}">
                  <a16:creationId xmlns:a16="http://schemas.microsoft.com/office/drawing/2014/main" id="{5839E373-0F35-1CF7-EB9F-D5F647A0F725}"/>
                </a:ext>
              </a:extLst>
            </p:cNvPr>
            <p:cNvSpPr/>
            <p:nvPr/>
          </p:nvSpPr>
          <p:spPr>
            <a:xfrm>
              <a:off x="2073325" y="2145775"/>
              <a:ext cx="282425" cy="228300"/>
            </a:xfrm>
            <a:custGeom>
              <a:avLst/>
              <a:gdLst/>
              <a:ahLst/>
              <a:cxnLst/>
              <a:rect l="l" t="t" r="r" b="b"/>
              <a:pathLst>
                <a:path w="11297" h="9132" extrusionOk="0">
                  <a:moveTo>
                    <a:pt x="10438" y="0"/>
                  </a:moveTo>
                  <a:cubicBezTo>
                    <a:pt x="10426" y="0"/>
                    <a:pt x="10415" y="4"/>
                    <a:pt x="10404" y="11"/>
                  </a:cubicBezTo>
                  <a:cubicBezTo>
                    <a:pt x="7248" y="2207"/>
                    <a:pt x="3738" y="4187"/>
                    <a:pt x="1889" y="5160"/>
                  </a:cubicBezTo>
                  <a:cubicBezTo>
                    <a:pt x="1317" y="5460"/>
                    <a:pt x="926" y="6093"/>
                    <a:pt x="722" y="6708"/>
                  </a:cubicBezTo>
                  <a:cubicBezTo>
                    <a:pt x="722" y="6708"/>
                    <a:pt x="197" y="8873"/>
                    <a:pt x="0" y="9132"/>
                  </a:cubicBezTo>
                  <a:cubicBezTo>
                    <a:pt x="3226" y="8220"/>
                    <a:pt x="10518" y="3882"/>
                    <a:pt x="11297" y="1991"/>
                  </a:cubicBezTo>
                  <a:cubicBezTo>
                    <a:pt x="11133" y="1486"/>
                    <a:pt x="10678" y="0"/>
                    <a:pt x="104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4238;p72">
              <a:extLst>
                <a:ext uri="{FF2B5EF4-FFF2-40B4-BE49-F238E27FC236}">
                  <a16:creationId xmlns:a16="http://schemas.microsoft.com/office/drawing/2014/main" id="{EDD19DEF-323B-C929-A049-C57DEFEEFC27}"/>
                </a:ext>
              </a:extLst>
            </p:cNvPr>
            <p:cNvSpPr/>
            <p:nvPr/>
          </p:nvSpPr>
          <p:spPr>
            <a:xfrm>
              <a:off x="1891100" y="2292125"/>
              <a:ext cx="181675" cy="73875"/>
            </a:xfrm>
            <a:custGeom>
              <a:avLst/>
              <a:gdLst/>
              <a:ahLst/>
              <a:cxnLst/>
              <a:rect l="l" t="t" r="r" b="b"/>
              <a:pathLst>
                <a:path w="7267" h="2955" extrusionOk="0">
                  <a:moveTo>
                    <a:pt x="7051" y="1"/>
                  </a:moveTo>
                  <a:cubicBezTo>
                    <a:pt x="7047" y="1"/>
                    <a:pt x="7042" y="2"/>
                    <a:pt x="7038" y="3"/>
                  </a:cubicBezTo>
                  <a:cubicBezTo>
                    <a:pt x="5856" y="398"/>
                    <a:pt x="4584" y="514"/>
                    <a:pt x="3515" y="514"/>
                  </a:cubicBezTo>
                  <a:cubicBezTo>
                    <a:pt x="2596" y="514"/>
                    <a:pt x="1826" y="428"/>
                    <a:pt x="1391" y="360"/>
                  </a:cubicBezTo>
                  <a:cubicBezTo>
                    <a:pt x="1357" y="355"/>
                    <a:pt x="1323" y="352"/>
                    <a:pt x="1289" y="352"/>
                  </a:cubicBezTo>
                  <a:cubicBezTo>
                    <a:pt x="590" y="352"/>
                    <a:pt x="1" y="1465"/>
                    <a:pt x="976" y="2409"/>
                  </a:cubicBezTo>
                  <a:cubicBezTo>
                    <a:pt x="1372" y="2793"/>
                    <a:pt x="2280" y="2955"/>
                    <a:pt x="3261" y="2955"/>
                  </a:cubicBezTo>
                  <a:cubicBezTo>
                    <a:pt x="4445" y="2955"/>
                    <a:pt x="5736" y="2720"/>
                    <a:pt x="6371" y="2358"/>
                  </a:cubicBezTo>
                  <a:cubicBezTo>
                    <a:pt x="6606" y="2225"/>
                    <a:pt x="7267" y="1"/>
                    <a:pt x="70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4239;p72">
              <a:extLst>
                <a:ext uri="{FF2B5EF4-FFF2-40B4-BE49-F238E27FC236}">
                  <a16:creationId xmlns:a16="http://schemas.microsoft.com/office/drawing/2014/main" id="{72F01418-973C-EAEE-C2DA-FF248B918B72}"/>
                </a:ext>
              </a:extLst>
            </p:cNvPr>
            <p:cNvSpPr/>
            <p:nvPr/>
          </p:nvSpPr>
          <p:spPr>
            <a:xfrm>
              <a:off x="1891125" y="2300950"/>
              <a:ext cx="40750" cy="59975"/>
            </a:xfrm>
            <a:custGeom>
              <a:avLst/>
              <a:gdLst/>
              <a:ahLst/>
              <a:cxnLst/>
              <a:rect l="l" t="t" r="r" b="b"/>
              <a:pathLst>
                <a:path w="1630" h="2399" extrusionOk="0">
                  <a:moveTo>
                    <a:pt x="1304" y="1"/>
                  </a:moveTo>
                  <a:cubicBezTo>
                    <a:pt x="588" y="1"/>
                    <a:pt x="0" y="1113"/>
                    <a:pt x="975" y="2056"/>
                  </a:cubicBezTo>
                  <a:cubicBezTo>
                    <a:pt x="1125" y="2203"/>
                    <a:pt x="1354" y="2315"/>
                    <a:pt x="1630" y="2399"/>
                  </a:cubicBezTo>
                  <a:cubicBezTo>
                    <a:pt x="1335" y="1588"/>
                    <a:pt x="1199" y="737"/>
                    <a:pt x="1410" y="9"/>
                  </a:cubicBezTo>
                  <a:cubicBezTo>
                    <a:pt x="1375" y="3"/>
                    <a:pt x="1339" y="1"/>
                    <a:pt x="1304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4240;p72">
              <a:extLst>
                <a:ext uri="{FF2B5EF4-FFF2-40B4-BE49-F238E27FC236}">
                  <a16:creationId xmlns:a16="http://schemas.microsoft.com/office/drawing/2014/main" id="{4396FC0F-8BDF-56AD-C7B4-9585D97C7276}"/>
                </a:ext>
              </a:extLst>
            </p:cNvPr>
            <p:cNvSpPr/>
            <p:nvPr/>
          </p:nvSpPr>
          <p:spPr>
            <a:xfrm>
              <a:off x="2346725" y="2091950"/>
              <a:ext cx="27725" cy="65850"/>
            </a:xfrm>
            <a:custGeom>
              <a:avLst/>
              <a:gdLst/>
              <a:ahLst/>
              <a:cxnLst/>
              <a:rect l="l" t="t" r="r" b="b"/>
              <a:pathLst>
                <a:path w="1109" h="2634" extrusionOk="0">
                  <a:moveTo>
                    <a:pt x="974" y="1"/>
                  </a:moveTo>
                  <a:lnTo>
                    <a:pt x="974" y="1"/>
                  </a:lnTo>
                  <a:cubicBezTo>
                    <a:pt x="801" y="677"/>
                    <a:pt x="144" y="1125"/>
                    <a:pt x="57" y="1338"/>
                  </a:cubicBezTo>
                  <a:cubicBezTo>
                    <a:pt x="0" y="1477"/>
                    <a:pt x="510" y="2634"/>
                    <a:pt x="700" y="2634"/>
                  </a:cubicBezTo>
                  <a:cubicBezTo>
                    <a:pt x="705" y="2634"/>
                    <a:pt x="709" y="2633"/>
                    <a:pt x="713" y="2632"/>
                  </a:cubicBezTo>
                  <a:cubicBezTo>
                    <a:pt x="756" y="2617"/>
                    <a:pt x="850" y="2500"/>
                    <a:pt x="866" y="2454"/>
                  </a:cubicBezTo>
                  <a:cubicBezTo>
                    <a:pt x="1109" y="1812"/>
                    <a:pt x="1035" y="420"/>
                    <a:pt x="97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4241;p72">
              <a:extLst>
                <a:ext uri="{FF2B5EF4-FFF2-40B4-BE49-F238E27FC236}">
                  <a16:creationId xmlns:a16="http://schemas.microsoft.com/office/drawing/2014/main" id="{CF7FC075-4A8F-5695-B646-54D585368A7A}"/>
                </a:ext>
              </a:extLst>
            </p:cNvPr>
            <p:cNvSpPr/>
            <p:nvPr/>
          </p:nvSpPr>
          <p:spPr>
            <a:xfrm>
              <a:off x="1877050" y="2185025"/>
              <a:ext cx="497325" cy="232175"/>
            </a:xfrm>
            <a:custGeom>
              <a:avLst/>
              <a:gdLst/>
              <a:ahLst/>
              <a:cxnLst/>
              <a:rect l="l" t="t" r="r" b="b"/>
              <a:pathLst>
                <a:path w="19893" h="9287" extrusionOk="0">
                  <a:moveTo>
                    <a:pt x="19867" y="0"/>
                  </a:moveTo>
                  <a:cubicBezTo>
                    <a:pt x="19805" y="109"/>
                    <a:pt x="19732" y="230"/>
                    <a:pt x="19647" y="370"/>
                  </a:cubicBezTo>
                  <a:cubicBezTo>
                    <a:pt x="19471" y="626"/>
                    <a:pt x="19241" y="925"/>
                    <a:pt x="18948" y="1245"/>
                  </a:cubicBezTo>
                  <a:cubicBezTo>
                    <a:pt x="18648" y="1561"/>
                    <a:pt x="18292" y="1898"/>
                    <a:pt x="17880" y="2246"/>
                  </a:cubicBezTo>
                  <a:cubicBezTo>
                    <a:pt x="16228" y="3634"/>
                    <a:pt x="13713" y="5101"/>
                    <a:pt x="11131" y="6418"/>
                  </a:cubicBezTo>
                  <a:cubicBezTo>
                    <a:pt x="10488" y="6740"/>
                    <a:pt x="9832" y="7088"/>
                    <a:pt x="9194" y="7379"/>
                  </a:cubicBezTo>
                  <a:cubicBezTo>
                    <a:pt x="8557" y="7686"/>
                    <a:pt x="7908" y="7939"/>
                    <a:pt x="7273" y="8158"/>
                  </a:cubicBezTo>
                  <a:cubicBezTo>
                    <a:pt x="6636" y="8367"/>
                    <a:pt x="6009" y="8534"/>
                    <a:pt x="5406" y="8655"/>
                  </a:cubicBezTo>
                  <a:cubicBezTo>
                    <a:pt x="4803" y="8767"/>
                    <a:pt x="4225" y="8840"/>
                    <a:pt x="3692" y="8856"/>
                  </a:cubicBezTo>
                  <a:cubicBezTo>
                    <a:pt x="3555" y="8862"/>
                    <a:pt x="3421" y="8865"/>
                    <a:pt x="3290" y="8865"/>
                  </a:cubicBezTo>
                  <a:cubicBezTo>
                    <a:pt x="2911" y="8865"/>
                    <a:pt x="2557" y="8841"/>
                    <a:pt x="2237" y="8807"/>
                  </a:cubicBezTo>
                  <a:cubicBezTo>
                    <a:pt x="1805" y="8762"/>
                    <a:pt x="1435" y="8683"/>
                    <a:pt x="1135" y="8603"/>
                  </a:cubicBezTo>
                  <a:cubicBezTo>
                    <a:pt x="531" y="8436"/>
                    <a:pt x="232" y="8267"/>
                    <a:pt x="232" y="8267"/>
                  </a:cubicBezTo>
                  <a:cubicBezTo>
                    <a:pt x="209" y="8254"/>
                    <a:pt x="185" y="8248"/>
                    <a:pt x="161" y="8248"/>
                  </a:cubicBezTo>
                  <a:cubicBezTo>
                    <a:pt x="114" y="8248"/>
                    <a:pt x="68" y="8272"/>
                    <a:pt x="42" y="8315"/>
                  </a:cubicBezTo>
                  <a:cubicBezTo>
                    <a:pt x="0" y="8381"/>
                    <a:pt x="20" y="8468"/>
                    <a:pt x="88" y="8509"/>
                  </a:cubicBezTo>
                  <a:cubicBezTo>
                    <a:pt x="91" y="8511"/>
                    <a:pt x="423" y="8718"/>
                    <a:pt x="1041" y="8917"/>
                  </a:cubicBezTo>
                  <a:cubicBezTo>
                    <a:pt x="1352" y="9014"/>
                    <a:pt x="1737" y="9115"/>
                    <a:pt x="2186" y="9182"/>
                  </a:cubicBezTo>
                  <a:cubicBezTo>
                    <a:pt x="2575" y="9244"/>
                    <a:pt x="3014" y="9287"/>
                    <a:pt x="3488" y="9287"/>
                  </a:cubicBezTo>
                  <a:cubicBezTo>
                    <a:pt x="3559" y="9287"/>
                    <a:pt x="3630" y="9286"/>
                    <a:pt x="3703" y="9284"/>
                  </a:cubicBezTo>
                  <a:cubicBezTo>
                    <a:pt x="4261" y="9282"/>
                    <a:pt x="4862" y="9219"/>
                    <a:pt x="5490" y="9118"/>
                  </a:cubicBezTo>
                  <a:cubicBezTo>
                    <a:pt x="6119" y="9012"/>
                    <a:pt x="6770" y="8848"/>
                    <a:pt x="7431" y="8637"/>
                  </a:cubicBezTo>
                  <a:cubicBezTo>
                    <a:pt x="8087" y="8414"/>
                    <a:pt x="8756" y="8160"/>
                    <a:pt x="9414" y="7850"/>
                  </a:cubicBezTo>
                  <a:cubicBezTo>
                    <a:pt x="10079" y="7548"/>
                    <a:pt x="10718" y="7229"/>
                    <a:pt x="11371" y="6889"/>
                  </a:cubicBezTo>
                  <a:cubicBezTo>
                    <a:pt x="12670" y="6214"/>
                    <a:pt x="13949" y="5507"/>
                    <a:pt x="15115" y="4781"/>
                  </a:cubicBezTo>
                  <a:cubicBezTo>
                    <a:pt x="16279" y="4053"/>
                    <a:pt x="17323" y="3295"/>
                    <a:pt x="18154" y="2564"/>
                  </a:cubicBezTo>
                  <a:cubicBezTo>
                    <a:pt x="18573" y="2200"/>
                    <a:pt x="18924" y="1829"/>
                    <a:pt x="19224" y="1491"/>
                  </a:cubicBezTo>
                  <a:cubicBezTo>
                    <a:pt x="19503" y="1159"/>
                    <a:pt x="19721" y="851"/>
                    <a:pt x="19893" y="583"/>
                  </a:cubicBezTo>
                  <a:cubicBezTo>
                    <a:pt x="19890" y="388"/>
                    <a:pt x="19882" y="187"/>
                    <a:pt x="1986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4242;p72">
              <a:extLst>
                <a:ext uri="{FF2B5EF4-FFF2-40B4-BE49-F238E27FC236}">
                  <a16:creationId xmlns:a16="http://schemas.microsoft.com/office/drawing/2014/main" id="{9362BA9A-AA63-5580-CD43-F4589B0043FE}"/>
                </a:ext>
              </a:extLst>
            </p:cNvPr>
            <p:cNvSpPr/>
            <p:nvPr/>
          </p:nvSpPr>
          <p:spPr>
            <a:xfrm>
              <a:off x="865600" y="1788525"/>
              <a:ext cx="105600" cy="160525"/>
            </a:xfrm>
            <a:custGeom>
              <a:avLst/>
              <a:gdLst/>
              <a:ahLst/>
              <a:cxnLst/>
              <a:rect l="l" t="t" r="r" b="b"/>
              <a:pathLst>
                <a:path w="4224" h="6421" extrusionOk="0">
                  <a:moveTo>
                    <a:pt x="1156" y="0"/>
                  </a:moveTo>
                  <a:lnTo>
                    <a:pt x="434" y="715"/>
                  </a:lnTo>
                  <a:cubicBezTo>
                    <a:pt x="156" y="989"/>
                    <a:pt x="0" y="1363"/>
                    <a:pt x="0" y="1754"/>
                  </a:cubicBezTo>
                  <a:lnTo>
                    <a:pt x="0" y="2763"/>
                  </a:lnTo>
                  <a:cubicBezTo>
                    <a:pt x="0" y="3292"/>
                    <a:pt x="238" y="3792"/>
                    <a:pt x="647" y="4124"/>
                  </a:cubicBezTo>
                  <a:lnTo>
                    <a:pt x="2343" y="5503"/>
                  </a:lnTo>
                  <a:cubicBezTo>
                    <a:pt x="2516" y="5644"/>
                    <a:pt x="2700" y="5771"/>
                    <a:pt x="2893" y="5883"/>
                  </a:cubicBezTo>
                  <a:lnTo>
                    <a:pt x="3825" y="6421"/>
                  </a:lnTo>
                  <a:lnTo>
                    <a:pt x="4224" y="6189"/>
                  </a:lnTo>
                  <a:lnTo>
                    <a:pt x="4224" y="3211"/>
                  </a:lnTo>
                  <a:lnTo>
                    <a:pt x="1158" y="144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4243;p72">
              <a:extLst>
                <a:ext uri="{FF2B5EF4-FFF2-40B4-BE49-F238E27FC236}">
                  <a16:creationId xmlns:a16="http://schemas.microsoft.com/office/drawing/2014/main" id="{6CFC4AFE-CCA9-1709-593D-ECEB0E3B8C3A}"/>
                </a:ext>
              </a:extLst>
            </p:cNvPr>
            <p:cNvSpPr/>
            <p:nvPr/>
          </p:nvSpPr>
          <p:spPr>
            <a:xfrm>
              <a:off x="2141175" y="1949775"/>
              <a:ext cx="124200" cy="121625"/>
            </a:xfrm>
            <a:custGeom>
              <a:avLst/>
              <a:gdLst/>
              <a:ahLst/>
              <a:cxnLst/>
              <a:rect l="l" t="t" r="r" b="b"/>
              <a:pathLst>
                <a:path w="4968" h="4865" extrusionOk="0">
                  <a:moveTo>
                    <a:pt x="15" y="0"/>
                  </a:moveTo>
                  <a:cubicBezTo>
                    <a:pt x="0" y="17"/>
                    <a:pt x="1234" y="1233"/>
                    <a:pt x="2468" y="2448"/>
                  </a:cubicBezTo>
                  <a:cubicBezTo>
                    <a:pt x="3710" y="3657"/>
                    <a:pt x="4952" y="4865"/>
                    <a:pt x="4952" y="4865"/>
                  </a:cubicBezTo>
                  <a:cubicBezTo>
                    <a:pt x="4967" y="4848"/>
                    <a:pt x="4898" y="4765"/>
                    <a:pt x="4777" y="4618"/>
                  </a:cubicBezTo>
                  <a:cubicBezTo>
                    <a:pt x="4653" y="4472"/>
                    <a:pt x="4489" y="4253"/>
                    <a:pt x="4268" y="4014"/>
                  </a:cubicBezTo>
                  <a:cubicBezTo>
                    <a:pt x="4048" y="3776"/>
                    <a:pt x="3802" y="3485"/>
                    <a:pt x="3517" y="3195"/>
                  </a:cubicBezTo>
                  <a:cubicBezTo>
                    <a:pt x="3232" y="2905"/>
                    <a:pt x="2928" y="2597"/>
                    <a:pt x="2626" y="2288"/>
                  </a:cubicBezTo>
                  <a:cubicBezTo>
                    <a:pt x="2310" y="1990"/>
                    <a:pt x="1995" y="1694"/>
                    <a:pt x="1699" y="1415"/>
                  </a:cubicBezTo>
                  <a:cubicBezTo>
                    <a:pt x="1404" y="1136"/>
                    <a:pt x="1108" y="897"/>
                    <a:pt x="865" y="681"/>
                  </a:cubicBezTo>
                  <a:cubicBezTo>
                    <a:pt x="621" y="465"/>
                    <a:pt x="399" y="307"/>
                    <a:pt x="251" y="186"/>
                  </a:cubicBezTo>
                  <a:cubicBezTo>
                    <a:pt x="101" y="68"/>
                    <a:pt x="15" y="0"/>
                    <a:pt x="15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4244;p72">
              <a:extLst>
                <a:ext uri="{FF2B5EF4-FFF2-40B4-BE49-F238E27FC236}">
                  <a16:creationId xmlns:a16="http://schemas.microsoft.com/office/drawing/2014/main" id="{A7E1B205-3F4E-D5A2-2E30-6873638AF608}"/>
                </a:ext>
              </a:extLst>
            </p:cNvPr>
            <p:cNvSpPr/>
            <p:nvPr/>
          </p:nvSpPr>
          <p:spPr>
            <a:xfrm>
              <a:off x="1853925" y="2109750"/>
              <a:ext cx="174500" cy="99625"/>
            </a:xfrm>
            <a:custGeom>
              <a:avLst/>
              <a:gdLst/>
              <a:ahLst/>
              <a:cxnLst/>
              <a:rect l="l" t="t" r="r" b="b"/>
              <a:pathLst>
                <a:path w="6980" h="3985" extrusionOk="0">
                  <a:moveTo>
                    <a:pt x="11" y="0"/>
                  </a:moveTo>
                  <a:lnTo>
                    <a:pt x="11" y="0"/>
                  </a:lnTo>
                  <a:cubicBezTo>
                    <a:pt x="1" y="20"/>
                    <a:pt x="103" y="92"/>
                    <a:pt x="284" y="218"/>
                  </a:cubicBezTo>
                  <a:cubicBezTo>
                    <a:pt x="467" y="341"/>
                    <a:pt x="718" y="532"/>
                    <a:pt x="1036" y="733"/>
                  </a:cubicBezTo>
                  <a:cubicBezTo>
                    <a:pt x="1354" y="933"/>
                    <a:pt x="1718" y="1179"/>
                    <a:pt x="2123" y="1419"/>
                  </a:cubicBezTo>
                  <a:cubicBezTo>
                    <a:pt x="2527" y="1658"/>
                    <a:pt x="2958" y="1914"/>
                    <a:pt x="3390" y="2168"/>
                  </a:cubicBezTo>
                  <a:cubicBezTo>
                    <a:pt x="3830" y="2409"/>
                    <a:pt x="4269" y="2650"/>
                    <a:pt x="4681" y="2875"/>
                  </a:cubicBezTo>
                  <a:cubicBezTo>
                    <a:pt x="5094" y="3102"/>
                    <a:pt x="5492" y="3286"/>
                    <a:pt x="5827" y="3459"/>
                  </a:cubicBezTo>
                  <a:cubicBezTo>
                    <a:pt x="6162" y="3631"/>
                    <a:pt x="6455" y="3747"/>
                    <a:pt x="6653" y="3842"/>
                  </a:cubicBezTo>
                  <a:cubicBezTo>
                    <a:pt x="6854" y="3933"/>
                    <a:pt x="6969" y="3985"/>
                    <a:pt x="6969" y="3985"/>
                  </a:cubicBezTo>
                  <a:cubicBezTo>
                    <a:pt x="6980" y="3965"/>
                    <a:pt x="5241" y="2969"/>
                    <a:pt x="3501" y="1974"/>
                  </a:cubicBezTo>
                  <a:cubicBezTo>
                    <a:pt x="1756" y="986"/>
                    <a:pt x="12" y="0"/>
                    <a:pt x="1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4245;p72">
              <a:extLst>
                <a:ext uri="{FF2B5EF4-FFF2-40B4-BE49-F238E27FC236}">
                  <a16:creationId xmlns:a16="http://schemas.microsoft.com/office/drawing/2014/main" id="{E7E5B2DF-36DC-5522-6E39-C35177E499DF}"/>
                </a:ext>
              </a:extLst>
            </p:cNvPr>
            <p:cNvSpPr/>
            <p:nvPr/>
          </p:nvSpPr>
          <p:spPr>
            <a:xfrm>
              <a:off x="1606250" y="2054550"/>
              <a:ext cx="54575" cy="32950"/>
            </a:xfrm>
            <a:custGeom>
              <a:avLst/>
              <a:gdLst/>
              <a:ahLst/>
              <a:cxnLst/>
              <a:rect l="l" t="t" r="r" b="b"/>
              <a:pathLst>
                <a:path w="2183" h="1318" extrusionOk="0">
                  <a:moveTo>
                    <a:pt x="1815" y="0"/>
                  </a:moveTo>
                  <a:cubicBezTo>
                    <a:pt x="1517" y="0"/>
                    <a:pt x="488" y="167"/>
                    <a:pt x="293" y="192"/>
                  </a:cubicBezTo>
                  <a:lnTo>
                    <a:pt x="0" y="1318"/>
                  </a:lnTo>
                  <a:lnTo>
                    <a:pt x="1799" y="1204"/>
                  </a:lnTo>
                  <a:cubicBezTo>
                    <a:pt x="1799" y="1204"/>
                    <a:pt x="2182" y="1092"/>
                    <a:pt x="2182" y="620"/>
                  </a:cubicBezTo>
                  <a:cubicBezTo>
                    <a:pt x="2182" y="428"/>
                    <a:pt x="2130" y="198"/>
                    <a:pt x="1981" y="64"/>
                  </a:cubicBezTo>
                  <a:cubicBezTo>
                    <a:pt x="1951" y="36"/>
                    <a:pt x="1918" y="18"/>
                    <a:pt x="1885" y="7"/>
                  </a:cubicBezTo>
                  <a:cubicBezTo>
                    <a:pt x="1872" y="2"/>
                    <a:pt x="1848" y="0"/>
                    <a:pt x="181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4246;p72">
              <a:extLst>
                <a:ext uri="{FF2B5EF4-FFF2-40B4-BE49-F238E27FC236}">
                  <a16:creationId xmlns:a16="http://schemas.microsoft.com/office/drawing/2014/main" id="{F7040051-DD36-BA4F-DABA-FED3BC586319}"/>
                </a:ext>
              </a:extLst>
            </p:cNvPr>
            <p:cNvSpPr/>
            <p:nvPr/>
          </p:nvSpPr>
          <p:spPr>
            <a:xfrm>
              <a:off x="1536225" y="2037150"/>
              <a:ext cx="84950" cy="58625"/>
            </a:xfrm>
            <a:custGeom>
              <a:avLst/>
              <a:gdLst/>
              <a:ahLst/>
              <a:cxnLst/>
              <a:rect l="l" t="t" r="r" b="b"/>
              <a:pathLst>
                <a:path w="3398" h="2345" extrusionOk="0">
                  <a:moveTo>
                    <a:pt x="2764" y="0"/>
                  </a:moveTo>
                  <a:cubicBezTo>
                    <a:pt x="2495" y="0"/>
                    <a:pt x="2220" y="105"/>
                    <a:pt x="1963" y="174"/>
                  </a:cubicBezTo>
                  <a:cubicBezTo>
                    <a:pt x="65" y="680"/>
                    <a:pt x="0" y="996"/>
                    <a:pt x="4" y="1788"/>
                  </a:cubicBezTo>
                  <a:cubicBezTo>
                    <a:pt x="6" y="2240"/>
                    <a:pt x="889" y="2345"/>
                    <a:pt x="1598" y="2345"/>
                  </a:cubicBezTo>
                  <a:cubicBezTo>
                    <a:pt x="1850" y="2345"/>
                    <a:pt x="2080" y="2331"/>
                    <a:pt x="2240" y="2316"/>
                  </a:cubicBezTo>
                  <a:cubicBezTo>
                    <a:pt x="2782" y="2262"/>
                    <a:pt x="3352" y="2283"/>
                    <a:pt x="3392" y="563"/>
                  </a:cubicBezTo>
                  <a:cubicBezTo>
                    <a:pt x="3398" y="323"/>
                    <a:pt x="3326" y="143"/>
                    <a:pt x="3045" y="45"/>
                  </a:cubicBezTo>
                  <a:cubicBezTo>
                    <a:pt x="2953" y="13"/>
                    <a:pt x="2859" y="0"/>
                    <a:pt x="2764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4247;p72">
              <a:extLst>
                <a:ext uri="{FF2B5EF4-FFF2-40B4-BE49-F238E27FC236}">
                  <a16:creationId xmlns:a16="http://schemas.microsoft.com/office/drawing/2014/main" id="{995665ED-2D03-41BB-43D5-5D9588476BD0}"/>
                </a:ext>
              </a:extLst>
            </p:cNvPr>
            <p:cNvSpPr/>
            <p:nvPr/>
          </p:nvSpPr>
          <p:spPr>
            <a:xfrm>
              <a:off x="1561750" y="2044150"/>
              <a:ext cx="50975" cy="16125"/>
            </a:xfrm>
            <a:custGeom>
              <a:avLst/>
              <a:gdLst/>
              <a:ahLst/>
              <a:cxnLst/>
              <a:rect l="l" t="t" r="r" b="b"/>
              <a:pathLst>
                <a:path w="2039" h="645" extrusionOk="0">
                  <a:moveTo>
                    <a:pt x="1813" y="1"/>
                  </a:moveTo>
                  <a:cubicBezTo>
                    <a:pt x="1622" y="1"/>
                    <a:pt x="1312" y="50"/>
                    <a:pt x="971" y="141"/>
                  </a:cubicBezTo>
                  <a:cubicBezTo>
                    <a:pt x="424" y="288"/>
                    <a:pt x="1" y="489"/>
                    <a:pt x="28" y="588"/>
                  </a:cubicBezTo>
                  <a:cubicBezTo>
                    <a:pt x="38" y="626"/>
                    <a:pt x="111" y="644"/>
                    <a:pt x="228" y="644"/>
                  </a:cubicBezTo>
                  <a:cubicBezTo>
                    <a:pt x="419" y="644"/>
                    <a:pt x="728" y="595"/>
                    <a:pt x="1068" y="504"/>
                  </a:cubicBezTo>
                  <a:cubicBezTo>
                    <a:pt x="1616" y="357"/>
                    <a:pt x="2038" y="158"/>
                    <a:pt x="2010" y="56"/>
                  </a:cubicBezTo>
                  <a:cubicBezTo>
                    <a:pt x="2001" y="19"/>
                    <a:pt x="1928" y="1"/>
                    <a:pt x="1813" y="1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4248;p72">
              <a:extLst>
                <a:ext uri="{FF2B5EF4-FFF2-40B4-BE49-F238E27FC236}">
                  <a16:creationId xmlns:a16="http://schemas.microsoft.com/office/drawing/2014/main" id="{04E167BE-A63C-7E4E-6315-15F49EDA4672}"/>
                </a:ext>
              </a:extLst>
            </p:cNvPr>
            <p:cNvSpPr/>
            <p:nvPr/>
          </p:nvSpPr>
          <p:spPr>
            <a:xfrm>
              <a:off x="1439050" y="1999850"/>
              <a:ext cx="41500" cy="37900"/>
            </a:xfrm>
            <a:custGeom>
              <a:avLst/>
              <a:gdLst/>
              <a:ahLst/>
              <a:cxnLst/>
              <a:rect l="l" t="t" r="r" b="b"/>
              <a:pathLst>
                <a:path w="1660" h="1516" extrusionOk="0">
                  <a:moveTo>
                    <a:pt x="110" y="0"/>
                  </a:moveTo>
                  <a:cubicBezTo>
                    <a:pt x="45" y="0"/>
                    <a:pt x="1" y="46"/>
                    <a:pt x="1" y="127"/>
                  </a:cubicBezTo>
                  <a:lnTo>
                    <a:pt x="1" y="432"/>
                  </a:lnTo>
                  <a:cubicBezTo>
                    <a:pt x="1" y="553"/>
                    <a:pt x="99" y="708"/>
                    <a:pt x="220" y="777"/>
                  </a:cubicBezTo>
                  <a:lnTo>
                    <a:pt x="1441" y="1482"/>
                  </a:lnTo>
                  <a:cubicBezTo>
                    <a:pt x="1480" y="1504"/>
                    <a:pt x="1517" y="1515"/>
                    <a:pt x="1549" y="1515"/>
                  </a:cubicBezTo>
                  <a:cubicBezTo>
                    <a:pt x="1615" y="1515"/>
                    <a:pt x="1660" y="1470"/>
                    <a:pt x="1660" y="1388"/>
                  </a:cubicBezTo>
                  <a:lnTo>
                    <a:pt x="1660" y="1085"/>
                  </a:lnTo>
                  <a:cubicBezTo>
                    <a:pt x="1660" y="964"/>
                    <a:pt x="1562" y="809"/>
                    <a:pt x="1441" y="738"/>
                  </a:cubicBezTo>
                  <a:lnTo>
                    <a:pt x="220" y="35"/>
                  </a:lnTo>
                  <a:cubicBezTo>
                    <a:pt x="180" y="11"/>
                    <a:pt x="143" y="0"/>
                    <a:pt x="11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4249;p72">
              <a:extLst>
                <a:ext uri="{FF2B5EF4-FFF2-40B4-BE49-F238E27FC236}">
                  <a16:creationId xmlns:a16="http://schemas.microsoft.com/office/drawing/2014/main" id="{91DAFEF8-889D-F35A-D58F-076138F960A6}"/>
                </a:ext>
              </a:extLst>
            </p:cNvPr>
            <p:cNvSpPr/>
            <p:nvPr/>
          </p:nvSpPr>
          <p:spPr>
            <a:xfrm>
              <a:off x="1167975" y="1843325"/>
              <a:ext cx="41475" cy="37900"/>
            </a:xfrm>
            <a:custGeom>
              <a:avLst/>
              <a:gdLst/>
              <a:ahLst/>
              <a:cxnLst/>
              <a:rect l="l" t="t" r="r" b="b"/>
              <a:pathLst>
                <a:path w="1659" h="1516" extrusionOk="0">
                  <a:moveTo>
                    <a:pt x="110" y="1"/>
                  </a:moveTo>
                  <a:cubicBezTo>
                    <a:pt x="44" y="1"/>
                    <a:pt x="0" y="46"/>
                    <a:pt x="0" y="128"/>
                  </a:cubicBezTo>
                  <a:lnTo>
                    <a:pt x="0" y="431"/>
                  </a:lnTo>
                  <a:cubicBezTo>
                    <a:pt x="0" y="552"/>
                    <a:pt x="98" y="707"/>
                    <a:pt x="219" y="778"/>
                  </a:cubicBezTo>
                  <a:lnTo>
                    <a:pt x="1440" y="1482"/>
                  </a:lnTo>
                  <a:cubicBezTo>
                    <a:pt x="1480" y="1505"/>
                    <a:pt x="1517" y="1516"/>
                    <a:pt x="1550" y="1516"/>
                  </a:cubicBezTo>
                  <a:cubicBezTo>
                    <a:pt x="1615" y="1516"/>
                    <a:pt x="1659" y="1471"/>
                    <a:pt x="1659" y="1390"/>
                  </a:cubicBezTo>
                  <a:lnTo>
                    <a:pt x="1659" y="1084"/>
                  </a:lnTo>
                  <a:cubicBezTo>
                    <a:pt x="1659" y="963"/>
                    <a:pt x="1561" y="809"/>
                    <a:pt x="1440" y="740"/>
                  </a:cubicBezTo>
                  <a:lnTo>
                    <a:pt x="219" y="34"/>
                  </a:lnTo>
                  <a:cubicBezTo>
                    <a:pt x="180" y="12"/>
                    <a:pt x="142" y="1"/>
                    <a:pt x="11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4250;p72">
              <a:extLst>
                <a:ext uri="{FF2B5EF4-FFF2-40B4-BE49-F238E27FC236}">
                  <a16:creationId xmlns:a16="http://schemas.microsoft.com/office/drawing/2014/main" id="{6524F810-00C7-3CC8-2AC4-42F4B5E0DCD6}"/>
                </a:ext>
              </a:extLst>
            </p:cNvPr>
            <p:cNvSpPr/>
            <p:nvPr/>
          </p:nvSpPr>
          <p:spPr>
            <a:xfrm>
              <a:off x="1660550" y="2229575"/>
              <a:ext cx="28925" cy="24625"/>
            </a:xfrm>
            <a:custGeom>
              <a:avLst/>
              <a:gdLst/>
              <a:ahLst/>
              <a:cxnLst/>
              <a:rect l="l" t="t" r="r" b="b"/>
              <a:pathLst>
                <a:path w="1157" h="985" extrusionOk="0">
                  <a:moveTo>
                    <a:pt x="102" y="1"/>
                  </a:moveTo>
                  <a:cubicBezTo>
                    <a:pt x="42" y="1"/>
                    <a:pt x="1" y="42"/>
                    <a:pt x="1" y="116"/>
                  </a:cubicBezTo>
                  <a:lnTo>
                    <a:pt x="1" y="202"/>
                  </a:lnTo>
                  <a:cubicBezTo>
                    <a:pt x="1" y="313"/>
                    <a:pt x="91" y="454"/>
                    <a:pt x="202" y="518"/>
                  </a:cubicBezTo>
                  <a:lnTo>
                    <a:pt x="956" y="954"/>
                  </a:lnTo>
                  <a:cubicBezTo>
                    <a:pt x="992" y="975"/>
                    <a:pt x="1027" y="985"/>
                    <a:pt x="1056" y="985"/>
                  </a:cubicBezTo>
                  <a:cubicBezTo>
                    <a:pt x="1116" y="985"/>
                    <a:pt x="1157" y="943"/>
                    <a:pt x="1157" y="869"/>
                  </a:cubicBezTo>
                  <a:lnTo>
                    <a:pt x="1157" y="783"/>
                  </a:lnTo>
                  <a:cubicBezTo>
                    <a:pt x="1157" y="673"/>
                    <a:pt x="1066" y="532"/>
                    <a:pt x="956" y="468"/>
                  </a:cubicBezTo>
                  <a:lnTo>
                    <a:pt x="202" y="32"/>
                  </a:lnTo>
                  <a:cubicBezTo>
                    <a:pt x="165" y="11"/>
                    <a:pt x="131" y="1"/>
                    <a:pt x="10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4251;p72">
              <a:extLst>
                <a:ext uri="{FF2B5EF4-FFF2-40B4-BE49-F238E27FC236}">
                  <a16:creationId xmlns:a16="http://schemas.microsoft.com/office/drawing/2014/main" id="{BEC3150D-E40E-CCE9-41E2-D84D7E438B7E}"/>
                </a:ext>
              </a:extLst>
            </p:cNvPr>
            <p:cNvSpPr/>
            <p:nvPr/>
          </p:nvSpPr>
          <p:spPr>
            <a:xfrm>
              <a:off x="918150" y="1800925"/>
              <a:ext cx="28875" cy="24650"/>
            </a:xfrm>
            <a:custGeom>
              <a:avLst/>
              <a:gdLst/>
              <a:ahLst/>
              <a:cxnLst/>
              <a:rect l="l" t="t" r="r" b="b"/>
              <a:pathLst>
                <a:path w="1155" h="986" extrusionOk="0">
                  <a:moveTo>
                    <a:pt x="100" y="1"/>
                  </a:moveTo>
                  <a:cubicBezTo>
                    <a:pt x="40" y="1"/>
                    <a:pt x="0" y="42"/>
                    <a:pt x="0" y="116"/>
                  </a:cubicBezTo>
                  <a:lnTo>
                    <a:pt x="0" y="203"/>
                  </a:lnTo>
                  <a:cubicBezTo>
                    <a:pt x="0" y="314"/>
                    <a:pt x="89" y="455"/>
                    <a:pt x="199" y="518"/>
                  </a:cubicBezTo>
                  <a:lnTo>
                    <a:pt x="955" y="955"/>
                  </a:lnTo>
                  <a:cubicBezTo>
                    <a:pt x="992" y="975"/>
                    <a:pt x="1026" y="985"/>
                    <a:pt x="1055" y="985"/>
                  </a:cubicBezTo>
                  <a:cubicBezTo>
                    <a:pt x="1114" y="985"/>
                    <a:pt x="1154" y="944"/>
                    <a:pt x="1154" y="870"/>
                  </a:cubicBezTo>
                  <a:lnTo>
                    <a:pt x="1154" y="783"/>
                  </a:lnTo>
                  <a:cubicBezTo>
                    <a:pt x="1154" y="672"/>
                    <a:pt x="1066" y="531"/>
                    <a:pt x="955" y="469"/>
                  </a:cubicBezTo>
                  <a:lnTo>
                    <a:pt x="199" y="32"/>
                  </a:lnTo>
                  <a:cubicBezTo>
                    <a:pt x="163" y="11"/>
                    <a:pt x="129" y="1"/>
                    <a:pt x="10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4252;p72">
              <a:extLst>
                <a:ext uri="{FF2B5EF4-FFF2-40B4-BE49-F238E27FC236}">
                  <a16:creationId xmlns:a16="http://schemas.microsoft.com/office/drawing/2014/main" id="{49D879DE-E121-C58F-C9BB-EEBCB6333F35}"/>
                </a:ext>
              </a:extLst>
            </p:cNvPr>
            <p:cNvSpPr/>
            <p:nvPr/>
          </p:nvSpPr>
          <p:spPr>
            <a:xfrm>
              <a:off x="935850" y="1550200"/>
              <a:ext cx="97675" cy="143250"/>
            </a:xfrm>
            <a:custGeom>
              <a:avLst/>
              <a:gdLst/>
              <a:ahLst/>
              <a:cxnLst/>
              <a:rect l="l" t="t" r="r" b="b"/>
              <a:pathLst>
                <a:path w="3907" h="5730" extrusionOk="0">
                  <a:moveTo>
                    <a:pt x="2830" y="1"/>
                  </a:moveTo>
                  <a:cubicBezTo>
                    <a:pt x="2588" y="1"/>
                    <a:pt x="2359" y="132"/>
                    <a:pt x="2234" y="353"/>
                  </a:cubicBezTo>
                  <a:cubicBezTo>
                    <a:pt x="1592" y="1487"/>
                    <a:pt x="393" y="3963"/>
                    <a:pt x="0" y="4779"/>
                  </a:cubicBezTo>
                  <a:cubicBezTo>
                    <a:pt x="14" y="4819"/>
                    <a:pt x="20" y="4837"/>
                    <a:pt x="34" y="4877"/>
                  </a:cubicBezTo>
                  <a:lnTo>
                    <a:pt x="1512" y="5729"/>
                  </a:lnTo>
                  <a:lnTo>
                    <a:pt x="3907" y="449"/>
                  </a:lnTo>
                  <a:cubicBezTo>
                    <a:pt x="3473" y="226"/>
                    <a:pt x="3165" y="77"/>
                    <a:pt x="3037" y="34"/>
                  </a:cubicBezTo>
                  <a:cubicBezTo>
                    <a:pt x="2969" y="11"/>
                    <a:pt x="2899" y="1"/>
                    <a:pt x="2830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4253;p72">
              <a:extLst>
                <a:ext uri="{FF2B5EF4-FFF2-40B4-BE49-F238E27FC236}">
                  <a16:creationId xmlns:a16="http://schemas.microsoft.com/office/drawing/2014/main" id="{85B52386-B084-10B6-231F-52E4BB2D5313}"/>
                </a:ext>
              </a:extLst>
            </p:cNvPr>
            <p:cNvSpPr/>
            <p:nvPr/>
          </p:nvSpPr>
          <p:spPr>
            <a:xfrm>
              <a:off x="981875" y="1565825"/>
              <a:ext cx="233525" cy="231725"/>
            </a:xfrm>
            <a:custGeom>
              <a:avLst/>
              <a:gdLst/>
              <a:ahLst/>
              <a:cxnLst/>
              <a:rect l="l" t="t" r="r" b="b"/>
              <a:pathLst>
                <a:path w="9341" h="9269" extrusionOk="0">
                  <a:moveTo>
                    <a:pt x="2402" y="1"/>
                  </a:moveTo>
                  <a:lnTo>
                    <a:pt x="1" y="5295"/>
                  </a:lnTo>
                  <a:lnTo>
                    <a:pt x="6884" y="9268"/>
                  </a:lnTo>
                  <a:lnTo>
                    <a:pt x="9341" y="3853"/>
                  </a:lnTo>
                  <a:cubicBezTo>
                    <a:pt x="6613" y="2310"/>
                    <a:pt x="3925" y="806"/>
                    <a:pt x="2402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4254;p72">
              <a:extLst>
                <a:ext uri="{FF2B5EF4-FFF2-40B4-BE49-F238E27FC236}">
                  <a16:creationId xmlns:a16="http://schemas.microsoft.com/office/drawing/2014/main" id="{92E6A0F9-2AC2-D86E-8545-CB72A428E69C}"/>
                </a:ext>
              </a:extLst>
            </p:cNvPr>
            <p:cNvSpPr/>
            <p:nvPr/>
          </p:nvSpPr>
          <p:spPr>
            <a:xfrm>
              <a:off x="1162175" y="1666825"/>
              <a:ext cx="272725" cy="267775"/>
            </a:xfrm>
            <a:custGeom>
              <a:avLst/>
              <a:gdLst/>
              <a:ahLst/>
              <a:cxnLst/>
              <a:rect l="l" t="t" r="r" b="b"/>
              <a:pathLst>
                <a:path w="10909" h="10711" extrusionOk="0">
                  <a:moveTo>
                    <a:pt x="2458" y="0"/>
                  </a:moveTo>
                  <a:lnTo>
                    <a:pt x="1" y="5419"/>
                  </a:lnTo>
                  <a:lnTo>
                    <a:pt x="9169" y="10711"/>
                  </a:lnTo>
                  <a:cubicBezTo>
                    <a:pt x="9380" y="9667"/>
                    <a:pt x="9667" y="8624"/>
                    <a:pt x="9951" y="7706"/>
                  </a:cubicBezTo>
                  <a:cubicBezTo>
                    <a:pt x="10308" y="6555"/>
                    <a:pt x="10662" y="5601"/>
                    <a:pt x="10857" y="5094"/>
                  </a:cubicBezTo>
                  <a:cubicBezTo>
                    <a:pt x="10909" y="4962"/>
                    <a:pt x="10857" y="4816"/>
                    <a:pt x="10736" y="4744"/>
                  </a:cubicBezTo>
                  <a:cubicBezTo>
                    <a:pt x="10176" y="4413"/>
                    <a:pt x="6331" y="2196"/>
                    <a:pt x="2458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4255;p72">
              <a:extLst>
                <a:ext uri="{FF2B5EF4-FFF2-40B4-BE49-F238E27FC236}">
                  <a16:creationId xmlns:a16="http://schemas.microsoft.com/office/drawing/2014/main" id="{A1833020-55A7-E0B6-85F0-6D7ACA461310}"/>
                </a:ext>
              </a:extLst>
            </p:cNvPr>
            <p:cNvSpPr/>
            <p:nvPr/>
          </p:nvSpPr>
          <p:spPr>
            <a:xfrm>
              <a:off x="1268575" y="1325800"/>
              <a:ext cx="615725" cy="372700"/>
            </a:xfrm>
            <a:custGeom>
              <a:avLst/>
              <a:gdLst/>
              <a:ahLst/>
              <a:cxnLst/>
              <a:rect l="l" t="t" r="r" b="b"/>
              <a:pathLst>
                <a:path w="24629" h="14908" extrusionOk="0">
                  <a:moveTo>
                    <a:pt x="706" y="1"/>
                  </a:moveTo>
                  <a:cubicBezTo>
                    <a:pt x="614" y="1"/>
                    <a:pt x="522" y="19"/>
                    <a:pt x="433" y="56"/>
                  </a:cubicBezTo>
                  <a:cubicBezTo>
                    <a:pt x="234" y="142"/>
                    <a:pt x="88" y="312"/>
                    <a:pt x="36" y="526"/>
                  </a:cubicBezTo>
                  <a:cubicBezTo>
                    <a:pt x="1" y="670"/>
                    <a:pt x="89" y="814"/>
                    <a:pt x="234" y="849"/>
                  </a:cubicBezTo>
                  <a:cubicBezTo>
                    <a:pt x="255" y="854"/>
                    <a:pt x="277" y="857"/>
                    <a:pt x="298" y="857"/>
                  </a:cubicBezTo>
                  <a:cubicBezTo>
                    <a:pt x="419" y="857"/>
                    <a:pt x="528" y="775"/>
                    <a:pt x="557" y="653"/>
                  </a:cubicBezTo>
                  <a:cubicBezTo>
                    <a:pt x="574" y="588"/>
                    <a:pt x="618" y="561"/>
                    <a:pt x="644" y="550"/>
                  </a:cubicBezTo>
                  <a:cubicBezTo>
                    <a:pt x="658" y="544"/>
                    <a:pt x="680" y="538"/>
                    <a:pt x="705" y="538"/>
                  </a:cubicBezTo>
                  <a:cubicBezTo>
                    <a:pt x="728" y="538"/>
                    <a:pt x="753" y="543"/>
                    <a:pt x="779" y="558"/>
                  </a:cubicBezTo>
                  <a:lnTo>
                    <a:pt x="23251" y="13533"/>
                  </a:lnTo>
                  <a:cubicBezTo>
                    <a:pt x="23681" y="13781"/>
                    <a:pt x="23980" y="14203"/>
                    <a:pt x="24074" y="14690"/>
                  </a:cubicBezTo>
                  <a:cubicBezTo>
                    <a:pt x="24098" y="14817"/>
                    <a:pt x="24210" y="14908"/>
                    <a:pt x="24336" y="14908"/>
                  </a:cubicBezTo>
                  <a:cubicBezTo>
                    <a:pt x="24353" y="14908"/>
                    <a:pt x="24370" y="14906"/>
                    <a:pt x="24387" y="14903"/>
                  </a:cubicBezTo>
                  <a:cubicBezTo>
                    <a:pt x="24532" y="14876"/>
                    <a:pt x="24629" y="14735"/>
                    <a:pt x="24600" y="14589"/>
                  </a:cubicBezTo>
                  <a:cubicBezTo>
                    <a:pt x="24479" y="13948"/>
                    <a:pt x="24085" y="13395"/>
                    <a:pt x="23519" y="13068"/>
                  </a:cubicBezTo>
                  <a:lnTo>
                    <a:pt x="1048" y="93"/>
                  </a:lnTo>
                  <a:cubicBezTo>
                    <a:pt x="941" y="31"/>
                    <a:pt x="824" y="1"/>
                    <a:pt x="70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4256;p72">
              <a:extLst>
                <a:ext uri="{FF2B5EF4-FFF2-40B4-BE49-F238E27FC236}">
                  <a16:creationId xmlns:a16="http://schemas.microsoft.com/office/drawing/2014/main" id="{8B2B70AF-062D-6856-8408-B7E8DD09DC41}"/>
                </a:ext>
              </a:extLst>
            </p:cNvPr>
            <p:cNvSpPr/>
            <p:nvPr/>
          </p:nvSpPr>
          <p:spPr>
            <a:xfrm>
              <a:off x="1014800" y="1472325"/>
              <a:ext cx="615700" cy="372725"/>
            </a:xfrm>
            <a:custGeom>
              <a:avLst/>
              <a:gdLst/>
              <a:ahLst/>
              <a:cxnLst/>
              <a:rect l="l" t="t" r="r" b="b"/>
              <a:pathLst>
                <a:path w="24628" h="14909" extrusionOk="0">
                  <a:moveTo>
                    <a:pt x="705" y="0"/>
                  </a:moveTo>
                  <a:cubicBezTo>
                    <a:pt x="613" y="0"/>
                    <a:pt x="521" y="19"/>
                    <a:pt x="433" y="57"/>
                  </a:cubicBezTo>
                  <a:cubicBezTo>
                    <a:pt x="232" y="142"/>
                    <a:pt x="88" y="313"/>
                    <a:pt x="36" y="526"/>
                  </a:cubicBezTo>
                  <a:cubicBezTo>
                    <a:pt x="1" y="670"/>
                    <a:pt x="88" y="814"/>
                    <a:pt x="232" y="849"/>
                  </a:cubicBezTo>
                  <a:cubicBezTo>
                    <a:pt x="253" y="854"/>
                    <a:pt x="275" y="857"/>
                    <a:pt x="296" y="857"/>
                  </a:cubicBezTo>
                  <a:cubicBezTo>
                    <a:pt x="417" y="857"/>
                    <a:pt x="527" y="774"/>
                    <a:pt x="557" y="653"/>
                  </a:cubicBezTo>
                  <a:cubicBezTo>
                    <a:pt x="572" y="589"/>
                    <a:pt x="618" y="561"/>
                    <a:pt x="645" y="550"/>
                  </a:cubicBezTo>
                  <a:cubicBezTo>
                    <a:pt x="658" y="544"/>
                    <a:pt x="679" y="537"/>
                    <a:pt x="705" y="537"/>
                  </a:cubicBezTo>
                  <a:cubicBezTo>
                    <a:pt x="727" y="537"/>
                    <a:pt x="752" y="542"/>
                    <a:pt x="778" y="558"/>
                  </a:cubicBezTo>
                  <a:lnTo>
                    <a:pt x="23251" y="13533"/>
                  </a:lnTo>
                  <a:cubicBezTo>
                    <a:pt x="23680" y="13780"/>
                    <a:pt x="23980" y="14203"/>
                    <a:pt x="24072" y="14689"/>
                  </a:cubicBezTo>
                  <a:cubicBezTo>
                    <a:pt x="24097" y="14818"/>
                    <a:pt x="24210" y="14908"/>
                    <a:pt x="24336" y="14908"/>
                  </a:cubicBezTo>
                  <a:cubicBezTo>
                    <a:pt x="24353" y="14908"/>
                    <a:pt x="24370" y="14906"/>
                    <a:pt x="24387" y="14903"/>
                  </a:cubicBezTo>
                  <a:cubicBezTo>
                    <a:pt x="24532" y="14876"/>
                    <a:pt x="24627" y="14735"/>
                    <a:pt x="24600" y="14589"/>
                  </a:cubicBezTo>
                  <a:cubicBezTo>
                    <a:pt x="24479" y="13948"/>
                    <a:pt x="24083" y="13395"/>
                    <a:pt x="23519" y="13068"/>
                  </a:cubicBezTo>
                  <a:lnTo>
                    <a:pt x="1046" y="93"/>
                  </a:lnTo>
                  <a:cubicBezTo>
                    <a:pt x="940" y="31"/>
                    <a:pt x="823" y="0"/>
                    <a:pt x="70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4257;p72">
              <a:extLst>
                <a:ext uri="{FF2B5EF4-FFF2-40B4-BE49-F238E27FC236}">
                  <a16:creationId xmlns:a16="http://schemas.microsoft.com/office/drawing/2014/main" id="{05F57E3B-E6F3-9A9F-034F-789D71EB5FE4}"/>
                </a:ext>
              </a:extLst>
            </p:cNvPr>
            <p:cNvSpPr/>
            <p:nvPr/>
          </p:nvSpPr>
          <p:spPr>
            <a:xfrm>
              <a:off x="2197975" y="2299250"/>
              <a:ext cx="91125" cy="85375"/>
            </a:xfrm>
            <a:custGeom>
              <a:avLst/>
              <a:gdLst/>
              <a:ahLst/>
              <a:cxnLst/>
              <a:rect l="l" t="t" r="r" b="b"/>
              <a:pathLst>
                <a:path w="3645" h="3415" extrusionOk="0">
                  <a:moveTo>
                    <a:pt x="3644" y="0"/>
                  </a:moveTo>
                  <a:lnTo>
                    <a:pt x="0" y="2269"/>
                  </a:lnTo>
                  <a:lnTo>
                    <a:pt x="0" y="3414"/>
                  </a:lnTo>
                  <a:lnTo>
                    <a:pt x="3644" y="1145"/>
                  </a:lnTo>
                  <a:lnTo>
                    <a:pt x="364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1" name="Google Shape;2800;p64">
            <a:extLst>
              <a:ext uri="{FF2B5EF4-FFF2-40B4-BE49-F238E27FC236}">
                <a16:creationId xmlns:a16="http://schemas.microsoft.com/office/drawing/2014/main" id="{FDAA5CB3-D36E-6C0A-A2F0-0F587210D863}"/>
              </a:ext>
            </a:extLst>
          </p:cNvPr>
          <p:cNvGrpSpPr/>
          <p:nvPr/>
        </p:nvGrpSpPr>
        <p:grpSpPr>
          <a:xfrm>
            <a:off x="264512" y="1320971"/>
            <a:ext cx="1682529" cy="3595173"/>
            <a:chOff x="4784950" y="2340175"/>
            <a:chExt cx="493350" cy="1006525"/>
          </a:xfrm>
        </p:grpSpPr>
        <p:sp>
          <p:nvSpPr>
            <p:cNvPr id="1452" name="Google Shape;2801;p64">
              <a:extLst>
                <a:ext uri="{FF2B5EF4-FFF2-40B4-BE49-F238E27FC236}">
                  <a16:creationId xmlns:a16="http://schemas.microsoft.com/office/drawing/2014/main" id="{C2BF4917-9DBA-1F2B-6905-47D23028F0D4}"/>
                </a:ext>
              </a:extLst>
            </p:cNvPr>
            <p:cNvSpPr/>
            <p:nvPr/>
          </p:nvSpPr>
          <p:spPr>
            <a:xfrm>
              <a:off x="5116575" y="25458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7" y="1829"/>
                  </a:lnTo>
                  <a:cubicBezTo>
                    <a:pt x="6424" y="1883"/>
                    <a:pt x="6469" y="2017"/>
                    <a:pt x="6406" y="2124"/>
                  </a:cubicBezTo>
                  <a:lnTo>
                    <a:pt x="3650" y="7119"/>
                  </a:lnTo>
                  <a:cubicBezTo>
                    <a:pt x="3596" y="7226"/>
                    <a:pt x="3462" y="7271"/>
                    <a:pt x="3355" y="7209"/>
                  </a:cubicBezTo>
                  <a:lnTo>
                    <a:pt x="153" y="5442"/>
                  </a:lnTo>
                  <a:cubicBezTo>
                    <a:pt x="46" y="5380"/>
                    <a:pt x="1" y="5246"/>
                    <a:pt x="63" y="5148"/>
                  </a:cubicBezTo>
                  <a:lnTo>
                    <a:pt x="2820" y="143"/>
                  </a:lnTo>
                  <a:cubicBezTo>
                    <a:pt x="2874" y="36"/>
                    <a:pt x="3007" y="0"/>
                    <a:pt x="3114" y="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802;p64">
              <a:extLst>
                <a:ext uri="{FF2B5EF4-FFF2-40B4-BE49-F238E27FC236}">
                  <a16:creationId xmlns:a16="http://schemas.microsoft.com/office/drawing/2014/main" id="{664565B6-F358-8BFB-C4F6-6E8B2B94D8BA}"/>
                </a:ext>
              </a:extLst>
            </p:cNvPr>
            <p:cNvSpPr/>
            <p:nvPr/>
          </p:nvSpPr>
          <p:spPr>
            <a:xfrm>
              <a:off x="4784950" y="3139050"/>
              <a:ext cx="391875" cy="207650"/>
            </a:xfrm>
            <a:custGeom>
              <a:avLst/>
              <a:gdLst/>
              <a:ahLst/>
              <a:cxnLst/>
              <a:rect l="l" t="t" r="r" b="b"/>
              <a:pathLst>
                <a:path w="15675" h="8306" extrusionOk="0">
                  <a:moveTo>
                    <a:pt x="7833" y="0"/>
                  </a:moveTo>
                  <a:cubicBezTo>
                    <a:pt x="12160" y="0"/>
                    <a:pt x="15675" y="1865"/>
                    <a:pt x="15675" y="4157"/>
                  </a:cubicBezTo>
                  <a:cubicBezTo>
                    <a:pt x="15675" y="6450"/>
                    <a:pt x="12160" y="8306"/>
                    <a:pt x="7833" y="8306"/>
                  </a:cubicBezTo>
                  <a:cubicBezTo>
                    <a:pt x="3515" y="8306"/>
                    <a:pt x="0" y="6450"/>
                    <a:pt x="0" y="4157"/>
                  </a:cubicBezTo>
                  <a:cubicBezTo>
                    <a:pt x="0" y="1865"/>
                    <a:pt x="3515" y="0"/>
                    <a:pt x="7833" y="0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803;p64">
              <a:extLst>
                <a:ext uri="{FF2B5EF4-FFF2-40B4-BE49-F238E27FC236}">
                  <a16:creationId xmlns:a16="http://schemas.microsoft.com/office/drawing/2014/main" id="{A004750B-CDD8-6B20-65C6-B2CAAFE0F572}"/>
                </a:ext>
              </a:extLst>
            </p:cNvPr>
            <p:cNvSpPr/>
            <p:nvPr/>
          </p:nvSpPr>
          <p:spPr>
            <a:xfrm>
              <a:off x="4862125" y="3179850"/>
              <a:ext cx="119100" cy="80550"/>
            </a:xfrm>
            <a:custGeom>
              <a:avLst/>
              <a:gdLst/>
              <a:ahLst/>
              <a:cxnLst/>
              <a:rect l="l" t="t" r="r" b="b"/>
              <a:pathLst>
                <a:path w="4764" h="3222" extrusionOk="0">
                  <a:moveTo>
                    <a:pt x="4496" y="10"/>
                  </a:moveTo>
                  <a:cubicBezTo>
                    <a:pt x="4568" y="1"/>
                    <a:pt x="4764" y="491"/>
                    <a:pt x="4603" y="973"/>
                  </a:cubicBezTo>
                  <a:cubicBezTo>
                    <a:pt x="4514" y="1223"/>
                    <a:pt x="4371" y="1535"/>
                    <a:pt x="3479" y="1883"/>
                  </a:cubicBezTo>
                  <a:cubicBezTo>
                    <a:pt x="3167" y="1999"/>
                    <a:pt x="2864" y="1946"/>
                    <a:pt x="2221" y="2258"/>
                  </a:cubicBezTo>
                  <a:cubicBezTo>
                    <a:pt x="2070" y="2329"/>
                    <a:pt x="2212" y="2543"/>
                    <a:pt x="2096" y="2624"/>
                  </a:cubicBezTo>
                  <a:cubicBezTo>
                    <a:pt x="1793" y="2838"/>
                    <a:pt x="1526" y="2954"/>
                    <a:pt x="1383" y="3052"/>
                  </a:cubicBezTo>
                  <a:cubicBezTo>
                    <a:pt x="1124" y="3221"/>
                    <a:pt x="303" y="3212"/>
                    <a:pt x="98" y="2856"/>
                  </a:cubicBezTo>
                  <a:cubicBezTo>
                    <a:pt x="0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804;p64">
              <a:extLst>
                <a:ext uri="{FF2B5EF4-FFF2-40B4-BE49-F238E27FC236}">
                  <a16:creationId xmlns:a16="http://schemas.microsoft.com/office/drawing/2014/main" id="{5AF2F301-9F57-F985-75D2-46FBF65329E7}"/>
                </a:ext>
              </a:extLst>
            </p:cNvPr>
            <p:cNvSpPr/>
            <p:nvPr/>
          </p:nvSpPr>
          <p:spPr>
            <a:xfrm>
              <a:off x="4862125" y="3157325"/>
              <a:ext cx="117325" cy="89900"/>
            </a:xfrm>
            <a:custGeom>
              <a:avLst/>
              <a:gdLst/>
              <a:ahLst/>
              <a:cxnLst/>
              <a:rect l="l" t="t" r="r" b="b"/>
              <a:pathLst>
                <a:path w="4693" h="3596" extrusionOk="0">
                  <a:moveTo>
                    <a:pt x="330" y="804"/>
                  </a:moveTo>
                  <a:cubicBezTo>
                    <a:pt x="259" y="625"/>
                    <a:pt x="553" y="313"/>
                    <a:pt x="553" y="313"/>
                  </a:cubicBezTo>
                  <a:cubicBezTo>
                    <a:pt x="553" y="313"/>
                    <a:pt x="607" y="598"/>
                    <a:pt x="633" y="759"/>
                  </a:cubicBezTo>
                  <a:cubicBezTo>
                    <a:pt x="651" y="911"/>
                    <a:pt x="892" y="1375"/>
                    <a:pt x="1704" y="982"/>
                  </a:cubicBezTo>
                  <a:cubicBezTo>
                    <a:pt x="2257" y="714"/>
                    <a:pt x="2159" y="90"/>
                    <a:pt x="2159" y="90"/>
                  </a:cubicBezTo>
                  <a:cubicBezTo>
                    <a:pt x="2150" y="1"/>
                    <a:pt x="2355" y="144"/>
                    <a:pt x="2355" y="304"/>
                  </a:cubicBezTo>
                  <a:cubicBezTo>
                    <a:pt x="2355" y="759"/>
                    <a:pt x="2534" y="920"/>
                    <a:pt x="2721" y="955"/>
                  </a:cubicBezTo>
                  <a:cubicBezTo>
                    <a:pt x="3408" y="929"/>
                    <a:pt x="3283" y="563"/>
                    <a:pt x="3943" y="563"/>
                  </a:cubicBezTo>
                  <a:cubicBezTo>
                    <a:pt x="4264" y="572"/>
                    <a:pt x="4478" y="822"/>
                    <a:pt x="4568" y="1071"/>
                  </a:cubicBezTo>
                  <a:cubicBezTo>
                    <a:pt x="4693" y="1410"/>
                    <a:pt x="4505" y="1830"/>
                    <a:pt x="4309" y="2097"/>
                  </a:cubicBezTo>
                  <a:cubicBezTo>
                    <a:pt x="4139" y="2311"/>
                    <a:pt x="3791" y="2543"/>
                    <a:pt x="3533" y="2588"/>
                  </a:cubicBezTo>
                  <a:cubicBezTo>
                    <a:pt x="2141" y="2811"/>
                    <a:pt x="1401" y="3587"/>
                    <a:pt x="955" y="3587"/>
                  </a:cubicBezTo>
                  <a:cubicBezTo>
                    <a:pt x="375" y="3596"/>
                    <a:pt x="223" y="3453"/>
                    <a:pt x="152" y="3203"/>
                  </a:cubicBezTo>
                  <a:cubicBezTo>
                    <a:pt x="0" y="2695"/>
                    <a:pt x="134" y="2186"/>
                    <a:pt x="268" y="1839"/>
                  </a:cubicBezTo>
                  <a:cubicBezTo>
                    <a:pt x="232" y="1464"/>
                    <a:pt x="384" y="911"/>
                    <a:pt x="330" y="8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805;p64">
              <a:extLst>
                <a:ext uri="{FF2B5EF4-FFF2-40B4-BE49-F238E27FC236}">
                  <a16:creationId xmlns:a16="http://schemas.microsoft.com/office/drawing/2014/main" id="{CD357DEB-7F8A-7768-F49B-B5517B12B652}"/>
                </a:ext>
              </a:extLst>
            </p:cNvPr>
            <p:cNvSpPr/>
            <p:nvPr/>
          </p:nvSpPr>
          <p:spPr>
            <a:xfrm>
              <a:off x="4933700" y="3178825"/>
              <a:ext cx="17650" cy="12675"/>
            </a:xfrm>
            <a:custGeom>
              <a:avLst/>
              <a:gdLst/>
              <a:ahLst/>
              <a:cxnLst/>
              <a:rect l="l" t="t" r="r" b="b"/>
              <a:pathLst>
                <a:path w="706" h="507" extrusionOk="0">
                  <a:moveTo>
                    <a:pt x="125" y="1"/>
                  </a:moveTo>
                  <a:cubicBezTo>
                    <a:pt x="99" y="1"/>
                    <a:pt x="72" y="3"/>
                    <a:pt x="45" y="6"/>
                  </a:cubicBezTo>
                  <a:cubicBezTo>
                    <a:pt x="19" y="6"/>
                    <a:pt x="1" y="24"/>
                    <a:pt x="1" y="51"/>
                  </a:cubicBezTo>
                  <a:cubicBezTo>
                    <a:pt x="1" y="69"/>
                    <a:pt x="19" y="86"/>
                    <a:pt x="36" y="86"/>
                  </a:cubicBezTo>
                  <a:cubicBezTo>
                    <a:pt x="56" y="85"/>
                    <a:pt x="75" y="84"/>
                    <a:pt x="94" y="84"/>
                  </a:cubicBezTo>
                  <a:cubicBezTo>
                    <a:pt x="195" y="84"/>
                    <a:pt x="284" y="105"/>
                    <a:pt x="366" y="158"/>
                  </a:cubicBezTo>
                  <a:cubicBezTo>
                    <a:pt x="465" y="220"/>
                    <a:pt x="554" y="327"/>
                    <a:pt x="625" y="488"/>
                  </a:cubicBezTo>
                  <a:cubicBezTo>
                    <a:pt x="631" y="499"/>
                    <a:pt x="640" y="506"/>
                    <a:pt x="652" y="506"/>
                  </a:cubicBezTo>
                  <a:cubicBezTo>
                    <a:pt x="660" y="506"/>
                    <a:pt x="668" y="504"/>
                    <a:pt x="679" y="497"/>
                  </a:cubicBezTo>
                  <a:cubicBezTo>
                    <a:pt x="697" y="488"/>
                    <a:pt x="705" y="461"/>
                    <a:pt x="697" y="443"/>
                  </a:cubicBezTo>
                  <a:cubicBezTo>
                    <a:pt x="625" y="274"/>
                    <a:pt x="527" y="158"/>
                    <a:pt x="420" y="86"/>
                  </a:cubicBezTo>
                  <a:cubicBezTo>
                    <a:pt x="334" y="29"/>
                    <a:pt x="232" y="1"/>
                    <a:pt x="12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806;p64">
              <a:extLst>
                <a:ext uri="{FF2B5EF4-FFF2-40B4-BE49-F238E27FC236}">
                  <a16:creationId xmlns:a16="http://schemas.microsoft.com/office/drawing/2014/main" id="{A0121F5E-35C6-16A6-0F12-5819F406C31B}"/>
                </a:ext>
              </a:extLst>
            </p:cNvPr>
            <p:cNvSpPr/>
            <p:nvPr/>
          </p:nvSpPr>
          <p:spPr>
            <a:xfrm>
              <a:off x="4929700" y="3179400"/>
              <a:ext cx="16075" cy="14750"/>
            </a:xfrm>
            <a:custGeom>
              <a:avLst/>
              <a:gdLst/>
              <a:ahLst/>
              <a:cxnLst/>
              <a:rect l="l" t="t" r="r" b="b"/>
              <a:pathLst>
                <a:path w="643" h="590" extrusionOk="0">
                  <a:moveTo>
                    <a:pt x="54" y="1"/>
                  </a:moveTo>
                  <a:cubicBezTo>
                    <a:pt x="36" y="1"/>
                    <a:pt x="9" y="19"/>
                    <a:pt x="9" y="46"/>
                  </a:cubicBezTo>
                  <a:cubicBezTo>
                    <a:pt x="0" y="63"/>
                    <a:pt x="18" y="81"/>
                    <a:pt x="36" y="81"/>
                  </a:cubicBezTo>
                  <a:cubicBezTo>
                    <a:pt x="161" y="90"/>
                    <a:pt x="268" y="126"/>
                    <a:pt x="357" y="206"/>
                  </a:cubicBezTo>
                  <a:cubicBezTo>
                    <a:pt x="446" y="278"/>
                    <a:pt x="509" y="402"/>
                    <a:pt x="562" y="563"/>
                  </a:cubicBezTo>
                  <a:cubicBezTo>
                    <a:pt x="562" y="590"/>
                    <a:pt x="589" y="590"/>
                    <a:pt x="607" y="590"/>
                  </a:cubicBezTo>
                  <a:cubicBezTo>
                    <a:pt x="634" y="581"/>
                    <a:pt x="642" y="554"/>
                    <a:pt x="642" y="536"/>
                  </a:cubicBezTo>
                  <a:cubicBezTo>
                    <a:pt x="589" y="358"/>
                    <a:pt x="518" y="224"/>
                    <a:pt x="419" y="144"/>
                  </a:cubicBezTo>
                  <a:cubicBezTo>
                    <a:pt x="312" y="54"/>
                    <a:pt x="196" y="10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807;p64">
              <a:extLst>
                <a:ext uri="{FF2B5EF4-FFF2-40B4-BE49-F238E27FC236}">
                  <a16:creationId xmlns:a16="http://schemas.microsoft.com/office/drawing/2014/main" id="{87C8FF63-C8E6-0E37-1712-2D5844B2693C}"/>
                </a:ext>
              </a:extLst>
            </p:cNvPr>
            <p:cNvSpPr/>
            <p:nvPr/>
          </p:nvSpPr>
          <p:spPr>
            <a:xfrm>
              <a:off x="4926800" y="3179775"/>
              <a:ext cx="12500" cy="17575"/>
            </a:xfrm>
            <a:custGeom>
              <a:avLst/>
              <a:gdLst/>
              <a:ahLst/>
              <a:cxnLst/>
              <a:rect l="l" t="t" r="r" b="b"/>
              <a:pathLst>
                <a:path w="500" h="703" extrusionOk="0">
                  <a:moveTo>
                    <a:pt x="52" y="0"/>
                  </a:moveTo>
                  <a:cubicBezTo>
                    <a:pt x="35" y="0"/>
                    <a:pt x="22" y="9"/>
                    <a:pt x="9" y="22"/>
                  </a:cubicBezTo>
                  <a:cubicBezTo>
                    <a:pt x="0" y="39"/>
                    <a:pt x="9" y="66"/>
                    <a:pt x="36" y="66"/>
                  </a:cubicBezTo>
                  <a:cubicBezTo>
                    <a:pt x="152" y="111"/>
                    <a:pt x="241" y="173"/>
                    <a:pt x="303" y="263"/>
                  </a:cubicBezTo>
                  <a:cubicBezTo>
                    <a:pt x="375" y="361"/>
                    <a:pt x="411" y="494"/>
                    <a:pt x="411" y="673"/>
                  </a:cubicBezTo>
                  <a:cubicBezTo>
                    <a:pt x="411" y="687"/>
                    <a:pt x="428" y="702"/>
                    <a:pt x="445" y="702"/>
                  </a:cubicBezTo>
                  <a:cubicBezTo>
                    <a:pt x="448" y="702"/>
                    <a:pt x="452" y="701"/>
                    <a:pt x="455" y="700"/>
                  </a:cubicBezTo>
                  <a:cubicBezTo>
                    <a:pt x="482" y="700"/>
                    <a:pt x="500" y="682"/>
                    <a:pt x="500" y="664"/>
                  </a:cubicBezTo>
                  <a:cubicBezTo>
                    <a:pt x="500" y="477"/>
                    <a:pt x="455" y="334"/>
                    <a:pt x="384" y="227"/>
                  </a:cubicBezTo>
                  <a:cubicBezTo>
                    <a:pt x="312" y="111"/>
                    <a:pt x="205" y="39"/>
                    <a:pt x="72" y="4"/>
                  </a:cubicBezTo>
                  <a:cubicBezTo>
                    <a:pt x="64" y="1"/>
                    <a:pt x="58" y="0"/>
                    <a:pt x="5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808;p64">
              <a:extLst>
                <a:ext uri="{FF2B5EF4-FFF2-40B4-BE49-F238E27FC236}">
                  <a16:creationId xmlns:a16="http://schemas.microsoft.com/office/drawing/2014/main" id="{15B62123-C60E-4C8F-C444-E9CA636D1E53}"/>
                </a:ext>
              </a:extLst>
            </p:cNvPr>
            <p:cNvSpPr/>
            <p:nvPr/>
          </p:nvSpPr>
          <p:spPr>
            <a:xfrm>
              <a:off x="4926800" y="3180150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40" y="1"/>
                  </a:moveTo>
                  <a:cubicBezTo>
                    <a:pt x="30" y="1"/>
                    <a:pt x="22" y="3"/>
                    <a:pt x="18" y="7"/>
                  </a:cubicBezTo>
                  <a:cubicBezTo>
                    <a:pt x="0" y="24"/>
                    <a:pt x="0" y="51"/>
                    <a:pt x="18" y="60"/>
                  </a:cubicBezTo>
                  <a:cubicBezTo>
                    <a:pt x="107" y="140"/>
                    <a:pt x="170" y="239"/>
                    <a:pt x="196" y="346"/>
                  </a:cubicBezTo>
                  <a:cubicBezTo>
                    <a:pt x="223" y="462"/>
                    <a:pt x="205" y="604"/>
                    <a:pt x="143" y="765"/>
                  </a:cubicBezTo>
                  <a:cubicBezTo>
                    <a:pt x="134" y="783"/>
                    <a:pt x="143" y="801"/>
                    <a:pt x="170" y="810"/>
                  </a:cubicBezTo>
                  <a:cubicBezTo>
                    <a:pt x="175" y="811"/>
                    <a:pt x="179" y="812"/>
                    <a:pt x="183" y="812"/>
                  </a:cubicBezTo>
                  <a:cubicBezTo>
                    <a:pt x="203" y="812"/>
                    <a:pt x="216" y="797"/>
                    <a:pt x="223" y="783"/>
                  </a:cubicBezTo>
                  <a:cubicBezTo>
                    <a:pt x="295" y="613"/>
                    <a:pt x="312" y="462"/>
                    <a:pt x="286" y="337"/>
                  </a:cubicBezTo>
                  <a:cubicBezTo>
                    <a:pt x="259" y="203"/>
                    <a:pt x="187" y="96"/>
                    <a:pt x="80" y="16"/>
                  </a:cubicBezTo>
                  <a:cubicBezTo>
                    <a:pt x="70" y="5"/>
                    <a:pt x="53" y="1"/>
                    <a:pt x="4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809;p64">
              <a:extLst>
                <a:ext uri="{FF2B5EF4-FFF2-40B4-BE49-F238E27FC236}">
                  <a16:creationId xmlns:a16="http://schemas.microsoft.com/office/drawing/2014/main" id="{AC1C9B6F-4615-39CB-A58C-BAE4B0E82308}"/>
                </a:ext>
              </a:extLst>
            </p:cNvPr>
            <p:cNvSpPr/>
            <p:nvPr/>
          </p:nvSpPr>
          <p:spPr>
            <a:xfrm>
              <a:off x="4979425" y="3234500"/>
              <a:ext cx="120675" cy="80525"/>
            </a:xfrm>
            <a:custGeom>
              <a:avLst/>
              <a:gdLst/>
              <a:ahLst/>
              <a:cxnLst/>
              <a:rect l="l" t="t" r="r" b="b"/>
              <a:pathLst>
                <a:path w="4827" h="3221" extrusionOk="0">
                  <a:moveTo>
                    <a:pt x="4497" y="18"/>
                  </a:moveTo>
                  <a:cubicBezTo>
                    <a:pt x="4568" y="0"/>
                    <a:pt x="4827" y="571"/>
                    <a:pt x="4604" y="973"/>
                  </a:cubicBezTo>
                  <a:cubicBezTo>
                    <a:pt x="4541" y="1089"/>
                    <a:pt x="4604" y="1490"/>
                    <a:pt x="3480" y="1883"/>
                  </a:cubicBezTo>
                  <a:cubicBezTo>
                    <a:pt x="3167" y="1999"/>
                    <a:pt x="2864" y="1954"/>
                    <a:pt x="2222" y="2257"/>
                  </a:cubicBezTo>
                  <a:cubicBezTo>
                    <a:pt x="2070" y="2329"/>
                    <a:pt x="2213" y="2543"/>
                    <a:pt x="2106" y="2623"/>
                  </a:cubicBezTo>
                  <a:cubicBezTo>
                    <a:pt x="1794" y="2846"/>
                    <a:pt x="1526" y="2962"/>
                    <a:pt x="1392" y="3051"/>
                  </a:cubicBezTo>
                  <a:cubicBezTo>
                    <a:pt x="1133" y="3221"/>
                    <a:pt x="304" y="3212"/>
                    <a:pt x="108" y="2864"/>
                  </a:cubicBezTo>
                  <a:cubicBezTo>
                    <a:pt x="1" y="2668"/>
                    <a:pt x="125" y="1767"/>
                    <a:pt x="125" y="1767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810;p64">
              <a:extLst>
                <a:ext uri="{FF2B5EF4-FFF2-40B4-BE49-F238E27FC236}">
                  <a16:creationId xmlns:a16="http://schemas.microsoft.com/office/drawing/2014/main" id="{B3D16F12-3DB3-9133-70EA-80B596A9CCB9}"/>
                </a:ext>
              </a:extLst>
            </p:cNvPr>
            <p:cNvSpPr/>
            <p:nvPr/>
          </p:nvSpPr>
          <p:spPr>
            <a:xfrm>
              <a:off x="4979425" y="3212200"/>
              <a:ext cx="117325" cy="89675"/>
            </a:xfrm>
            <a:custGeom>
              <a:avLst/>
              <a:gdLst/>
              <a:ahLst/>
              <a:cxnLst/>
              <a:rect l="l" t="t" r="r" b="b"/>
              <a:pathLst>
                <a:path w="4693" h="3587" extrusionOk="0">
                  <a:moveTo>
                    <a:pt x="277" y="857"/>
                  </a:moveTo>
                  <a:cubicBezTo>
                    <a:pt x="206" y="678"/>
                    <a:pt x="500" y="366"/>
                    <a:pt x="500" y="366"/>
                  </a:cubicBezTo>
                  <a:cubicBezTo>
                    <a:pt x="500" y="366"/>
                    <a:pt x="554" y="652"/>
                    <a:pt x="580" y="812"/>
                  </a:cubicBezTo>
                  <a:cubicBezTo>
                    <a:pt x="598" y="964"/>
                    <a:pt x="902" y="1365"/>
                    <a:pt x="1704" y="973"/>
                  </a:cubicBezTo>
                  <a:cubicBezTo>
                    <a:pt x="2266" y="705"/>
                    <a:pt x="2159" y="90"/>
                    <a:pt x="2159" y="90"/>
                  </a:cubicBezTo>
                  <a:cubicBezTo>
                    <a:pt x="2150" y="0"/>
                    <a:pt x="2356" y="134"/>
                    <a:pt x="2356" y="295"/>
                  </a:cubicBezTo>
                  <a:cubicBezTo>
                    <a:pt x="2356" y="759"/>
                    <a:pt x="2534" y="910"/>
                    <a:pt x="2721" y="955"/>
                  </a:cubicBezTo>
                  <a:cubicBezTo>
                    <a:pt x="3417" y="919"/>
                    <a:pt x="3283" y="553"/>
                    <a:pt x="3953" y="562"/>
                  </a:cubicBezTo>
                  <a:cubicBezTo>
                    <a:pt x="4265" y="562"/>
                    <a:pt x="4479" y="812"/>
                    <a:pt x="4568" y="1062"/>
                  </a:cubicBezTo>
                  <a:cubicBezTo>
                    <a:pt x="4693" y="1401"/>
                    <a:pt x="4506" y="1829"/>
                    <a:pt x="4309" y="2088"/>
                  </a:cubicBezTo>
                  <a:cubicBezTo>
                    <a:pt x="4140" y="2302"/>
                    <a:pt x="3792" y="2534"/>
                    <a:pt x="3533" y="2579"/>
                  </a:cubicBezTo>
                  <a:cubicBezTo>
                    <a:pt x="2142" y="2802"/>
                    <a:pt x="1410" y="3578"/>
                    <a:pt x="955" y="3587"/>
                  </a:cubicBezTo>
                  <a:cubicBezTo>
                    <a:pt x="375" y="3587"/>
                    <a:pt x="232" y="3453"/>
                    <a:pt x="152" y="3194"/>
                  </a:cubicBezTo>
                  <a:cubicBezTo>
                    <a:pt x="1" y="2686"/>
                    <a:pt x="143" y="2177"/>
                    <a:pt x="268" y="1829"/>
                  </a:cubicBezTo>
                  <a:cubicBezTo>
                    <a:pt x="232" y="1454"/>
                    <a:pt x="331" y="973"/>
                    <a:pt x="277" y="8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811;p64">
              <a:extLst>
                <a:ext uri="{FF2B5EF4-FFF2-40B4-BE49-F238E27FC236}">
                  <a16:creationId xmlns:a16="http://schemas.microsoft.com/office/drawing/2014/main" id="{38864684-4F85-8081-A48C-31E761BFE8D9}"/>
                </a:ext>
              </a:extLst>
            </p:cNvPr>
            <p:cNvSpPr/>
            <p:nvPr/>
          </p:nvSpPr>
          <p:spPr>
            <a:xfrm>
              <a:off x="5051025" y="3233550"/>
              <a:ext cx="17625" cy="12650"/>
            </a:xfrm>
            <a:custGeom>
              <a:avLst/>
              <a:gdLst/>
              <a:ahLst/>
              <a:cxnLst/>
              <a:rect l="l" t="t" r="r" b="b"/>
              <a:pathLst>
                <a:path w="705" h="506" extrusionOk="0">
                  <a:moveTo>
                    <a:pt x="108" y="1"/>
                  </a:moveTo>
                  <a:cubicBezTo>
                    <a:pt x="88" y="1"/>
                    <a:pt x="66" y="1"/>
                    <a:pt x="45" y="3"/>
                  </a:cubicBezTo>
                  <a:cubicBezTo>
                    <a:pt x="27" y="3"/>
                    <a:pt x="0" y="30"/>
                    <a:pt x="0" y="47"/>
                  </a:cubicBezTo>
                  <a:cubicBezTo>
                    <a:pt x="0" y="74"/>
                    <a:pt x="18" y="83"/>
                    <a:pt x="36" y="83"/>
                  </a:cubicBezTo>
                  <a:cubicBezTo>
                    <a:pt x="56" y="82"/>
                    <a:pt x="75" y="81"/>
                    <a:pt x="94" y="81"/>
                  </a:cubicBezTo>
                  <a:cubicBezTo>
                    <a:pt x="194" y="81"/>
                    <a:pt x="283" y="102"/>
                    <a:pt x="366" y="154"/>
                  </a:cubicBezTo>
                  <a:cubicBezTo>
                    <a:pt x="464" y="217"/>
                    <a:pt x="553" y="333"/>
                    <a:pt x="625" y="484"/>
                  </a:cubicBezTo>
                  <a:cubicBezTo>
                    <a:pt x="631" y="498"/>
                    <a:pt x="647" y="506"/>
                    <a:pt x="662" y="506"/>
                  </a:cubicBezTo>
                  <a:cubicBezTo>
                    <a:pt x="668" y="506"/>
                    <a:pt x="673" y="505"/>
                    <a:pt x="678" y="502"/>
                  </a:cubicBezTo>
                  <a:cubicBezTo>
                    <a:pt x="696" y="484"/>
                    <a:pt x="705" y="467"/>
                    <a:pt x="705" y="440"/>
                  </a:cubicBezTo>
                  <a:cubicBezTo>
                    <a:pt x="625" y="270"/>
                    <a:pt x="527" y="154"/>
                    <a:pt x="419" y="92"/>
                  </a:cubicBezTo>
                  <a:cubicBezTo>
                    <a:pt x="329" y="24"/>
                    <a:pt x="225" y="1"/>
                    <a:pt x="10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812;p64">
              <a:extLst>
                <a:ext uri="{FF2B5EF4-FFF2-40B4-BE49-F238E27FC236}">
                  <a16:creationId xmlns:a16="http://schemas.microsoft.com/office/drawing/2014/main" id="{28A084E2-D10F-838C-58A6-BF36E3139EF6}"/>
                </a:ext>
              </a:extLst>
            </p:cNvPr>
            <p:cNvSpPr/>
            <p:nvPr/>
          </p:nvSpPr>
          <p:spPr>
            <a:xfrm>
              <a:off x="5047000" y="3234275"/>
              <a:ext cx="16300" cy="14600"/>
            </a:xfrm>
            <a:custGeom>
              <a:avLst/>
              <a:gdLst/>
              <a:ahLst/>
              <a:cxnLst/>
              <a:rect l="l" t="t" r="r" b="b"/>
              <a:pathLst>
                <a:path w="652" h="584" extrusionOk="0">
                  <a:moveTo>
                    <a:pt x="54" y="1"/>
                  </a:moveTo>
                  <a:cubicBezTo>
                    <a:pt x="36" y="1"/>
                    <a:pt x="10" y="9"/>
                    <a:pt x="10" y="36"/>
                  </a:cubicBezTo>
                  <a:cubicBezTo>
                    <a:pt x="1" y="54"/>
                    <a:pt x="18" y="72"/>
                    <a:pt x="36" y="72"/>
                  </a:cubicBezTo>
                  <a:cubicBezTo>
                    <a:pt x="161" y="81"/>
                    <a:pt x="268" y="116"/>
                    <a:pt x="357" y="197"/>
                  </a:cubicBezTo>
                  <a:cubicBezTo>
                    <a:pt x="447" y="277"/>
                    <a:pt x="518" y="393"/>
                    <a:pt x="563" y="563"/>
                  </a:cubicBezTo>
                  <a:cubicBezTo>
                    <a:pt x="569" y="576"/>
                    <a:pt x="580" y="584"/>
                    <a:pt x="597" y="584"/>
                  </a:cubicBezTo>
                  <a:cubicBezTo>
                    <a:pt x="602" y="584"/>
                    <a:pt x="609" y="583"/>
                    <a:pt x="616" y="580"/>
                  </a:cubicBezTo>
                  <a:cubicBezTo>
                    <a:pt x="634" y="571"/>
                    <a:pt x="652" y="545"/>
                    <a:pt x="643" y="527"/>
                  </a:cubicBezTo>
                  <a:cubicBezTo>
                    <a:pt x="589" y="348"/>
                    <a:pt x="518" y="224"/>
                    <a:pt x="420" y="134"/>
                  </a:cubicBezTo>
                  <a:cubicBezTo>
                    <a:pt x="322" y="45"/>
                    <a:pt x="197" y="1"/>
                    <a:pt x="5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813;p64">
              <a:extLst>
                <a:ext uri="{FF2B5EF4-FFF2-40B4-BE49-F238E27FC236}">
                  <a16:creationId xmlns:a16="http://schemas.microsoft.com/office/drawing/2014/main" id="{503D2C4B-BA59-E0AF-FC3B-BE177F89A690}"/>
                </a:ext>
              </a:extLst>
            </p:cNvPr>
            <p:cNvSpPr/>
            <p:nvPr/>
          </p:nvSpPr>
          <p:spPr>
            <a:xfrm>
              <a:off x="5044100" y="3234400"/>
              <a:ext cx="12525" cy="17750"/>
            </a:xfrm>
            <a:custGeom>
              <a:avLst/>
              <a:gdLst/>
              <a:ahLst/>
              <a:cxnLst/>
              <a:rect l="l" t="t" r="r" b="b"/>
              <a:pathLst>
                <a:path w="501" h="710" extrusionOk="0">
                  <a:moveTo>
                    <a:pt x="56" y="1"/>
                  </a:moveTo>
                  <a:cubicBezTo>
                    <a:pt x="41" y="1"/>
                    <a:pt x="25" y="9"/>
                    <a:pt x="18" y="22"/>
                  </a:cubicBezTo>
                  <a:cubicBezTo>
                    <a:pt x="1" y="49"/>
                    <a:pt x="10" y="67"/>
                    <a:pt x="36" y="76"/>
                  </a:cubicBezTo>
                  <a:cubicBezTo>
                    <a:pt x="152" y="111"/>
                    <a:pt x="241" y="174"/>
                    <a:pt x="313" y="272"/>
                  </a:cubicBezTo>
                  <a:cubicBezTo>
                    <a:pt x="375" y="370"/>
                    <a:pt x="411" y="504"/>
                    <a:pt x="420" y="674"/>
                  </a:cubicBezTo>
                  <a:cubicBezTo>
                    <a:pt x="420" y="691"/>
                    <a:pt x="438" y="709"/>
                    <a:pt x="456" y="709"/>
                  </a:cubicBezTo>
                  <a:cubicBezTo>
                    <a:pt x="482" y="700"/>
                    <a:pt x="500" y="682"/>
                    <a:pt x="500" y="665"/>
                  </a:cubicBezTo>
                  <a:cubicBezTo>
                    <a:pt x="500" y="477"/>
                    <a:pt x="456" y="335"/>
                    <a:pt x="384" y="227"/>
                  </a:cubicBezTo>
                  <a:cubicBezTo>
                    <a:pt x="313" y="120"/>
                    <a:pt x="206" y="40"/>
                    <a:pt x="72" y="4"/>
                  </a:cubicBezTo>
                  <a:cubicBezTo>
                    <a:pt x="67" y="2"/>
                    <a:pt x="62" y="1"/>
                    <a:pt x="5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814;p64">
              <a:extLst>
                <a:ext uri="{FF2B5EF4-FFF2-40B4-BE49-F238E27FC236}">
                  <a16:creationId xmlns:a16="http://schemas.microsoft.com/office/drawing/2014/main" id="{FD371846-C05B-215D-F8A8-8E43F51BCC01}"/>
                </a:ext>
              </a:extLst>
            </p:cNvPr>
            <p:cNvSpPr/>
            <p:nvPr/>
          </p:nvSpPr>
          <p:spPr>
            <a:xfrm>
              <a:off x="5044100" y="3234825"/>
              <a:ext cx="7825" cy="20300"/>
            </a:xfrm>
            <a:custGeom>
              <a:avLst/>
              <a:gdLst/>
              <a:ahLst/>
              <a:cxnLst/>
              <a:rect l="l" t="t" r="r" b="b"/>
              <a:pathLst>
                <a:path w="313" h="812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23"/>
                    <a:pt x="1" y="50"/>
                    <a:pt x="18" y="68"/>
                  </a:cubicBezTo>
                  <a:cubicBezTo>
                    <a:pt x="108" y="139"/>
                    <a:pt x="170" y="237"/>
                    <a:pt x="197" y="353"/>
                  </a:cubicBezTo>
                  <a:cubicBezTo>
                    <a:pt x="224" y="469"/>
                    <a:pt x="206" y="603"/>
                    <a:pt x="143" y="764"/>
                  </a:cubicBezTo>
                  <a:cubicBezTo>
                    <a:pt x="134" y="781"/>
                    <a:pt x="152" y="799"/>
                    <a:pt x="170" y="808"/>
                  </a:cubicBezTo>
                  <a:cubicBezTo>
                    <a:pt x="177" y="811"/>
                    <a:pt x="184" y="812"/>
                    <a:pt x="191" y="812"/>
                  </a:cubicBezTo>
                  <a:cubicBezTo>
                    <a:pt x="209" y="812"/>
                    <a:pt x="224" y="803"/>
                    <a:pt x="224" y="790"/>
                  </a:cubicBezTo>
                  <a:cubicBezTo>
                    <a:pt x="295" y="612"/>
                    <a:pt x="313" y="469"/>
                    <a:pt x="286" y="335"/>
                  </a:cubicBezTo>
                  <a:cubicBezTo>
                    <a:pt x="259" y="210"/>
                    <a:pt x="188" y="103"/>
                    <a:pt x="81" y="14"/>
                  </a:cubicBez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815;p64">
              <a:extLst>
                <a:ext uri="{FF2B5EF4-FFF2-40B4-BE49-F238E27FC236}">
                  <a16:creationId xmlns:a16="http://schemas.microsoft.com/office/drawing/2014/main" id="{36E4B56D-73E1-9E21-6F0D-CB5FD0D0E18D}"/>
                </a:ext>
              </a:extLst>
            </p:cNvPr>
            <p:cNvSpPr/>
            <p:nvPr/>
          </p:nvSpPr>
          <p:spPr>
            <a:xfrm>
              <a:off x="4862775" y="2806300"/>
              <a:ext cx="120900" cy="419975"/>
            </a:xfrm>
            <a:custGeom>
              <a:avLst/>
              <a:gdLst/>
              <a:ahLst/>
              <a:cxnLst/>
              <a:rect l="l" t="t" r="r" b="b"/>
              <a:pathLst>
                <a:path w="4836" h="16799" extrusionOk="0">
                  <a:moveTo>
                    <a:pt x="36" y="15933"/>
                  </a:moveTo>
                  <a:cubicBezTo>
                    <a:pt x="474" y="16798"/>
                    <a:pt x="2534" y="16174"/>
                    <a:pt x="2409" y="14889"/>
                  </a:cubicBezTo>
                  <a:cubicBezTo>
                    <a:pt x="2517" y="12668"/>
                    <a:pt x="3971" y="10500"/>
                    <a:pt x="4399" y="8761"/>
                  </a:cubicBezTo>
                  <a:cubicBezTo>
                    <a:pt x="4684" y="5112"/>
                    <a:pt x="4836" y="1213"/>
                    <a:pt x="3980" y="857"/>
                  </a:cubicBezTo>
                  <a:cubicBezTo>
                    <a:pt x="2927" y="482"/>
                    <a:pt x="2035" y="375"/>
                    <a:pt x="982" y="0"/>
                  </a:cubicBezTo>
                  <a:cubicBezTo>
                    <a:pt x="723" y="3845"/>
                    <a:pt x="1892" y="6611"/>
                    <a:pt x="1473" y="8359"/>
                  </a:cubicBezTo>
                  <a:cubicBezTo>
                    <a:pt x="447" y="10429"/>
                    <a:pt x="1" y="15317"/>
                    <a:pt x="36" y="1593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816;p64">
              <a:extLst>
                <a:ext uri="{FF2B5EF4-FFF2-40B4-BE49-F238E27FC236}">
                  <a16:creationId xmlns:a16="http://schemas.microsoft.com/office/drawing/2014/main" id="{D67C87D5-7188-0F60-1345-7ABBD44ECE24}"/>
                </a:ext>
              </a:extLst>
            </p:cNvPr>
            <p:cNvSpPr/>
            <p:nvPr/>
          </p:nvSpPr>
          <p:spPr>
            <a:xfrm>
              <a:off x="4911175" y="2830825"/>
              <a:ext cx="156600" cy="455225"/>
            </a:xfrm>
            <a:custGeom>
              <a:avLst/>
              <a:gdLst/>
              <a:ahLst/>
              <a:cxnLst/>
              <a:rect l="l" t="t" r="r" b="b"/>
              <a:pathLst>
                <a:path w="6264" h="18209" extrusionOk="0">
                  <a:moveTo>
                    <a:pt x="2838" y="17236"/>
                  </a:moveTo>
                  <a:cubicBezTo>
                    <a:pt x="3614" y="18208"/>
                    <a:pt x="5273" y="17486"/>
                    <a:pt x="5344" y="16040"/>
                  </a:cubicBezTo>
                  <a:cubicBezTo>
                    <a:pt x="4979" y="12963"/>
                    <a:pt x="5657" y="12454"/>
                    <a:pt x="5871" y="9858"/>
                  </a:cubicBezTo>
                  <a:cubicBezTo>
                    <a:pt x="5897" y="9475"/>
                    <a:pt x="5880" y="9073"/>
                    <a:pt x="5880" y="8663"/>
                  </a:cubicBezTo>
                  <a:cubicBezTo>
                    <a:pt x="6263" y="4595"/>
                    <a:pt x="5621" y="946"/>
                    <a:pt x="5121" y="366"/>
                  </a:cubicBezTo>
                  <a:cubicBezTo>
                    <a:pt x="4069" y="0"/>
                    <a:pt x="1722" y="473"/>
                    <a:pt x="670" y="99"/>
                  </a:cubicBezTo>
                  <a:cubicBezTo>
                    <a:pt x="527" y="634"/>
                    <a:pt x="1" y="2302"/>
                    <a:pt x="1812" y="3141"/>
                  </a:cubicBezTo>
                  <a:cubicBezTo>
                    <a:pt x="2213" y="5157"/>
                    <a:pt x="2838" y="7726"/>
                    <a:pt x="3203" y="9983"/>
                  </a:cubicBezTo>
                  <a:cubicBezTo>
                    <a:pt x="2276" y="11607"/>
                    <a:pt x="3016" y="16388"/>
                    <a:pt x="2838" y="1723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817;p64">
              <a:extLst>
                <a:ext uri="{FF2B5EF4-FFF2-40B4-BE49-F238E27FC236}">
                  <a16:creationId xmlns:a16="http://schemas.microsoft.com/office/drawing/2014/main" id="{5F021AD6-50C9-14FE-6C0B-0F8AE561F854}"/>
                </a:ext>
              </a:extLst>
            </p:cNvPr>
            <p:cNvSpPr/>
            <p:nvPr/>
          </p:nvSpPr>
          <p:spPr>
            <a:xfrm>
              <a:off x="4844725" y="2499625"/>
              <a:ext cx="212350" cy="424000"/>
            </a:xfrm>
            <a:custGeom>
              <a:avLst/>
              <a:gdLst/>
              <a:ahLst/>
              <a:cxnLst/>
              <a:rect l="l" t="t" r="r" b="b"/>
              <a:pathLst>
                <a:path w="8494" h="16960" extrusionOk="0">
                  <a:moveTo>
                    <a:pt x="5638" y="1535"/>
                  </a:moveTo>
                  <a:cubicBezTo>
                    <a:pt x="5799" y="1580"/>
                    <a:pt x="6887" y="2392"/>
                    <a:pt x="7708" y="3498"/>
                  </a:cubicBezTo>
                  <a:cubicBezTo>
                    <a:pt x="8216" y="4158"/>
                    <a:pt x="7913" y="5050"/>
                    <a:pt x="7895" y="5246"/>
                  </a:cubicBezTo>
                  <a:cubicBezTo>
                    <a:pt x="7762" y="6513"/>
                    <a:pt x="8101" y="13454"/>
                    <a:pt x="8493" y="15193"/>
                  </a:cubicBezTo>
                  <a:cubicBezTo>
                    <a:pt x="6646" y="16960"/>
                    <a:pt x="1401" y="15952"/>
                    <a:pt x="1231" y="13900"/>
                  </a:cubicBezTo>
                  <a:cubicBezTo>
                    <a:pt x="1205" y="12071"/>
                    <a:pt x="1329" y="9207"/>
                    <a:pt x="1089" y="7744"/>
                  </a:cubicBezTo>
                  <a:cubicBezTo>
                    <a:pt x="973" y="7039"/>
                    <a:pt x="0" y="2686"/>
                    <a:pt x="1294" y="902"/>
                  </a:cubicBezTo>
                  <a:cubicBezTo>
                    <a:pt x="1508" y="607"/>
                    <a:pt x="2141" y="1"/>
                    <a:pt x="2712" y="90"/>
                  </a:cubicBezTo>
                  <a:cubicBezTo>
                    <a:pt x="3881" y="224"/>
                    <a:pt x="5442" y="1482"/>
                    <a:pt x="5638" y="15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818;p64">
              <a:extLst>
                <a:ext uri="{FF2B5EF4-FFF2-40B4-BE49-F238E27FC236}">
                  <a16:creationId xmlns:a16="http://schemas.microsoft.com/office/drawing/2014/main" id="{8923E8AB-2FCD-BE70-E322-94BABD9F5051}"/>
                </a:ext>
              </a:extLst>
            </p:cNvPr>
            <p:cNvSpPr/>
            <p:nvPr/>
          </p:nvSpPr>
          <p:spPr>
            <a:xfrm>
              <a:off x="4891550" y="2500075"/>
              <a:ext cx="50200" cy="28125"/>
            </a:xfrm>
            <a:custGeom>
              <a:avLst/>
              <a:gdLst/>
              <a:ahLst/>
              <a:cxnLst/>
              <a:rect l="l" t="t" r="r" b="b"/>
              <a:pathLst>
                <a:path w="2008" h="1125" extrusionOk="0">
                  <a:moveTo>
                    <a:pt x="1" y="331"/>
                  </a:moveTo>
                  <a:lnTo>
                    <a:pt x="1143" y="1125"/>
                  </a:lnTo>
                  <a:lnTo>
                    <a:pt x="2008" y="777"/>
                  </a:lnTo>
                  <a:cubicBezTo>
                    <a:pt x="1624" y="518"/>
                    <a:pt x="1312" y="322"/>
                    <a:pt x="919" y="63"/>
                  </a:cubicBezTo>
                  <a:cubicBezTo>
                    <a:pt x="589" y="1"/>
                    <a:pt x="134" y="152"/>
                    <a:pt x="1" y="33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819;p64">
              <a:extLst>
                <a:ext uri="{FF2B5EF4-FFF2-40B4-BE49-F238E27FC236}">
                  <a16:creationId xmlns:a16="http://schemas.microsoft.com/office/drawing/2014/main" id="{30CDEC66-0899-AB42-9387-2BB4A1B4A123}"/>
                </a:ext>
              </a:extLst>
            </p:cNvPr>
            <p:cNvSpPr/>
            <p:nvPr/>
          </p:nvSpPr>
          <p:spPr>
            <a:xfrm>
              <a:off x="4894000" y="2501425"/>
              <a:ext cx="43750" cy="25450"/>
            </a:xfrm>
            <a:custGeom>
              <a:avLst/>
              <a:gdLst/>
              <a:ahLst/>
              <a:cxnLst/>
              <a:rect l="l" t="t" r="r" b="b"/>
              <a:pathLst>
                <a:path w="1750" h="1018" extrusionOk="0">
                  <a:moveTo>
                    <a:pt x="1" y="187"/>
                  </a:moveTo>
                  <a:lnTo>
                    <a:pt x="1178" y="1017"/>
                  </a:lnTo>
                  <a:lnTo>
                    <a:pt x="1749" y="794"/>
                  </a:lnTo>
                  <a:cubicBezTo>
                    <a:pt x="1366" y="526"/>
                    <a:pt x="991" y="268"/>
                    <a:pt x="607" y="0"/>
                  </a:cubicBezTo>
                  <a:cubicBezTo>
                    <a:pt x="295" y="9"/>
                    <a:pt x="90" y="107"/>
                    <a:pt x="1" y="187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820;p64">
              <a:extLst>
                <a:ext uri="{FF2B5EF4-FFF2-40B4-BE49-F238E27FC236}">
                  <a16:creationId xmlns:a16="http://schemas.microsoft.com/office/drawing/2014/main" id="{63F5AEEE-DBB7-8DBE-B31F-39F69236185F}"/>
                </a:ext>
              </a:extLst>
            </p:cNvPr>
            <p:cNvSpPr/>
            <p:nvPr/>
          </p:nvSpPr>
          <p:spPr>
            <a:xfrm>
              <a:off x="5147800" y="2795375"/>
              <a:ext cx="49325" cy="84100"/>
            </a:xfrm>
            <a:custGeom>
              <a:avLst/>
              <a:gdLst/>
              <a:ahLst/>
              <a:cxnLst/>
              <a:rect l="l" t="t" r="r" b="b"/>
              <a:pathLst>
                <a:path w="1973" h="3364" extrusionOk="0">
                  <a:moveTo>
                    <a:pt x="37" y="732"/>
                  </a:moveTo>
                  <a:cubicBezTo>
                    <a:pt x="19" y="517"/>
                    <a:pt x="456" y="0"/>
                    <a:pt x="643" y="241"/>
                  </a:cubicBezTo>
                  <a:cubicBezTo>
                    <a:pt x="839" y="410"/>
                    <a:pt x="1616" y="1062"/>
                    <a:pt x="1660" y="1115"/>
                  </a:cubicBezTo>
                  <a:cubicBezTo>
                    <a:pt x="1741" y="1213"/>
                    <a:pt x="1776" y="1276"/>
                    <a:pt x="1848" y="1383"/>
                  </a:cubicBezTo>
                  <a:cubicBezTo>
                    <a:pt x="1937" y="1525"/>
                    <a:pt x="1946" y="1588"/>
                    <a:pt x="1946" y="1766"/>
                  </a:cubicBezTo>
                  <a:cubicBezTo>
                    <a:pt x="1946" y="1909"/>
                    <a:pt x="1972" y="2328"/>
                    <a:pt x="1972" y="2453"/>
                  </a:cubicBezTo>
                  <a:cubicBezTo>
                    <a:pt x="1928" y="2685"/>
                    <a:pt x="1919" y="2997"/>
                    <a:pt x="1839" y="3203"/>
                  </a:cubicBezTo>
                  <a:cubicBezTo>
                    <a:pt x="1785" y="3203"/>
                    <a:pt x="1696" y="3185"/>
                    <a:pt x="1669" y="3131"/>
                  </a:cubicBezTo>
                  <a:cubicBezTo>
                    <a:pt x="1642" y="3212"/>
                    <a:pt x="1625" y="3363"/>
                    <a:pt x="1562" y="3345"/>
                  </a:cubicBezTo>
                  <a:cubicBezTo>
                    <a:pt x="1402" y="3310"/>
                    <a:pt x="1384" y="3122"/>
                    <a:pt x="1384" y="3122"/>
                  </a:cubicBezTo>
                  <a:lnTo>
                    <a:pt x="1375" y="3220"/>
                  </a:lnTo>
                  <a:cubicBezTo>
                    <a:pt x="1187" y="3203"/>
                    <a:pt x="1134" y="3078"/>
                    <a:pt x="1107" y="2989"/>
                  </a:cubicBezTo>
                  <a:cubicBezTo>
                    <a:pt x="1080" y="2899"/>
                    <a:pt x="1063" y="2587"/>
                    <a:pt x="1045" y="2498"/>
                  </a:cubicBezTo>
                  <a:cubicBezTo>
                    <a:pt x="991" y="2266"/>
                    <a:pt x="875" y="1749"/>
                    <a:pt x="955" y="2293"/>
                  </a:cubicBezTo>
                  <a:cubicBezTo>
                    <a:pt x="991" y="2525"/>
                    <a:pt x="991" y="2864"/>
                    <a:pt x="875" y="2801"/>
                  </a:cubicBezTo>
                  <a:cubicBezTo>
                    <a:pt x="679" y="2685"/>
                    <a:pt x="768" y="2507"/>
                    <a:pt x="706" y="2275"/>
                  </a:cubicBezTo>
                  <a:cubicBezTo>
                    <a:pt x="652" y="2070"/>
                    <a:pt x="483" y="1641"/>
                    <a:pt x="331" y="1472"/>
                  </a:cubicBezTo>
                  <a:cubicBezTo>
                    <a:pt x="1" y="1106"/>
                    <a:pt x="63" y="1026"/>
                    <a:pt x="37" y="73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2821;p64">
              <a:extLst>
                <a:ext uri="{FF2B5EF4-FFF2-40B4-BE49-F238E27FC236}">
                  <a16:creationId xmlns:a16="http://schemas.microsoft.com/office/drawing/2014/main" id="{ABD00198-D6F9-14F8-CAD1-A3FD6E395F20}"/>
                </a:ext>
              </a:extLst>
            </p:cNvPr>
            <p:cNvSpPr/>
            <p:nvPr/>
          </p:nvSpPr>
          <p:spPr>
            <a:xfrm>
              <a:off x="5164975" y="2806950"/>
              <a:ext cx="46200" cy="28350"/>
            </a:xfrm>
            <a:custGeom>
              <a:avLst/>
              <a:gdLst/>
              <a:ahLst/>
              <a:cxnLst/>
              <a:rect l="l" t="t" r="r" b="b"/>
              <a:pathLst>
                <a:path w="1848" h="1134" extrusionOk="0">
                  <a:moveTo>
                    <a:pt x="197" y="572"/>
                  </a:moveTo>
                  <a:cubicBezTo>
                    <a:pt x="322" y="750"/>
                    <a:pt x="652" y="723"/>
                    <a:pt x="857" y="741"/>
                  </a:cubicBezTo>
                  <a:cubicBezTo>
                    <a:pt x="1098" y="768"/>
                    <a:pt x="1187" y="1134"/>
                    <a:pt x="1526" y="1107"/>
                  </a:cubicBezTo>
                  <a:cubicBezTo>
                    <a:pt x="1847" y="1089"/>
                    <a:pt x="964" y="358"/>
                    <a:pt x="839" y="260"/>
                  </a:cubicBezTo>
                  <a:cubicBezTo>
                    <a:pt x="741" y="179"/>
                    <a:pt x="340" y="1"/>
                    <a:pt x="215" y="117"/>
                  </a:cubicBezTo>
                  <a:cubicBezTo>
                    <a:pt x="1" y="322"/>
                    <a:pt x="126" y="411"/>
                    <a:pt x="197" y="572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2822;p64">
              <a:extLst>
                <a:ext uri="{FF2B5EF4-FFF2-40B4-BE49-F238E27FC236}">
                  <a16:creationId xmlns:a16="http://schemas.microsoft.com/office/drawing/2014/main" id="{E0A0DB0F-52C8-390B-73C8-A2C6E84D1D62}"/>
                </a:ext>
              </a:extLst>
            </p:cNvPr>
            <p:cNvSpPr/>
            <p:nvPr/>
          </p:nvSpPr>
          <p:spPr>
            <a:xfrm>
              <a:off x="5100975" y="2611825"/>
              <a:ext cx="97475" cy="50425"/>
            </a:xfrm>
            <a:custGeom>
              <a:avLst/>
              <a:gdLst/>
              <a:ahLst/>
              <a:cxnLst/>
              <a:rect l="l" t="t" r="r" b="b"/>
              <a:pathLst>
                <a:path w="3899" h="2017" extrusionOk="0">
                  <a:moveTo>
                    <a:pt x="375" y="758"/>
                  </a:moveTo>
                  <a:cubicBezTo>
                    <a:pt x="643" y="598"/>
                    <a:pt x="1303" y="196"/>
                    <a:pt x="1383" y="161"/>
                  </a:cubicBezTo>
                  <a:cubicBezTo>
                    <a:pt x="1517" y="116"/>
                    <a:pt x="1606" y="89"/>
                    <a:pt x="1749" y="54"/>
                  </a:cubicBezTo>
                  <a:cubicBezTo>
                    <a:pt x="1945" y="0"/>
                    <a:pt x="2026" y="18"/>
                    <a:pt x="2222" y="80"/>
                  </a:cubicBezTo>
                  <a:cubicBezTo>
                    <a:pt x="2382" y="134"/>
                    <a:pt x="2864" y="259"/>
                    <a:pt x="3007" y="321"/>
                  </a:cubicBezTo>
                  <a:cubicBezTo>
                    <a:pt x="3257" y="446"/>
                    <a:pt x="3605" y="580"/>
                    <a:pt x="3801" y="740"/>
                  </a:cubicBezTo>
                  <a:cubicBezTo>
                    <a:pt x="3783" y="794"/>
                    <a:pt x="3729" y="892"/>
                    <a:pt x="3658" y="910"/>
                  </a:cubicBezTo>
                  <a:cubicBezTo>
                    <a:pt x="3738" y="972"/>
                    <a:pt x="3899" y="1044"/>
                    <a:pt x="3863" y="1106"/>
                  </a:cubicBezTo>
                  <a:cubicBezTo>
                    <a:pt x="3756" y="1276"/>
                    <a:pt x="3542" y="1222"/>
                    <a:pt x="3542" y="1222"/>
                  </a:cubicBezTo>
                  <a:lnTo>
                    <a:pt x="3640" y="1276"/>
                  </a:lnTo>
                  <a:cubicBezTo>
                    <a:pt x="3560" y="1472"/>
                    <a:pt x="3399" y="1490"/>
                    <a:pt x="3283" y="1490"/>
                  </a:cubicBezTo>
                  <a:cubicBezTo>
                    <a:pt x="3176" y="1481"/>
                    <a:pt x="2820" y="1383"/>
                    <a:pt x="2704" y="1374"/>
                  </a:cubicBezTo>
                  <a:cubicBezTo>
                    <a:pt x="2436" y="1347"/>
                    <a:pt x="1803" y="1285"/>
                    <a:pt x="2445" y="1401"/>
                  </a:cubicBezTo>
                  <a:cubicBezTo>
                    <a:pt x="2721" y="1445"/>
                    <a:pt x="3105" y="1570"/>
                    <a:pt x="2989" y="1677"/>
                  </a:cubicBezTo>
                  <a:cubicBezTo>
                    <a:pt x="2784" y="1856"/>
                    <a:pt x="2614" y="1686"/>
                    <a:pt x="2338" y="1668"/>
                  </a:cubicBezTo>
                  <a:cubicBezTo>
                    <a:pt x="2079" y="1650"/>
                    <a:pt x="1767" y="1552"/>
                    <a:pt x="1285" y="1802"/>
                  </a:cubicBezTo>
                  <a:cubicBezTo>
                    <a:pt x="848" y="2016"/>
                    <a:pt x="0" y="928"/>
                    <a:pt x="375" y="758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2823;p64">
              <a:extLst>
                <a:ext uri="{FF2B5EF4-FFF2-40B4-BE49-F238E27FC236}">
                  <a16:creationId xmlns:a16="http://schemas.microsoft.com/office/drawing/2014/main" id="{B7D1A9E8-A665-67FD-5E3D-E8EB66AC12CE}"/>
                </a:ext>
              </a:extLst>
            </p:cNvPr>
            <p:cNvSpPr/>
            <p:nvPr/>
          </p:nvSpPr>
          <p:spPr>
            <a:xfrm>
              <a:off x="5090500" y="2627650"/>
              <a:ext cx="38600" cy="36825"/>
            </a:xfrm>
            <a:custGeom>
              <a:avLst/>
              <a:gdLst/>
              <a:ahLst/>
              <a:cxnLst/>
              <a:rect l="l" t="t" r="r" b="b"/>
              <a:pathLst>
                <a:path w="1544" h="1473" extrusionOk="0">
                  <a:moveTo>
                    <a:pt x="223" y="206"/>
                  </a:moveTo>
                  <a:cubicBezTo>
                    <a:pt x="0" y="545"/>
                    <a:pt x="366" y="1169"/>
                    <a:pt x="687" y="1472"/>
                  </a:cubicBezTo>
                  <a:cubicBezTo>
                    <a:pt x="1071" y="1365"/>
                    <a:pt x="955" y="1383"/>
                    <a:pt x="1338" y="1285"/>
                  </a:cubicBezTo>
                  <a:cubicBezTo>
                    <a:pt x="1544" y="964"/>
                    <a:pt x="1222" y="232"/>
                    <a:pt x="919" y="0"/>
                  </a:cubicBezTo>
                  <a:cubicBezTo>
                    <a:pt x="678" y="90"/>
                    <a:pt x="607" y="18"/>
                    <a:pt x="223" y="20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2824;p64">
              <a:extLst>
                <a:ext uri="{FF2B5EF4-FFF2-40B4-BE49-F238E27FC236}">
                  <a16:creationId xmlns:a16="http://schemas.microsoft.com/office/drawing/2014/main" id="{2C0816E6-6686-BE1E-5839-D5453363B0B8}"/>
                </a:ext>
              </a:extLst>
            </p:cNvPr>
            <p:cNvSpPr/>
            <p:nvPr/>
          </p:nvSpPr>
          <p:spPr>
            <a:xfrm>
              <a:off x="4957800" y="2625200"/>
              <a:ext cx="160375" cy="89900"/>
            </a:xfrm>
            <a:custGeom>
              <a:avLst/>
              <a:gdLst/>
              <a:ahLst/>
              <a:cxnLst/>
              <a:rect l="l" t="t" r="r" b="b"/>
              <a:pathLst>
                <a:path w="6415" h="3596" extrusionOk="0">
                  <a:moveTo>
                    <a:pt x="2391" y="3069"/>
                  </a:moveTo>
                  <a:cubicBezTo>
                    <a:pt x="4131" y="2712"/>
                    <a:pt x="5745" y="2364"/>
                    <a:pt x="6138" y="2106"/>
                  </a:cubicBezTo>
                  <a:cubicBezTo>
                    <a:pt x="6414" y="1633"/>
                    <a:pt x="6013" y="0"/>
                    <a:pt x="5540" y="107"/>
                  </a:cubicBezTo>
                  <a:cubicBezTo>
                    <a:pt x="5041" y="143"/>
                    <a:pt x="2917" y="821"/>
                    <a:pt x="1347" y="812"/>
                  </a:cubicBezTo>
                  <a:cubicBezTo>
                    <a:pt x="981" y="973"/>
                    <a:pt x="0" y="2008"/>
                    <a:pt x="134" y="2605"/>
                  </a:cubicBezTo>
                  <a:cubicBezTo>
                    <a:pt x="250" y="2873"/>
                    <a:pt x="303" y="3595"/>
                    <a:pt x="2391" y="306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2825;p64">
              <a:extLst>
                <a:ext uri="{FF2B5EF4-FFF2-40B4-BE49-F238E27FC236}">
                  <a16:creationId xmlns:a16="http://schemas.microsoft.com/office/drawing/2014/main" id="{DCDCA809-78E2-58DA-C30A-CF17C5CFAC27}"/>
                </a:ext>
              </a:extLst>
            </p:cNvPr>
            <p:cNvSpPr/>
            <p:nvPr/>
          </p:nvSpPr>
          <p:spPr>
            <a:xfrm>
              <a:off x="5130850" y="2786225"/>
              <a:ext cx="47975" cy="46850"/>
            </a:xfrm>
            <a:custGeom>
              <a:avLst/>
              <a:gdLst/>
              <a:ahLst/>
              <a:cxnLst/>
              <a:rect l="l" t="t" r="r" b="b"/>
              <a:pathLst>
                <a:path w="1919" h="1874" extrusionOk="0">
                  <a:moveTo>
                    <a:pt x="1696" y="723"/>
                  </a:moveTo>
                  <a:cubicBezTo>
                    <a:pt x="1919" y="999"/>
                    <a:pt x="1384" y="1874"/>
                    <a:pt x="964" y="1731"/>
                  </a:cubicBezTo>
                  <a:cubicBezTo>
                    <a:pt x="652" y="1544"/>
                    <a:pt x="474" y="1392"/>
                    <a:pt x="161" y="1196"/>
                  </a:cubicBezTo>
                  <a:cubicBezTo>
                    <a:pt x="1" y="767"/>
                    <a:pt x="643" y="0"/>
                    <a:pt x="1116" y="188"/>
                  </a:cubicBezTo>
                  <a:cubicBezTo>
                    <a:pt x="1402" y="446"/>
                    <a:pt x="1410" y="464"/>
                    <a:pt x="1696" y="7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2826;p64">
              <a:extLst>
                <a:ext uri="{FF2B5EF4-FFF2-40B4-BE49-F238E27FC236}">
                  <a16:creationId xmlns:a16="http://schemas.microsoft.com/office/drawing/2014/main" id="{C95952A2-FE18-76A6-5063-ABCC3B307BD0}"/>
                </a:ext>
              </a:extLst>
            </p:cNvPr>
            <p:cNvSpPr/>
            <p:nvPr/>
          </p:nvSpPr>
          <p:spPr>
            <a:xfrm>
              <a:off x="5034725" y="2700800"/>
              <a:ext cx="143000" cy="129375"/>
            </a:xfrm>
            <a:custGeom>
              <a:avLst/>
              <a:gdLst/>
              <a:ahLst/>
              <a:cxnLst/>
              <a:rect l="l" t="t" r="r" b="b"/>
              <a:pathLst>
                <a:path w="5720" h="5175" extrusionOk="0">
                  <a:moveTo>
                    <a:pt x="1" y="1401"/>
                  </a:moveTo>
                  <a:cubicBezTo>
                    <a:pt x="108" y="2275"/>
                    <a:pt x="3320" y="4711"/>
                    <a:pt x="4381" y="5175"/>
                  </a:cubicBezTo>
                  <a:cubicBezTo>
                    <a:pt x="4872" y="5130"/>
                    <a:pt x="5719" y="4113"/>
                    <a:pt x="5389" y="3819"/>
                  </a:cubicBezTo>
                  <a:cubicBezTo>
                    <a:pt x="5104" y="3471"/>
                    <a:pt x="2668" y="1365"/>
                    <a:pt x="1741" y="473"/>
                  </a:cubicBezTo>
                  <a:cubicBezTo>
                    <a:pt x="964" y="1"/>
                    <a:pt x="269" y="687"/>
                    <a:pt x="1" y="140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2827;p64">
              <a:extLst>
                <a:ext uri="{FF2B5EF4-FFF2-40B4-BE49-F238E27FC236}">
                  <a16:creationId xmlns:a16="http://schemas.microsoft.com/office/drawing/2014/main" id="{973514AE-E04D-99DA-6BE3-8850C1D63BA3}"/>
                </a:ext>
              </a:extLst>
            </p:cNvPr>
            <p:cNvSpPr/>
            <p:nvPr/>
          </p:nvSpPr>
          <p:spPr>
            <a:xfrm>
              <a:off x="5014225" y="2789125"/>
              <a:ext cx="46400" cy="91675"/>
            </a:xfrm>
            <a:custGeom>
              <a:avLst/>
              <a:gdLst/>
              <a:ahLst/>
              <a:cxnLst/>
              <a:rect l="l" t="t" r="r" b="b"/>
              <a:pathLst>
                <a:path w="1856" h="3667" extrusionOk="0">
                  <a:moveTo>
                    <a:pt x="0" y="3551"/>
                  </a:moveTo>
                  <a:cubicBezTo>
                    <a:pt x="98" y="2293"/>
                    <a:pt x="54" y="1722"/>
                    <a:pt x="0" y="393"/>
                  </a:cubicBezTo>
                  <a:cubicBezTo>
                    <a:pt x="1856" y="0"/>
                    <a:pt x="892" y="2561"/>
                    <a:pt x="304" y="3667"/>
                  </a:cubicBezTo>
                  <a:cubicBezTo>
                    <a:pt x="304" y="3667"/>
                    <a:pt x="223" y="3551"/>
                    <a:pt x="0" y="355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2828;p64">
              <a:extLst>
                <a:ext uri="{FF2B5EF4-FFF2-40B4-BE49-F238E27FC236}">
                  <a16:creationId xmlns:a16="http://schemas.microsoft.com/office/drawing/2014/main" id="{09CF127D-1339-46CA-B87F-8EDF820A9C20}"/>
                </a:ext>
              </a:extLst>
            </p:cNvPr>
            <p:cNvSpPr/>
            <p:nvPr/>
          </p:nvSpPr>
          <p:spPr>
            <a:xfrm>
              <a:off x="5014225" y="2782650"/>
              <a:ext cx="51325" cy="98150"/>
            </a:xfrm>
            <a:custGeom>
              <a:avLst/>
              <a:gdLst/>
              <a:ahLst/>
              <a:cxnLst/>
              <a:rect l="l" t="t" r="r" b="b"/>
              <a:pathLst>
                <a:path w="2053" h="3926" extrusionOk="0">
                  <a:moveTo>
                    <a:pt x="304" y="3926"/>
                  </a:moveTo>
                  <a:cubicBezTo>
                    <a:pt x="393" y="2677"/>
                    <a:pt x="295" y="1892"/>
                    <a:pt x="0" y="652"/>
                  </a:cubicBezTo>
                  <a:cubicBezTo>
                    <a:pt x="1017" y="438"/>
                    <a:pt x="660" y="670"/>
                    <a:pt x="1329" y="1"/>
                  </a:cubicBezTo>
                  <a:cubicBezTo>
                    <a:pt x="1294" y="1374"/>
                    <a:pt x="2052" y="2418"/>
                    <a:pt x="1606" y="3248"/>
                  </a:cubicBezTo>
                  <a:cubicBezTo>
                    <a:pt x="1329" y="3649"/>
                    <a:pt x="1062" y="3819"/>
                    <a:pt x="304" y="3926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2829;p64">
              <a:extLst>
                <a:ext uri="{FF2B5EF4-FFF2-40B4-BE49-F238E27FC236}">
                  <a16:creationId xmlns:a16="http://schemas.microsoft.com/office/drawing/2014/main" id="{53CF3A78-5AFB-6573-4ABE-9FA7F5A6E7A1}"/>
                </a:ext>
              </a:extLst>
            </p:cNvPr>
            <p:cNvSpPr/>
            <p:nvPr/>
          </p:nvSpPr>
          <p:spPr>
            <a:xfrm>
              <a:off x="5014225" y="2780200"/>
              <a:ext cx="42850" cy="45750"/>
            </a:xfrm>
            <a:custGeom>
              <a:avLst/>
              <a:gdLst/>
              <a:ahLst/>
              <a:cxnLst/>
              <a:rect l="l" t="t" r="r" b="b"/>
              <a:pathLst>
                <a:path w="1714" h="1830" extrusionOk="0">
                  <a:moveTo>
                    <a:pt x="0" y="750"/>
                  </a:moveTo>
                  <a:cubicBezTo>
                    <a:pt x="598" y="616"/>
                    <a:pt x="990" y="304"/>
                    <a:pt x="1294" y="0"/>
                  </a:cubicBezTo>
                  <a:cubicBezTo>
                    <a:pt x="1428" y="339"/>
                    <a:pt x="1570" y="678"/>
                    <a:pt x="1713" y="1017"/>
                  </a:cubicBezTo>
                  <a:cubicBezTo>
                    <a:pt x="1401" y="1455"/>
                    <a:pt x="874" y="1722"/>
                    <a:pt x="428" y="1829"/>
                  </a:cubicBezTo>
                  <a:cubicBezTo>
                    <a:pt x="223" y="1508"/>
                    <a:pt x="72" y="1151"/>
                    <a:pt x="0" y="75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2830;p64">
              <a:extLst>
                <a:ext uri="{FF2B5EF4-FFF2-40B4-BE49-F238E27FC236}">
                  <a16:creationId xmlns:a16="http://schemas.microsoft.com/office/drawing/2014/main" id="{1BA6173C-80BD-FBF3-E31B-382307CCAC68}"/>
                </a:ext>
              </a:extLst>
            </p:cNvPr>
            <p:cNvSpPr/>
            <p:nvPr/>
          </p:nvSpPr>
          <p:spPr>
            <a:xfrm>
              <a:off x="4959575" y="2546700"/>
              <a:ext cx="48200" cy="28550"/>
            </a:xfrm>
            <a:custGeom>
              <a:avLst/>
              <a:gdLst/>
              <a:ahLst/>
              <a:cxnLst/>
              <a:rect l="l" t="t" r="r" b="b"/>
              <a:pathLst>
                <a:path w="1928" h="1142" extrusionOk="0">
                  <a:moveTo>
                    <a:pt x="1" y="214"/>
                  </a:moveTo>
                  <a:lnTo>
                    <a:pt x="982" y="1142"/>
                  </a:lnTo>
                  <a:lnTo>
                    <a:pt x="1927" y="848"/>
                  </a:lnTo>
                  <a:lnTo>
                    <a:pt x="9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2831;p64">
              <a:extLst>
                <a:ext uri="{FF2B5EF4-FFF2-40B4-BE49-F238E27FC236}">
                  <a16:creationId xmlns:a16="http://schemas.microsoft.com/office/drawing/2014/main" id="{4FED5CDA-73F0-5CB6-8542-506FBFFA86AE}"/>
                </a:ext>
              </a:extLst>
            </p:cNvPr>
            <p:cNvSpPr/>
            <p:nvPr/>
          </p:nvSpPr>
          <p:spPr>
            <a:xfrm>
              <a:off x="4964025" y="2547575"/>
              <a:ext cx="39300" cy="26575"/>
            </a:xfrm>
            <a:custGeom>
              <a:avLst/>
              <a:gdLst/>
              <a:ahLst/>
              <a:cxnLst/>
              <a:rect l="l" t="t" r="r" b="b"/>
              <a:pathLst>
                <a:path w="1572" h="1063" extrusionOk="0">
                  <a:moveTo>
                    <a:pt x="1" y="152"/>
                  </a:moveTo>
                  <a:lnTo>
                    <a:pt x="956" y="1062"/>
                  </a:lnTo>
                  <a:lnTo>
                    <a:pt x="1571" y="866"/>
                  </a:lnTo>
                  <a:lnTo>
                    <a:pt x="634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2832;p64">
              <a:extLst>
                <a:ext uri="{FF2B5EF4-FFF2-40B4-BE49-F238E27FC236}">
                  <a16:creationId xmlns:a16="http://schemas.microsoft.com/office/drawing/2014/main" id="{332B80F8-FEE0-52F9-05BD-ED7E62E7D46A}"/>
                </a:ext>
              </a:extLst>
            </p:cNvPr>
            <p:cNvSpPr/>
            <p:nvPr/>
          </p:nvSpPr>
          <p:spPr>
            <a:xfrm>
              <a:off x="4966500" y="2560075"/>
              <a:ext cx="124900" cy="204525"/>
            </a:xfrm>
            <a:custGeom>
              <a:avLst/>
              <a:gdLst/>
              <a:ahLst/>
              <a:cxnLst/>
              <a:rect l="l" t="t" r="r" b="b"/>
              <a:pathLst>
                <a:path w="4996" h="8181" extrusionOk="0">
                  <a:moveTo>
                    <a:pt x="1258" y="357"/>
                  </a:moveTo>
                  <a:cubicBezTo>
                    <a:pt x="0" y="464"/>
                    <a:pt x="330" y="2605"/>
                    <a:pt x="732" y="3596"/>
                  </a:cubicBezTo>
                  <a:cubicBezTo>
                    <a:pt x="839" y="3863"/>
                    <a:pt x="1570" y="5960"/>
                    <a:pt x="2935" y="7476"/>
                  </a:cubicBezTo>
                  <a:cubicBezTo>
                    <a:pt x="3738" y="8181"/>
                    <a:pt x="4996" y="7280"/>
                    <a:pt x="4648" y="6272"/>
                  </a:cubicBezTo>
                  <a:cubicBezTo>
                    <a:pt x="4586" y="4791"/>
                    <a:pt x="3845" y="3212"/>
                    <a:pt x="3684" y="2739"/>
                  </a:cubicBezTo>
                  <a:cubicBezTo>
                    <a:pt x="3390" y="1856"/>
                    <a:pt x="2543" y="0"/>
                    <a:pt x="1258" y="35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2833;p64">
              <a:extLst>
                <a:ext uri="{FF2B5EF4-FFF2-40B4-BE49-F238E27FC236}">
                  <a16:creationId xmlns:a16="http://schemas.microsoft.com/office/drawing/2014/main" id="{F7D599E7-F7B7-C515-6362-125C3D52C075}"/>
                </a:ext>
              </a:extLst>
            </p:cNvPr>
            <p:cNvSpPr/>
            <p:nvPr/>
          </p:nvSpPr>
          <p:spPr>
            <a:xfrm>
              <a:off x="5007300" y="2611825"/>
              <a:ext cx="42850" cy="55775"/>
            </a:xfrm>
            <a:custGeom>
              <a:avLst/>
              <a:gdLst/>
              <a:ahLst/>
              <a:cxnLst/>
              <a:rect l="l" t="t" r="r" b="b"/>
              <a:pathLst>
                <a:path w="1714" h="2231" extrusionOk="0">
                  <a:moveTo>
                    <a:pt x="545" y="143"/>
                  </a:moveTo>
                  <a:cubicBezTo>
                    <a:pt x="920" y="0"/>
                    <a:pt x="1366" y="321"/>
                    <a:pt x="1544" y="856"/>
                  </a:cubicBezTo>
                  <a:cubicBezTo>
                    <a:pt x="1713" y="1392"/>
                    <a:pt x="1544" y="1945"/>
                    <a:pt x="1169" y="2088"/>
                  </a:cubicBezTo>
                  <a:cubicBezTo>
                    <a:pt x="786" y="2230"/>
                    <a:pt x="349" y="1909"/>
                    <a:pt x="170" y="1374"/>
                  </a:cubicBezTo>
                  <a:cubicBezTo>
                    <a:pt x="1" y="839"/>
                    <a:pt x="170" y="285"/>
                    <a:pt x="545" y="143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2834;p64">
              <a:extLst>
                <a:ext uri="{FF2B5EF4-FFF2-40B4-BE49-F238E27FC236}">
                  <a16:creationId xmlns:a16="http://schemas.microsoft.com/office/drawing/2014/main" id="{A0BFA2BB-01EA-68F8-CDCE-0E4AEBA30873}"/>
                </a:ext>
              </a:extLst>
            </p:cNvPr>
            <p:cNvSpPr/>
            <p:nvPr/>
          </p:nvSpPr>
          <p:spPr>
            <a:xfrm>
              <a:off x="5012650" y="2618725"/>
              <a:ext cx="32150" cy="41950"/>
            </a:xfrm>
            <a:custGeom>
              <a:avLst/>
              <a:gdLst/>
              <a:ahLst/>
              <a:cxnLst/>
              <a:rect l="l" t="t" r="r" b="b"/>
              <a:pathLst>
                <a:path w="1286" h="1678" extrusionOk="0">
                  <a:moveTo>
                    <a:pt x="411" y="108"/>
                  </a:moveTo>
                  <a:cubicBezTo>
                    <a:pt x="688" y="1"/>
                    <a:pt x="1027" y="241"/>
                    <a:pt x="1160" y="643"/>
                  </a:cubicBezTo>
                  <a:cubicBezTo>
                    <a:pt x="1285" y="1044"/>
                    <a:pt x="1160" y="1464"/>
                    <a:pt x="875" y="1571"/>
                  </a:cubicBezTo>
                  <a:cubicBezTo>
                    <a:pt x="590" y="1678"/>
                    <a:pt x="259" y="1437"/>
                    <a:pt x="126" y="1035"/>
                  </a:cubicBezTo>
                  <a:cubicBezTo>
                    <a:pt x="1" y="625"/>
                    <a:pt x="126" y="215"/>
                    <a:pt x="411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2835;p64">
              <a:extLst>
                <a:ext uri="{FF2B5EF4-FFF2-40B4-BE49-F238E27FC236}">
                  <a16:creationId xmlns:a16="http://schemas.microsoft.com/office/drawing/2014/main" id="{FD5A46DB-E521-A5FF-3255-96526ED393D4}"/>
                </a:ext>
              </a:extLst>
            </p:cNvPr>
            <p:cNvSpPr/>
            <p:nvPr/>
          </p:nvSpPr>
          <p:spPr>
            <a:xfrm>
              <a:off x="4914975" y="2511225"/>
              <a:ext cx="35700" cy="34825"/>
            </a:xfrm>
            <a:custGeom>
              <a:avLst/>
              <a:gdLst/>
              <a:ahLst/>
              <a:cxnLst/>
              <a:rect l="l" t="t" r="r" b="b"/>
              <a:pathLst>
                <a:path w="1428" h="1393" extrusionOk="0">
                  <a:moveTo>
                    <a:pt x="0" y="268"/>
                  </a:moveTo>
                  <a:cubicBezTo>
                    <a:pt x="27" y="117"/>
                    <a:pt x="188" y="1"/>
                    <a:pt x="527" y="54"/>
                  </a:cubicBezTo>
                  <a:cubicBezTo>
                    <a:pt x="1428" y="188"/>
                    <a:pt x="161" y="1392"/>
                    <a:pt x="0" y="2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2836;p64">
              <a:extLst>
                <a:ext uri="{FF2B5EF4-FFF2-40B4-BE49-F238E27FC236}">
                  <a16:creationId xmlns:a16="http://schemas.microsoft.com/office/drawing/2014/main" id="{AD9528CF-9C51-0D05-824C-E35FDF9E59FD}"/>
                </a:ext>
              </a:extLst>
            </p:cNvPr>
            <p:cNvSpPr/>
            <p:nvPr/>
          </p:nvSpPr>
          <p:spPr>
            <a:xfrm>
              <a:off x="4922775" y="2510325"/>
              <a:ext cx="32800" cy="31925"/>
            </a:xfrm>
            <a:custGeom>
              <a:avLst/>
              <a:gdLst/>
              <a:ahLst/>
              <a:cxnLst/>
              <a:rect l="l" t="t" r="r" b="b"/>
              <a:pathLst>
                <a:path w="1312" h="1277" extrusionOk="0">
                  <a:moveTo>
                    <a:pt x="1" y="153"/>
                  </a:moveTo>
                  <a:cubicBezTo>
                    <a:pt x="18" y="1"/>
                    <a:pt x="241" y="37"/>
                    <a:pt x="402" y="55"/>
                  </a:cubicBezTo>
                  <a:cubicBezTo>
                    <a:pt x="1312" y="135"/>
                    <a:pt x="152" y="1277"/>
                    <a:pt x="1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2837;p64">
              <a:extLst>
                <a:ext uri="{FF2B5EF4-FFF2-40B4-BE49-F238E27FC236}">
                  <a16:creationId xmlns:a16="http://schemas.microsoft.com/office/drawing/2014/main" id="{8D24132E-6623-49BC-5E23-ACC9694FE349}"/>
                </a:ext>
              </a:extLst>
            </p:cNvPr>
            <p:cNvSpPr/>
            <p:nvPr/>
          </p:nvSpPr>
          <p:spPr>
            <a:xfrm>
              <a:off x="4940850" y="2402850"/>
              <a:ext cx="99050" cy="127350"/>
            </a:xfrm>
            <a:custGeom>
              <a:avLst/>
              <a:gdLst/>
              <a:ahLst/>
              <a:cxnLst/>
              <a:rect l="l" t="t" r="r" b="b"/>
              <a:pathLst>
                <a:path w="3962" h="5094" extrusionOk="0">
                  <a:moveTo>
                    <a:pt x="3961" y="937"/>
                  </a:moveTo>
                  <a:cubicBezTo>
                    <a:pt x="3943" y="1311"/>
                    <a:pt x="3943" y="1704"/>
                    <a:pt x="3908" y="2025"/>
                  </a:cubicBezTo>
                  <a:cubicBezTo>
                    <a:pt x="3881" y="2248"/>
                    <a:pt x="3881" y="2320"/>
                    <a:pt x="3738" y="2480"/>
                  </a:cubicBezTo>
                  <a:cubicBezTo>
                    <a:pt x="3515" y="2721"/>
                    <a:pt x="3533" y="2935"/>
                    <a:pt x="3506" y="3247"/>
                  </a:cubicBezTo>
                  <a:cubicBezTo>
                    <a:pt x="3479" y="3613"/>
                    <a:pt x="3185" y="3988"/>
                    <a:pt x="2971" y="4282"/>
                  </a:cubicBezTo>
                  <a:cubicBezTo>
                    <a:pt x="2810" y="4523"/>
                    <a:pt x="2668" y="4817"/>
                    <a:pt x="2373" y="4898"/>
                  </a:cubicBezTo>
                  <a:cubicBezTo>
                    <a:pt x="1642" y="5094"/>
                    <a:pt x="1053" y="4639"/>
                    <a:pt x="527" y="4220"/>
                  </a:cubicBezTo>
                  <a:cubicBezTo>
                    <a:pt x="0" y="3818"/>
                    <a:pt x="455" y="2792"/>
                    <a:pt x="437" y="2239"/>
                  </a:cubicBezTo>
                  <a:cubicBezTo>
                    <a:pt x="411" y="1240"/>
                    <a:pt x="1071" y="80"/>
                    <a:pt x="2186" y="18"/>
                  </a:cubicBezTo>
                  <a:cubicBezTo>
                    <a:pt x="2685" y="0"/>
                    <a:pt x="3435" y="152"/>
                    <a:pt x="3827" y="482"/>
                  </a:cubicBezTo>
                  <a:cubicBezTo>
                    <a:pt x="3961" y="589"/>
                    <a:pt x="3961" y="937"/>
                    <a:pt x="3961" y="937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2838;p64">
              <a:extLst>
                <a:ext uri="{FF2B5EF4-FFF2-40B4-BE49-F238E27FC236}">
                  <a16:creationId xmlns:a16="http://schemas.microsoft.com/office/drawing/2014/main" id="{320ECC3E-C54D-6DDD-C897-02B64E9646AA}"/>
                </a:ext>
              </a:extLst>
            </p:cNvPr>
            <p:cNvSpPr/>
            <p:nvPr/>
          </p:nvSpPr>
          <p:spPr>
            <a:xfrm>
              <a:off x="4913850" y="2459475"/>
              <a:ext cx="85450" cy="91250"/>
            </a:xfrm>
            <a:custGeom>
              <a:avLst/>
              <a:gdLst/>
              <a:ahLst/>
              <a:cxnLst/>
              <a:rect l="l" t="t" r="r" b="b"/>
              <a:pathLst>
                <a:path w="3418" h="3650" extrusionOk="0">
                  <a:moveTo>
                    <a:pt x="3061" y="1303"/>
                  </a:moveTo>
                  <a:cubicBezTo>
                    <a:pt x="3061" y="1303"/>
                    <a:pt x="3417" y="2356"/>
                    <a:pt x="2650" y="3489"/>
                  </a:cubicBezTo>
                  <a:cubicBezTo>
                    <a:pt x="2579" y="3650"/>
                    <a:pt x="1" y="3382"/>
                    <a:pt x="72" y="2793"/>
                  </a:cubicBezTo>
                  <a:cubicBezTo>
                    <a:pt x="215" y="2436"/>
                    <a:pt x="1062" y="2017"/>
                    <a:pt x="821" y="572"/>
                  </a:cubicBezTo>
                  <a:cubicBezTo>
                    <a:pt x="741" y="117"/>
                    <a:pt x="2891" y="1"/>
                    <a:pt x="3061" y="1303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2839;p64">
              <a:extLst>
                <a:ext uri="{FF2B5EF4-FFF2-40B4-BE49-F238E27FC236}">
                  <a16:creationId xmlns:a16="http://schemas.microsoft.com/office/drawing/2014/main" id="{361A5F78-A2AE-0293-D5E3-68AE686A2D8B}"/>
                </a:ext>
              </a:extLst>
            </p:cNvPr>
            <p:cNvSpPr/>
            <p:nvPr/>
          </p:nvSpPr>
          <p:spPr>
            <a:xfrm>
              <a:off x="4920775" y="2369150"/>
              <a:ext cx="120000" cy="142775"/>
            </a:xfrm>
            <a:custGeom>
              <a:avLst/>
              <a:gdLst/>
              <a:ahLst/>
              <a:cxnLst/>
              <a:rect l="l" t="t" r="r" b="b"/>
              <a:pathLst>
                <a:path w="4800" h="5711" extrusionOk="0">
                  <a:moveTo>
                    <a:pt x="3890" y="822"/>
                  </a:moveTo>
                  <a:cubicBezTo>
                    <a:pt x="3408" y="804"/>
                    <a:pt x="4800" y="1482"/>
                    <a:pt x="4693" y="2508"/>
                  </a:cubicBezTo>
                  <a:cubicBezTo>
                    <a:pt x="4684" y="2570"/>
                    <a:pt x="4273" y="2276"/>
                    <a:pt x="4443" y="2624"/>
                  </a:cubicBezTo>
                  <a:cubicBezTo>
                    <a:pt x="4389" y="2758"/>
                    <a:pt x="4416" y="3320"/>
                    <a:pt x="4095" y="3418"/>
                  </a:cubicBezTo>
                  <a:cubicBezTo>
                    <a:pt x="3667" y="3543"/>
                    <a:pt x="3640" y="4015"/>
                    <a:pt x="3506" y="4221"/>
                  </a:cubicBezTo>
                  <a:lnTo>
                    <a:pt x="3221" y="4176"/>
                  </a:lnTo>
                  <a:cubicBezTo>
                    <a:pt x="3078" y="3498"/>
                    <a:pt x="2686" y="4354"/>
                    <a:pt x="2222" y="5032"/>
                  </a:cubicBezTo>
                  <a:cubicBezTo>
                    <a:pt x="1089" y="5710"/>
                    <a:pt x="455" y="4934"/>
                    <a:pt x="446" y="4818"/>
                  </a:cubicBezTo>
                  <a:cubicBezTo>
                    <a:pt x="357" y="3596"/>
                    <a:pt x="0" y="3552"/>
                    <a:pt x="9" y="2838"/>
                  </a:cubicBezTo>
                  <a:cubicBezTo>
                    <a:pt x="232" y="1027"/>
                    <a:pt x="1535" y="1"/>
                    <a:pt x="3890" y="82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2840;p64">
              <a:extLst>
                <a:ext uri="{FF2B5EF4-FFF2-40B4-BE49-F238E27FC236}">
                  <a16:creationId xmlns:a16="http://schemas.microsoft.com/office/drawing/2014/main" id="{1B8A7A3D-5F72-F90D-6B75-950DC9001575}"/>
                </a:ext>
              </a:extLst>
            </p:cNvPr>
            <p:cNvSpPr/>
            <p:nvPr/>
          </p:nvSpPr>
          <p:spPr>
            <a:xfrm>
              <a:off x="4985675" y="2458825"/>
              <a:ext cx="14750" cy="37925"/>
            </a:xfrm>
            <a:custGeom>
              <a:avLst/>
              <a:gdLst/>
              <a:ahLst/>
              <a:cxnLst/>
              <a:rect l="l" t="t" r="r" b="b"/>
              <a:pathLst>
                <a:path w="590" h="1517" extrusionOk="0">
                  <a:moveTo>
                    <a:pt x="9" y="821"/>
                  </a:moveTo>
                  <a:cubicBezTo>
                    <a:pt x="27" y="1187"/>
                    <a:pt x="0" y="1517"/>
                    <a:pt x="161" y="1517"/>
                  </a:cubicBezTo>
                  <a:cubicBezTo>
                    <a:pt x="321" y="1508"/>
                    <a:pt x="589" y="1249"/>
                    <a:pt x="571" y="874"/>
                  </a:cubicBezTo>
                  <a:cubicBezTo>
                    <a:pt x="553" y="500"/>
                    <a:pt x="589" y="161"/>
                    <a:pt x="437" y="107"/>
                  </a:cubicBezTo>
                  <a:cubicBezTo>
                    <a:pt x="143" y="0"/>
                    <a:pt x="0" y="446"/>
                    <a:pt x="9" y="821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2841;p64">
              <a:extLst>
                <a:ext uri="{FF2B5EF4-FFF2-40B4-BE49-F238E27FC236}">
                  <a16:creationId xmlns:a16="http://schemas.microsoft.com/office/drawing/2014/main" id="{0B7297C7-FE9F-531D-8BCC-F0B0233026C8}"/>
                </a:ext>
              </a:extLst>
            </p:cNvPr>
            <p:cNvSpPr/>
            <p:nvPr/>
          </p:nvSpPr>
          <p:spPr>
            <a:xfrm>
              <a:off x="4958250" y="2395475"/>
              <a:ext cx="107500" cy="61150"/>
            </a:xfrm>
            <a:custGeom>
              <a:avLst/>
              <a:gdLst/>
              <a:ahLst/>
              <a:cxnLst/>
              <a:rect l="l" t="t" r="r" b="b"/>
              <a:pathLst>
                <a:path w="4300" h="2446" extrusionOk="0">
                  <a:moveTo>
                    <a:pt x="1927" y="126"/>
                  </a:moveTo>
                  <a:cubicBezTo>
                    <a:pt x="3042" y="1"/>
                    <a:pt x="4050" y="393"/>
                    <a:pt x="4175" y="1000"/>
                  </a:cubicBezTo>
                  <a:cubicBezTo>
                    <a:pt x="4300" y="1606"/>
                    <a:pt x="3497" y="2195"/>
                    <a:pt x="2373" y="2320"/>
                  </a:cubicBezTo>
                  <a:cubicBezTo>
                    <a:pt x="1258" y="2445"/>
                    <a:pt x="250" y="2052"/>
                    <a:pt x="125" y="1446"/>
                  </a:cubicBezTo>
                  <a:cubicBezTo>
                    <a:pt x="0" y="839"/>
                    <a:pt x="803" y="250"/>
                    <a:pt x="1927" y="1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2842;p64">
              <a:extLst>
                <a:ext uri="{FF2B5EF4-FFF2-40B4-BE49-F238E27FC236}">
                  <a16:creationId xmlns:a16="http://schemas.microsoft.com/office/drawing/2014/main" id="{4BE2B611-A6C1-AC4F-8251-FA5E9CD08B4C}"/>
                </a:ext>
              </a:extLst>
            </p:cNvPr>
            <p:cNvSpPr/>
            <p:nvPr/>
          </p:nvSpPr>
          <p:spPr>
            <a:xfrm>
              <a:off x="4918325" y="2403500"/>
              <a:ext cx="128025" cy="72950"/>
            </a:xfrm>
            <a:custGeom>
              <a:avLst/>
              <a:gdLst/>
              <a:ahLst/>
              <a:cxnLst/>
              <a:rect l="l" t="t" r="r" b="b"/>
              <a:pathLst>
                <a:path w="5121" h="2918" extrusionOk="0">
                  <a:moveTo>
                    <a:pt x="4916" y="1"/>
                  </a:moveTo>
                  <a:cubicBezTo>
                    <a:pt x="3961" y="982"/>
                    <a:pt x="1204" y="2008"/>
                    <a:pt x="0" y="1428"/>
                  </a:cubicBezTo>
                  <a:cubicBezTo>
                    <a:pt x="63" y="1687"/>
                    <a:pt x="161" y="1901"/>
                    <a:pt x="241" y="2142"/>
                  </a:cubicBezTo>
                  <a:cubicBezTo>
                    <a:pt x="660" y="2918"/>
                    <a:pt x="3328" y="2641"/>
                    <a:pt x="4693" y="1259"/>
                  </a:cubicBezTo>
                  <a:cubicBezTo>
                    <a:pt x="5121" y="830"/>
                    <a:pt x="5014" y="260"/>
                    <a:pt x="491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2843;p64">
              <a:extLst>
                <a:ext uri="{FF2B5EF4-FFF2-40B4-BE49-F238E27FC236}">
                  <a16:creationId xmlns:a16="http://schemas.microsoft.com/office/drawing/2014/main" id="{27CFAB7D-874E-5A67-4E39-764A83CD3C81}"/>
                </a:ext>
              </a:extLst>
            </p:cNvPr>
            <p:cNvSpPr/>
            <p:nvPr/>
          </p:nvSpPr>
          <p:spPr>
            <a:xfrm>
              <a:off x="4887750" y="2347075"/>
              <a:ext cx="165300" cy="114900"/>
            </a:xfrm>
            <a:custGeom>
              <a:avLst/>
              <a:gdLst/>
              <a:ahLst/>
              <a:cxnLst/>
              <a:rect l="l" t="t" r="r" b="b"/>
              <a:pathLst>
                <a:path w="6612" h="4596" extrusionOk="0">
                  <a:moveTo>
                    <a:pt x="3016" y="768"/>
                  </a:moveTo>
                  <a:cubicBezTo>
                    <a:pt x="4774" y="242"/>
                    <a:pt x="6335" y="1"/>
                    <a:pt x="6522" y="911"/>
                  </a:cubicBezTo>
                  <a:cubicBezTo>
                    <a:pt x="6611" y="1312"/>
                    <a:pt x="6442" y="2320"/>
                    <a:pt x="6049" y="2740"/>
                  </a:cubicBezTo>
                  <a:cubicBezTo>
                    <a:pt x="5541" y="3284"/>
                    <a:pt x="4711" y="3783"/>
                    <a:pt x="3730" y="4078"/>
                  </a:cubicBezTo>
                  <a:cubicBezTo>
                    <a:pt x="1973" y="4595"/>
                    <a:pt x="393" y="4283"/>
                    <a:pt x="197" y="3373"/>
                  </a:cubicBezTo>
                  <a:cubicBezTo>
                    <a:pt x="1" y="2454"/>
                    <a:pt x="1268" y="1294"/>
                    <a:pt x="3016" y="7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2844;p64">
              <a:extLst>
                <a:ext uri="{FF2B5EF4-FFF2-40B4-BE49-F238E27FC236}">
                  <a16:creationId xmlns:a16="http://schemas.microsoft.com/office/drawing/2014/main" id="{1C039399-718E-8830-1F53-9CB5FB24D75B}"/>
                </a:ext>
              </a:extLst>
            </p:cNvPr>
            <p:cNvSpPr/>
            <p:nvPr/>
          </p:nvSpPr>
          <p:spPr>
            <a:xfrm>
              <a:off x="4886650" y="2340175"/>
              <a:ext cx="168625" cy="115100"/>
            </a:xfrm>
            <a:custGeom>
              <a:avLst/>
              <a:gdLst/>
              <a:ahLst/>
              <a:cxnLst/>
              <a:rect l="l" t="t" r="r" b="b"/>
              <a:pathLst>
                <a:path w="6745" h="4604" extrusionOk="0">
                  <a:moveTo>
                    <a:pt x="3025" y="687"/>
                  </a:moveTo>
                  <a:cubicBezTo>
                    <a:pt x="4773" y="0"/>
                    <a:pt x="6361" y="179"/>
                    <a:pt x="6557" y="1071"/>
                  </a:cubicBezTo>
                  <a:cubicBezTo>
                    <a:pt x="6745" y="1963"/>
                    <a:pt x="5487" y="3247"/>
                    <a:pt x="3729" y="3925"/>
                  </a:cubicBezTo>
                  <a:cubicBezTo>
                    <a:pt x="1972" y="4603"/>
                    <a:pt x="393" y="4434"/>
                    <a:pt x="197" y="3533"/>
                  </a:cubicBezTo>
                  <a:cubicBezTo>
                    <a:pt x="0" y="2641"/>
                    <a:pt x="1267" y="1365"/>
                    <a:pt x="3025" y="6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2845;p64">
              <a:extLst>
                <a:ext uri="{FF2B5EF4-FFF2-40B4-BE49-F238E27FC236}">
                  <a16:creationId xmlns:a16="http://schemas.microsoft.com/office/drawing/2014/main" id="{CC56F9E0-0BE1-52CE-33F2-3AE1B6200CB3}"/>
                </a:ext>
              </a:extLst>
            </p:cNvPr>
            <p:cNvSpPr/>
            <p:nvPr/>
          </p:nvSpPr>
          <p:spPr>
            <a:xfrm>
              <a:off x="4911850" y="2514125"/>
              <a:ext cx="79425" cy="39950"/>
            </a:xfrm>
            <a:custGeom>
              <a:avLst/>
              <a:gdLst/>
              <a:ahLst/>
              <a:cxnLst/>
              <a:rect l="l" t="t" r="r" b="b"/>
              <a:pathLst>
                <a:path w="3177" h="1598" extrusionOk="0">
                  <a:moveTo>
                    <a:pt x="438" y="1"/>
                  </a:moveTo>
                  <a:cubicBezTo>
                    <a:pt x="598" y="473"/>
                    <a:pt x="2373" y="1071"/>
                    <a:pt x="3176" y="1223"/>
                  </a:cubicBezTo>
                  <a:cubicBezTo>
                    <a:pt x="2133" y="1597"/>
                    <a:pt x="0" y="1223"/>
                    <a:pt x="90" y="465"/>
                  </a:cubicBezTo>
                  <a:cubicBezTo>
                    <a:pt x="188" y="322"/>
                    <a:pt x="339" y="134"/>
                    <a:pt x="4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2846;p64">
              <a:extLst>
                <a:ext uri="{FF2B5EF4-FFF2-40B4-BE49-F238E27FC236}">
                  <a16:creationId xmlns:a16="http://schemas.microsoft.com/office/drawing/2014/main" id="{B02C957A-B31C-21B0-F08F-CAD6A70A7608}"/>
                </a:ext>
              </a:extLst>
            </p:cNvPr>
            <p:cNvSpPr/>
            <p:nvPr/>
          </p:nvSpPr>
          <p:spPr>
            <a:xfrm>
              <a:off x="4904700" y="2516800"/>
              <a:ext cx="89025" cy="43075"/>
            </a:xfrm>
            <a:custGeom>
              <a:avLst/>
              <a:gdLst/>
              <a:ahLst/>
              <a:cxnLst/>
              <a:rect l="l" t="t" r="r" b="b"/>
              <a:pathLst>
                <a:path w="3561" h="1723" extrusionOk="0">
                  <a:moveTo>
                    <a:pt x="420" y="1"/>
                  </a:moveTo>
                  <a:cubicBezTo>
                    <a:pt x="777" y="581"/>
                    <a:pt x="2320" y="1116"/>
                    <a:pt x="3560" y="1160"/>
                  </a:cubicBezTo>
                  <a:cubicBezTo>
                    <a:pt x="2374" y="1722"/>
                    <a:pt x="1" y="1267"/>
                    <a:pt x="90" y="509"/>
                  </a:cubicBezTo>
                  <a:cubicBezTo>
                    <a:pt x="179" y="375"/>
                    <a:pt x="322" y="143"/>
                    <a:pt x="420" y="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2847;p64">
              <a:extLst>
                <a:ext uri="{FF2B5EF4-FFF2-40B4-BE49-F238E27FC236}">
                  <a16:creationId xmlns:a16="http://schemas.microsoft.com/office/drawing/2014/main" id="{7EA9209D-781E-FA73-182A-500B2A0A86FE}"/>
                </a:ext>
              </a:extLst>
            </p:cNvPr>
            <p:cNvSpPr/>
            <p:nvPr/>
          </p:nvSpPr>
          <p:spPr>
            <a:xfrm>
              <a:off x="5115475" y="2542900"/>
              <a:ext cx="161725" cy="181800"/>
            </a:xfrm>
            <a:custGeom>
              <a:avLst/>
              <a:gdLst/>
              <a:ahLst/>
              <a:cxnLst/>
              <a:rect l="l" t="t" r="r" b="b"/>
              <a:pathLst>
                <a:path w="6469" h="7272" extrusionOk="0">
                  <a:moveTo>
                    <a:pt x="3114" y="63"/>
                  </a:moveTo>
                  <a:lnTo>
                    <a:pt x="6316" y="1829"/>
                  </a:lnTo>
                  <a:cubicBezTo>
                    <a:pt x="6423" y="1892"/>
                    <a:pt x="6468" y="2026"/>
                    <a:pt x="6406" y="2124"/>
                  </a:cubicBezTo>
                  <a:lnTo>
                    <a:pt x="3649" y="7128"/>
                  </a:lnTo>
                  <a:cubicBezTo>
                    <a:pt x="3596" y="7235"/>
                    <a:pt x="3462" y="7271"/>
                    <a:pt x="3355" y="7209"/>
                  </a:cubicBezTo>
                  <a:lnTo>
                    <a:pt x="152" y="5442"/>
                  </a:lnTo>
                  <a:cubicBezTo>
                    <a:pt x="45" y="5389"/>
                    <a:pt x="0" y="5255"/>
                    <a:pt x="63" y="5148"/>
                  </a:cubicBezTo>
                  <a:lnTo>
                    <a:pt x="2819" y="152"/>
                  </a:lnTo>
                  <a:cubicBezTo>
                    <a:pt x="2873" y="45"/>
                    <a:pt x="3007" y="0"/>
                    <a:pt x="3114" y="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2848;p64">
              <a:extLst>
                <a:ext uri="{FF2B5EF4-FFF2-40B4-BE49-F238E27FC236}">
                  <a16:creationId xmlns:a16="http://schemas.microsoft.com/office/drawing/2014/main" id="{67174A10-C699-525A-79F5-C471CCB45BE9}"/>
                </a:ext>
              </a:extLst>
            </p:cNvPr>
            <p:cNvSpPr/>
            <p:nvPr/>
          </p:nvSpPr>
          <p:spPr>
            <a:xfrm>
              <a:off x="5119700" y="2601325"/>
              <a:ext cx="41525" cy="38625"/>
            </a:xfrm>
            <a:custGeom>
              <a:avLst/>
              <a:gdLst/>
              <a:ahLst/>
              <a:cxnLst/>
              <a:rect l="l" t="t" r="r" b="b"/>
              <a:pathLst>
                <a:path w="1661" h="1545" extrusionOk="0">
                  <a:moveTo>
                    <a:pt x="429" y="590"/>
                  </a:moveTo>
                  <a:cubicBezTo>
                    <a:pt x="590" y="482"/>
                    <a:pt x="831" y="268"/>
                    <a:pt x="1009" y="197"/>
                  </a:cubicBezTo>
                  <a:cubicBezTo>
                    <a:pt x="1232" y="99"/>
                    <a:pt x="1375" y="99"/>
                    <a:pt x="1598" y="1"/>
                  </a:cubicBezTo>
                  <a:cubicBezTo>
                    <a:pt x="1660" y="188"/>
                    <a:pt x="1526" y="429"/>
                    <a:pt x="1098" y="563"/>
                  </a:cubicBezTo>
                  <a:cubicBezTo>
                    <a:pt x="884" y="759"/>
                    <a:pt x="759" y="1544"/>
                    <a:pt x="313" y="1223"/>
                  </a:cubicBezTo>
                  <a:cubicBezTo>
                    <a:pt x="90" y="1000"/>
                    <a:pt x="1" y="875"/>
                    <a:pt x="429" y="590"/>
                  </a:cubicBezTo>
                  <a:close/>
                </a:path>
              </a:pathLst>
            </a:custGeom>
            <a:solidFill>
              <a:srgbClr val="FED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2849;p64">
              <a:extLst>
                <a:ext uri="{FF2B5EF4-FFF2-40B4-BE49-F238E27FC236}">
                  <a16:creationId xmlns:a16="http://schemas.microsoft.com/office/drawing/2014/main" id="{77655598-75C5-CC5A-EE7F-FE5DA0F4A97E}"/>
                </a:ext>
              </a:extLst>
            </p:cNvPr>
            <p:cNvSpPr/>
            <p:nvPr/>
          </p:nvSpPr>
          <p:spPr>
            <a:xfrm>
              <a:off x="5134200" y="2557850"/>
              <a:ext cx="128725" cy="144525"/>
            </a:xfrm>
            <a:custGeom>
              <a:avLst/>
              <a:gdLst/>
              <a:ahLst/>
              <a:cxnLst/>
              <a:rect l="l" t="t" r="r" b="b"/>
              <a:pathLst>
                <a:path w="5149" h="5781" extrusionOk="0">
                  <a:moveTo>
                    <a:pt x="2329" y="0"/>
                  </a:moveTo>
                  <a:lnTo>
                    <a:pt x="5148" y="1561"/>
                  </a:lnTo>
                  <a:lnTo>
                    <a:pt x="2820" y="5781"/>
                  </a:lnTo>
                  <a:lnTo>
                    <a:pt x="1" y="422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2850;p64">
              <a:extLst>
                <a:ext uri="{FF2B5EF4-FFF2-40B4-BE49-F238E27FC236}">
                  <a16:creationId xmlns:a16="http://schemas.microsoft.com/office/drawing/2014/main" id="{10DEAA85-FD95-B88D-7DE7-5DD24116B7BE}"/>
                </a:ext>
              </a:extLst>
            </p:cNvPr>
            <p:cNvSpPr/>
            <p:nvPr/>
          </p:nvSpPr>
          <p:spPr>
            <a:xfrm>
              <a:off x="5080000" y="3230700"/>
              <a:ext cx="12075" cy="12975"/>
            </a:xfrm>
            <a:custGeom>
              <a:avLst/>
              <a:gdLst/>
              <a:ahLst/>
              <a:cxnLst/>
              <a:rect l="l" t="t" r="r" b="b"/>
              <a:pathLst>
                <a:path w="483" h="519" extrusionOk="0">
                  <a:moveTo>
                    <a:pt x="429" y="447"/>
                  </a:moveTo>
                  <a:cubicBezTo>
                    <a:pt x="483" y="375"/>
                    <a:pt x="447" y="242"/>
                    <a:pt x="340" y="135"/>
                  </a:cubicBezTo>
                  <a:cubicBezTo>
                    <a:pt x="242" y="36"/>
                    <a:pt x="108" y="1"/>
                    <a:pt x="54" y="72"/>
                  </a:cubicBezTo>
                  <a:cubicBezTo>
                    <a:pt x="1" y="144"/>
                    <a:pt x="37" y="277"/>
                    <a:pt x="135" y="384"/>
                  </a:cubicBezTo>
                  <a:cubicBezTo>
                    <a:pt x="242" y="491"/>
                    <a:pt x="367" y="518"/>
                    <a:pt x="429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2851;p64">
              <a:extLst>
                <a:ext uri="{FF2B5EF4-FFF2-40B4-BE49-F238E27FC236}">
                  <a16:creationId xmlns:a16="http://schemas.microsoft.com/office/drawing/2014/main" id="{A31CB742-15D5-F518-400D-878454C505F2}"/>
                </a:ext>
              </a:extLst>
            </p:cNvPr>
            <p:cNvSpPr/>
            <p:nvPr/>
          </p:nvSpPr>
          <p:spPr>
            <a:xfrm>
              <a:off x="4960475" y="3174275"/>
              <a:ext cx="12050" cy="12750"/>
            </a:xfrm>
            <a:custGeom>
              <a:avLst/>
              <a:gdLst/>
              <a:ahLst/>
              <a:cxnLst/>
              <a:rect l="l" t="t" r="r" b="b"/>
              <a:pathLst>
                <a:path w="482" h="510" extrusionOk="0">
                  <a:moveTo>
                    <a:pt x="428" y="438"/>
                  </a:moveTo>
                  <a:cubicBezTo>
                    <a:pt x="482" y="375"/>
                    <a:pt x="446" y="233"/>
                    <a:pt x="348" y="126"/>
                  </a:cubicBezTo>
                  <a:cubicBezTo>
                    <a:pt x="241" y="28"/>
                    <a:pt x="116" y="1"/>
                    <a:pt x="63" y="63"/>
                  </a:cubicBezTo>
                  <a:cubicBezTo>
                    <a:pt x="0" y="135"/>
                    <a:pt x="36" y="277"/>
                    <a:pt x="143" y="375"/>
                  </a:cubicBezTo>
                  <a:cubicBezTo>
                    <a:pt x="241" y="483"/>
                    <a:pt x="375" y="509"/>
                    <a:pt x="428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2852;p64">
              <a:extLst>
                <a:ext uri="{FF2B5EF4-FFF2-40B4-BE49-F238E27FC236}">
                  <a16:creationId xmlns:a16="http://schemas.microsoft.com/office/drawing/2014/main" id="{675E94D3-AAD8-2CDF-50AD-AD40840CD6DA}"/>
                </a:ext>
              </a:extLst>
            </p:cNvPr>
            <p:cNvSpPr/>
            <p:nvPr/>
          </p:nvSpPr>
          <p:spPr>
            <a:xfrm>
              <a:off x="5039875" y="2799150"/>
              <a:ext cx="10275" cy="13850"/>
            </a:xfrm>
            <a:custGeom>
              <a:avLst/>
              <a:gdLst/>
              <a:ahLst/>
              <a:cxnLst/>
              <a:rect l="l" t="t" r="r" b="b"/>
              <a:pathLst>
                <a:path w="411" h="554" extrusionOk="0">
                  <a:moveTo>
                    <a:pt x="71" y="509"/>
                  </a:moveTo>
                  <a:cubicBezTo>
                    <a:pt x="0" y="456"/>
                    <a:pt x="0" y="313"/>
                    <a:pt x="71" y="188"/>
                  </a:cubicBezTo>
                  <a:cubicBezTo>
                    <a:pt x="152" y="54"/>
                    <a:pt x="268" y="1"/>
                    <a:pt x="339" y="54"/>
                  </a:cubicBezTo>
                  <a:cubicBezTo>
                    <a:pt x="410" y="99"/>
                    <a:pt x="410" y="250"/>
                    <a:pt x="339" y="375"/>
                  </a:cubicBezTo>
                  <a:cubicBezTo>
                    <a:pt x="259" y="500"/>
                    <a:pt x="143" y="554"/>
                    <a:pt x="71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38"/>
          <p:cNvSpPr txBox="1">
            <a:spLocks noGrp="1"/>
          </p:cNvSpPr>
          <p:nvPr>
            <p:ph type="subTitle" idx="1"/>
          </p:nvPr>
        </p:nvSpPr>
        <p:spPr>
          <a:xfrm>
            <a:off x="3122044" y="1270475"/>
            <a:ext cx="5429949" cy="1827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200000"/>
              </a:lnSpc>
            </a:pPr>
            <a:r>
              <a:rPr lang="en-US" sz="1800" dirty="0">
                <a:effectLst/>
                <a:latin typeface="Hammersmith One" panose="02010703030501060504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The primary goal of the Parking Management System is to create a scalable and efficient solution</a:t>
            </a:r>
            <a:r>
              <a:rPr lang="en-US" sz="1800" dirty="0">
                <a:latin typeface="Hammersmith One" panose="02010703030501060504" pitchFamily="2" charset="0"/>
                <a:ea typeface="Yu Mincho" panose="02020400000000000000" pitchFamily="18" charset="-128"/>
                <a:cs typeface="Times New Roman" panose="02020603050405020304" pitchFamily="18" charset="0"/>
              </a:rPr>
              <a:t> by using Lesi Parking System.</a:t>
            </a:r>
            <a:endParaRPr dirty="0"/>
          </a:p>
        </p:txBody>
      </p:sp>
      <p:sp>
        <p:nvSpPr>
          <p:cNvPr id="1011" name="Google Shape;1011;p38"/>
          <p:cNvSpPr txBox="1">
            <a:spLocks noGrp="1"/>
          </p:cNvSpPr>
          <p:nvPr>
            <p:ph type="title"/>
          </p:nvPr>
        </p:nvSpPr>
        <p:spPr>
          <a:xfrm>
            <a:off x="3190011" y="197427"/>
            <a:ext cx="4676982" cy="66841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AIM</a:t>
            </a:r>
            <a:endParaRPr dirty="0"/>
          </a:p>
        </p:txBody>
      </p:sp>
      <p:sp>
        <p:nvSpPr>
          <p:cNvPr id="1012" name="Google Shape;1012;p38"/>
          <p:cNvSpPr/>
          <p:nvPr/>
        </p:nvSpPr>
        <p:spPr>
          <a:xfrm rot="5400000">
            <a:off x="6781850" y="363075"/>
            <a:ext cx="484886" cy="337121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13" name="Google Shape;1013;p38"/>
          <p:cNvSpPr/>
          <p:nvPr/>
        </p:nvSpPr>
        <p:spPr>
          <a:xfrm rot="-5400000" flipH="1">
            <a:off x="3889133" y="339490"/>
            <a:ext cx="484884" cy="33711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D61606D7-D752-B818-9904-DEB2E0F82779}"/>
              </a:ext>
            </a:extLst>
          </p:cNvPr>
          <p:cNvSpPr/>
          <p:nvPr/>
        </p:nvSpPr>
        <p:spPr>
          <a:xfrm>
            <a:off x="1661363" y="313371"/>
            <a:ext cx="926955" cy="874241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02</a:t>
            </a:r>
          </a:p>
        </p:txBody>
      </p:sp>
      <p:grpSp>
        <p:nvGrpSpPr>
          <p:cNvPr id="1371" name="Google Shape;3455;p72">
            <a:extLst>
              <a:ext uri="{FF2B5EF4-FFF2-40B4-BE49-F238E27FC236}">
                <a16:creationId xmlns:a16="http://schemas.microsoft.com/office/drawing/2014/main" id="{0155DB0B-EA41-9FD7-350F-7334869DBD8A}"/>
              </a:ext>
            </a:extLst>
          </p:cNvPr>
          <p:cNvGrpSpPr/>
          <p:nvPr/>
        </p:nvGrpSpPr>
        <p:grpSpPr>
          <a:xfrm>
            <a:off x="36544" y="1333537"/>
            <a:ext cx="4176591" cy="3660190"/>
            <a:chOff x="1198635" y="-188975"/>
            <a:chExt cx="5476817" cy="5019280"/>
          </a:xfrm>
        </p:grpSpPr>
        <p:sp>
          <p:nvSpPr>
            <p:cNvPr id="1372" name="Google Shape;3456;p72">
              <a:extLst>
                <a:ext uri="{FF2B5EF4-FFF2-40B4-BE49-F238E27FC236}">
                  <a16:creationId xmlns:a16="http://schemas.microsoft.com/office/drawing/2014/main" id="{48DD4B45-A17F-D08B-7600-2366E08D36D8}"/>
                </a:ext>
              </a:extLst>
            </p:cNvPr>
            <p:cNvSpPr/>
            <p:nvPr/>
          </p:nvSpPr>
          <p:spPr>
            <a:xfrm>
              <a:off x="1467325" y="855191"/>
              <a:ext cx="1497708" cy="831234"/>
            </a:xfrm>
            <a:custGeom>
              <a:avLst/>
              <a:gdLst/>
              <a:ahLst/>
              <a:cxnLst/>
              <a:rect l="l" t="t" r="r" b="b"/>
              <a:pathLst>
                <a:path w="29225" h="16220" extrusionOk="0">
                  <a:moveTo>
                    <a:pt x="1" y="1"/>
                  </a:moveTo>
                  <a:lnTo>
                    <a:pt x="1" y="8447"/>
                  </a:lnTo>
                  <a:cubicBezTo>
                    <a:pt x="1" y="12739"/>
                    <a:pt x="6543" y="16220"/>
                    <a:pt x="14612" y="16220"/>
                  </a:cubicBezTo>
                  <a:cubicBezTo>
                    <a:pt x="22682" y="16220"/>
                    <a:pt x="29224" y="12739"/>
                    <a:pt x="29224" y="8447"/>
                  </a:cubicBezTo>
                  <a:cubicBezTo>
                    <a:pt x="29224" y="4154"/>
                    <a:pt x="22682" y="675"/>
                    <a:pt x="14612" y="675"/>
                  </a:cubicBezTo>
                  <a:cubicBezTo>
                    <a:pt x="10931" y="675"/>
                    <a:pt x="7570" y="1400"/>
                    <a:pt x="5000" y="25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3457;p72">
              <a:extLst>
                <a:ext uri="{FF2B5EF4-FFF2-40B4-BE49-F238E27FC236}">
                  <a16:creationId xmlns:a16="http://schemas.microsoft.com/office/drawing/2014/main" id="{5678B88C-35AE-8E7C-9CDC-41EC64BAA835}"/>
                </a:ext>
              </a:extLst>
            </p:cNvPr>
            <p:cNvSpPr/>
            <p:nvPr/>
          </p:nvSpPr>
          <p:spPr>
            <a:xfrm>
              <a:off x="1467325" y="456948"/>
              <a:ext cx="1497708" cy="796642"/>
            </a:xfrm>
            <a:custGeom>
              <a:avLst/>
              <a:gdLst/>
              <a:ahLst/>
              <a:cxnLst/>
              <a:rect l="l" t="t" r="r" b="b"/>
              <a:pathLst>
                <a:path w="29225" h="15545" extrusionOk="0">
                  <a:moveTo>
                    <a:pt x="14612" y="0"/>
                  </a:moveTo>
                  <a:cubicBezTo>
                    <a:pt x="6543" y="0"/>
                    <a:pt x="1" y="3479"/>
                    <a:pt x="1" y="7772"/>
                  </a:cubicBezTo>
                  <a:cubicBezTo>
                    <a:pt x="1" y="12064"/>
                    <a:pt x="6543" y="15545"/>
                    <a:pt x="14612" y="15545"/>
                  </a:cubicBezTo>
                  <a:cubicBezTo>
                    <a:pt x="22682" y="15545"/>
                    <a:pt x="29224" y="12064"/>
                    <a:pt x="29224" y="7772"/>
                  </a:cubicBezTo>
                  <a:cubicBezTo>
                    <a:pt x="29224" y="3479"/>
                    <a:pt x="22682" y="0"/>
                    <a:pt x="14612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3458;p72">
              <a:extLst>
                <a:ext uri="{FF2B5EF4-FFF2-40B4-BE49-F238E27FC236}">
                  <a16:creationId xmlns:a16="http://schemas.microsoft.com/office/drawing/2014/main" id="{A98097C7-F018-95D9-DB42-06BD158F8DE3}"/>
                </a:ext>
              </a:extLst>
            </p:cNvPr>
            <p:cNvSpPr/>
            <p:nvPr/>
          </p:nvSpPr>
          <p:spPr>
            <a:xfrm>
              <a:off x="2049138" y="611253"/>
              <a:ext cx="787879" cy="675596"/>
            </a:xfrm>
            <a:custGeom>
              <a:avLst/>
              <a:gdLst/>
              <a:ahLst/>
              <a:cxnLst/>
              <a:rect l="l" t="t" r="r" b="b"/>
              <a:pathLst>
                <a:path w="15374" h="13183" extrusionOk="0">
                  <a:moveTo>
                    <a:pt x="5401" y="0"/>
                  </a:moveTo>
                  <a:cubicBezTo>
                    <a:pt x="2378" y="0"/>
                    <a:pt x="1" y="1532"/>
                    <a:pt x="1" y="3181"/>
                  </a:cubicBezTo>
                  <a:cubicBezTo>
                    <a:pt x="1" y="3950"/>
                    <a:pt x="518" y="4655"/>
                    <a:pt x="1375" y="5202"/>
                  </a:cubicBezTo>
                  <a:lnTo>
                    <a:pt x="1356" y="5201"/>
                  </a:lnTo>
                  <a:lnTo>
                    <a:pt x="1551" y="5305"/>
                  </a:lnTo>
                  <a:cubicBezTo>
                    <a:pt x="1664" y="5372"/>
                    <a:pt x="1782" y="5435"/>
                    <a:pt x="1905" y="5496"/>
                  </a:cubicBezTo>
                  <a:lnTo>
                    <a:pt x="4997" y="7120"/>
                  </a:lnTo>
                  <a:lnTo>
                    <a:pt x="4980" y="7140"/>
                  </a:lnTo>
                  <a:lnTo>
                    <a:pt x="4980" y="13182"/>
                  </a:lnTo>
                  <a:lnTo>
                    <a:pt x="15374" y="7135"/>
                  </a:lnTo>
                  <a:cubicBezTo>
                    <a:pt x="15374" y="7135"/>
                    <a:pt x="14845" y="557"/>
                    <a:pt x="5949" y="17"/>
                  </a:cubicBezTo>
                  <a:cubicBezTo>
                    <a:pt x="5765" y="6"/>
                    <a:pt x="5582" y="0"/>
                    <a:pt x="5401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3459;p72">
              <a:extLst>
                <a:ext uri="{FF2B5EF4-FFF2-40B4-BE49-F238E27FC236}">
                  <a16:creationId xmlns:a16="http://schemas.microsoft.com/office/drawing/2014/main" id="{0B73A6AA-ACAC-6AF4-734C-2B3DFF15C6FE}"/>
                </a:ext>
              </a:extLst>
            </p:cNvPr>
            <p:cNvSpPr/>
            <p:nvPr/>
          </p:nvSpPr>
          <p:spPr>
            <a:xfrm>
              <a:off x="1892628" y="974854"/>
              <a:ext cx="412696" cy="699887"/>
            </a:xfrm>
            <a:custGeom>
              <a:avLst/>
              <a:gdLst/>
              <a:ahLst/>
              <a:cxnLst/>
              <a:rect l="l" t="t" r="r" b="b"/>
              <a:pathLst>
                <a:path w="8053" h="13657" extrusionOk="0">
                  <a:moveTo>
                    <a:pt x="8053" y="0"/>
                  </a:moveTo>
                  <a:lnTo>
                    <a:pt x="1" y="4604"/>
                  </a:lnTo>
                  <a:lnTo>
                    <a:pt x="1" y="13656"/>
                  </a:lnTo>
                  <a:lnTo>
                    <a:pt x="8053" y="9054"/>
                  </a:lnTo>
                  <a:lnTo>
                    <a:pt x="805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3460;p72">
              <a:extLst>
                <a:ext uri="{FF2B5EF4-FFF2-40B4-BE49-F238E27FC236}">
                  <a16:creationId xmlns:a16="http://schemas.microsoft.com/office/drawing/2014/main" id="{A299E186-0B5D-D21E-989E-7EB040084387}"/>
                </a:ext>
              </a:extLst>
            </p:cNvPr>
            <p:cNvSpPr/>
            <p:nvPr/>
          </p:nvSpPr>
          <p:spPr>
            <a:xfrm>
              <a:off x="1919584" y="1027331"/>
              <a:ext cx="360834" cy="672162"/>
            </a:xfrm>
            <a:custGeom>
              <a:avLst/>
              <a:gdLst/>
              <a:ahLst/>
              <a:cxnLst/>
              <a:rect l="l" t="t" r="r" b="b"/>
              <a:pathLst>
                <a:path w="7041" h="13116" extrusionOk="0">
                  <a:moveTo>
                    <a:pt x="7041" y="1"/>
                  </a:moveTo>
                  <a:lnTo>
                    <a:pt x="1" y="4062"/>
                  </a:lnTo>
                  <a:lnTo>
                    <a:pt x="1" y="13115"/>
                  </a:lnTo>
                  <a:lnTo>
                    <a:pt x="7041" y="9054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3461;p72">
              <a:extLst>
                <a:ext uri="{FF2B5EF4-FFF2-40B4-BE49-F238E27FC236}">
                  <a16:creationId xmlns:a16="http://schemas.microsoft.com/office/drawing/2014/main" id="{C094B1AD-0A3D-3E83-FFB8-B581F956C355}"/>
                </a:ext>
              </a:extLst>
            </p:cNvPr>
            <p:cNvSpPr/>
            <p:nvPr/>
          </p:nvSpPr>
          <p:spPr>
            <a:xfrm>
              <a:off x="1198635" y="1675201"/>
              <a:ext cx="5473131" cy="3155104"/>
            </a:xfrm>
            <a:custGeom>
              <a:avLst/>
              <a:gdLst/>
              <a:ahLst/>
              <a:cxnLst/>
              <a:rect l="l" t="t" r="r" b="b"/>
              <a:pathLst>
                <a:path w="106798" h="61566" extrusionOk="0">
                  <a:moveTo>
                    <a:pt x="35209" y="1"/>
                  </a:moveTo>
                  <a:lnTo>
                    <a:pt x="1" y="20280"/>
                  </a:lnTo>
                  <a:lnTo>
                    <a:pt x="71589" y="61565"/>
                  </a:lnTo>
                  <a:lnTo>
                    <a:pt x="106798" y="41287"/>
                  </a:lnTo>
                  <a:lnTo>
                    <a:pt x="3520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3462;p72">
              <a:extLst>
                <a:ext uri="{FF2B5EF4-FFF2-40B4-BE49-F238E27FC236}">
                  <a16:creationId xmlns:a16="http://schemas.microsoft.com/office/drawing/2014/main" id="{303C1DE0-5DD6-2267-B328-7007FBFE6DBC}"/>
                </a:ext>
              </a:extLst>
            </p:cNvPr>
            <p:cNvSpPr/>
            <p:nvPr/>
          </p:nvSpPr>
          <p:spPr>
            <a:xfrm>
              <a:off x="3011872" y="1769753"/>
              <a:ext cx="3461051" cy="1990043"/>
            </a:xfrm>
            <a:custGeom>
              <a:avLst/>
              <a:gdLst/>
              <a:ahLst/>
              <a:cxnLst/>
              <a:rect l="l" t="t" r="r" b="b"/>
              <a:pathLst>
                <a:path w="67536" h="38832" extrusionOk="0">
                  <a:moveTo>
                    <a:pt x="0" y="0"/>
                  </a:moveTo>
                  <a:lnTo>
                    <a:pt x="67227" y="38831"/>
                  </a:lnTo>
                  <a:lnTo>
                    <a:pt x="67535" y="38654"/>
                  </a:lnTo>
                  <a:lnTo>
                    <a:pt x="67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3463;p72">
              <a:extLst>
                <a:ext uri="{FF2B5EF4-FFF2-40B4-BE49-F238E27FC236}">
                  <a16:creationId xmlns:a16="http://schemas.microsoft.com/office/drawing/2014/main" id="{6CA69584-24DD-DA6F-7E15-06077186B48C}"/>
                </a:ext>
              </a:extLst>
            </p:cNvPr>
            <p:cNvSpPr/>
            <p:nvPr/>
          </p:nvSpPr>
          <p:spPr>
            <a:xfrm>
              <a:off x="4313506" y="2842925"/>
              <a:ext cx="588270" cy="337516"/>
            </a:xfrm>
            <a:custGeom>
              <a:avLst/>
              <a:gdLst/>
              <a:ahLst/>
              <a:cxnLst/>
              <a:rect l="l" t="t" r="r" b="b"/>
              <a:pathLst>
                <a:path w="11479" h="6586" extrusionOk="0">
                  <a:moveTo>
                    <a:pt x="11144" y="0"/>
                  </a:moveTo>
                  <a:lnTo>
                    <a:pt x="660" y="6042"/>
                  </a:lnTo>
                  <a:lnTo>
                    <a:pt x="309" y="5842"/>
                  </a:lnTo>
                  <a:lnTo>
                    <a:pt x="1" y="6018"/>
                  </a:lnTo>
                  <a:lnTo>
                    <a:pt x="988" y="6585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1"/>
                  </a:lnTo>
                  <a:lnTo>
                    <a:pt x="11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3464;p72">
              <a:extLst>
                <a:ext uri="{FF2B5EF4-FFF2-40B4-BE49-F238E27FC236}">
                  <a16:creationId xmlns:a16="http://schemas.microsoft.com/office/drawing/2014/main" id="{017A91F5-0579-F541-7233-61A460BCAE6D}"/>
                </a:ext>
              </a:extLst>
            </p:cNvPr>
            <p:cNvSpPr/>
            <p:nvPr/>
          </p:nvSpPr>
          <p:spPr>
            <a:xfrm>
              <a:off x="4682795" y="3056217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4" y="1"/>
                  </a:moveTo>
                  <a:lnTo>
                    <a:pt x="660" y="6043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6"/>
                  </a:lnTo>
                  <a:lnTo>
                    <a:pt x="1295" y="6408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3465;p72">
              <a:extLst>
                <a:ext uri="{FF2B5EF4-FFF2-40B4-BE49-F238E27FC236}">
                  <a16:creationId xmlns:a16="http://schemas.microsoft.com/office/drawing/2014/main" id="{CE996FB1-D025-21CC-0EEC-AC74B4B2CF0F}"/>
                </a:ext>
              </a:extLst>
            </p:cNvPr>
            <p:cNvSpPr/>
            <p:nvPr/>
          </p:nvSpPr>
          <p:spPr>
            <a:xfrm>
              <a:off x="5057824" y="3273147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0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3466;p72">
              <a:extLst>
                <a:ext uri="{FF2B5EF4-FFF2-40B4-BE49-F238E27FC236}">
                  <a16:creationId xmlns:a16="http://schemas.microsoft.com/office/drawing/2014/main" id="{3F299E54-C8BC-A14A-B5D3-7A6175D4EF51}"/>
                </a:ext>
              </a:extLst>
            </p:cNvPr>
            <p:cNvSpPr/>
            <p:nvPr/>
          </p:nvSpPr>
          <p:spPr>
            <a:xfrm>
              <a:off x="5427113" y="3486490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0"/>
                  </a:moveTo>
                  <a:lnTo>
                    <a:pt x="659" y="6044"/>
                  </a:lnTo>
                  <a:lnTo>
                    <a:pt x="308" y="5841"/>
                  </a:lnTo>
                  <a:lnTo>
                    <a:pt x="0" y="6019"/>
                  </a:lnTo>
                  <a:lnTo>
                    <a:pt x="988" y="6587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7" y="163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3467;p72">
              <a:extLst>
                <a:ext uri="{FF2B5EF4-FFF2-40B4-BE49-F238E27FC236}">
                  <a16:creationId xmlns:a16="http://schemas.microsoft.com/office/drawing/2014/main" id="{B321A718-8B8C-DAD5-2D66-A97252055F3D}"/>
                </a:ext>
              </a:extLst>
            </p:cNvPr>
            <p:cNvSpPr/>
            <p:nvPr/>
          </p:nvSpPr>
          <p:spPr>
            <a:xfrm>
              <a:off x="3944627" y="2629428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3468;p72">
              <a:extLst>
                <a:ext uri="{FF2B5EF4-FFF2-40B4-BE49-F238E27FC236}">
                  <a16:creationId xmlns:a16="http://schemas.microsoft.com/office/drawing/2014/main" id="{8AD4FD0B-557C-746F-4678-DCE0391BD6CA}"/>
                </a:ext>
              </a:extLst>
            </p:cNvPr>
            <p:cNvSpPr/>
            <p:nvPr/>
          </p:nvSpPr>
          <p:spPr>
            <a:xfrm>
              <a:off x="2831071" y="1987349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60" y="6045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2"/>
                  </a:lnTo>
                  <a:lnTo>
                    <a:pt x="11478" y="164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3469;p72">
              <a:extLst>
                <a:ext uri="{FF2B5EF4-FFF2-40B4-BE49-F238E27FC236}">
                  <a16:creationId xmlns:a16="http://schemas.microsoft.com/office/drawing/2014/main" id="{A71119FB-90B0-BA6C-9C31-21F350A31EA2}"/>
                </a:ext>
              </a:extLst>
            </p:cNvPr>
            <p:cNvSpPr/>
            <p:nvPr/>
          </p:nvSpPr>
          <p:spPr>
            <a:xfrm>
              <a:off x="3200360" y="2200744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2" y="1"/>
                  </a:moveTo>
                  <a:lnTo>
                    <a:pt x="660" y="6043"/>
                  </a:lnTo>
                  <a:lnTo>
                    <a:pt x="309" y="5841"/>
                  </a:lnTo>
                  <a:lnTo>
                    <a:pt x="0" y="6019"/>
                  </a:lnTo>
                  <a:lnTo>
                    <a:pt x="988" y="6586"/>
                  </a:lnTo>
                  <a:lnTo>
                    <a:pt x="1293" y="6406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3470;p72">
              <a:extLst>
                <a:ext uri="{FF2B5EF4-FFF2-40B4-BE49-F238E27FC236}">
                  <a16:creationId xmlns:a16="http://schemas.microsoft.com/office/drawing/2014/main" id="{CE614A1C-306F-91AB-5F0E-355697975D7E}"/>
                </a:ext>
              </a:extLst>
            </p:cNvPr>
            <p:cNvSpPr/>
            <p:nvPr/>
          </p:nvSpPr>
          <p:spPr>
            <a:xfrm>
              <a:off x="3575389" y="2417674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1" y="1"/>
                  </a:moveTo>
                  <a:lnTo>
                    <a:pt x="659" y="6043"/>
                  </a:lnTo>
                  <a:lnTo>
                    <a:pt x="307" y="5842"/>
                  </a:lnTo>
                  <a:lnTo>
                    <a:pt x="0" y="6020"/>
                  </a:lnTo>
                  <a:lnTo>
                    <a:pt x="986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7" y="162"/>
                  </a:lnTo>
                  <a:lnTo>
                    <a:pt x="11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3471;p72">
              <a:extLst>
                <a:ext uri="{FF2B5EF4-FFF2-40B4-BE49-F238E27FC236}">
                  <a16:creationId xmlns:a16="http://schemas.microsoft.com/office/drawing/2014/main" id="{36C233C6-3341-66BA-447F-785EFFEB1B69}"/>
                </a:ext>
              </a:extLst>
            </p:cNvPr>
            <p:cNvSpPr/>
            <p:nvPr/>
          </p:nvSpPr>
          <p:spPr>
            <a:xfrm>
              <a:off x="2462192" y="1773955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58" y="6043"/>
                  </a:lnTo>
                  <a:lnTo>
                    <a:pt x="307" y="5842"/>
                  </a:lnTo>
                  <a:lnTo>
                    <a:pt x="1" y="6020"/>
                  </a:lnTo>
                  <a:lnTo>
                    <a:pt x="986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3472;p72">
              <a:extLst>
                <a:ext uri="{FF2B5EF4-FFF2-40B4-BE49-F238E27FC236}">
                  <a16:creationId xmlns:a16="http://schemas.microsoft.com/office/drawing/2014/main" id="{FDC87CCE-A0CD-1635-4AB8-5560F4127EBC}"/>
                </a:ext>
              </a:extLst>
            </p:cNvPr>
            <p:cNvSpPr/>
            <p:nvPr/>
          </p:nvSpPr>
          <p:spPr>
            <a:xfrm>
              <a:off x="1293084" y="2674833"/>
              <a:ext cx="3266362" cy="1886113"/>
            </a:xfrm>
            <a:custGeom>
              <a:avLst/>
              <a:gdLst/>
              <a:ahLst/>
              <a:cxnLst/>
              <a:rect l="l" t="t" r="r" b="b"/>
              <a:pathLst>
                <a:path w="63737" h="36804" extrusionOk="0">
                  <a:moveTo>
                    <a:pt x="313" y="1"/>
                  </a:moveTo>
                  <a:lnTo>
                    <a:pt x="0" y="182"/>
                  </a:lnTo>
                  <a:lnTo>
                    <a:pt x="63426" y="36804"/>
                  </a:lnTo>
                  <a:lnTo>
                    <a:pt x="63736" y="36621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3473;p72">
              <a:extLst>
                <a:ext uri="{FF2B5EF4-FFF2-40B4-BE49-F238E27FC236}">
                  <a16:creationId xmlns:a16="http://schemas.microsoft.com/office/drawing/2014/main" id="{695CEF40-E857-68A9-279F-9C2205B2B4D3}"/>
                </a:ext>
              </a:extLst>
            </p:cNvPr>
            <p:cNvSpPr/>
            <p:nvPr/>
          </p:nvSpPr>
          <p:spPr>
            <a:xfrm>
              <a:off x="4339950" y="4102382"/>
              <a:ext cx="600364" cy="346228"/>
            </a:xfrm>
            <a:custGeom>
              <a:avLst/>
              <a:gdLst/>
              <a:ahLst/>
              <a:cxnLst/>
              <a:rect l="l" t="t" r="r" b="b"/>
              <a:pathLst>
                <a:path w="11715" h="6756" extrusionOk="0">
                  <a:moveTo>
                    <a:pt x="10715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4"/>
                  </a:lnTo>
                  <a:lnTo>
                    <a:pt x="311" y="6755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5" y="575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3474;p72">
              <a:extLst>
                <a:ext uri="{FF2B5EF4-FFF2-40B4-BE49-F238E27FC236}">
                  <a16:creationId xmlns:a16="http://schemas.microsoft.com/office/drawing/2014/main" id="{1F63EA4C-E577-4C84-10D1-C68A18A81EA9}"/>
                </a:ext>
              </a:extLst>
            </p:cNvPr>
            <p:cNvSpPr/>
            <p:nvPr/>
          </p:nvSpPr>
          <p:spPr>
            <a:xfrm>
              <a:off x="3217733" y="3453999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5" y="1"/>
                  </a:moveTo>
                  <a:lnTo>
                    <a:pt x="10403" y="182"/>
                  </a:lnTo>
                  <a:lnTo>
                    <a:pt x="10748" y="380"/>
                  </a:lnTo>
                  <a:lnTo>
                    <a:pt x="0" y="6575"/>
                  </a:lnTo>
                  <a:lnTo>
                    <a:pt x="310" y="6756"/>
                  </a:lnTo>
                  <a:lnTo>
                    <a:pt x="11062" y="559"/>
                  </a:lnTo>
                  <a:lnTo>
                    <a:pt x="11404" y="757"/>
                  </a:lnTo>
                  <a:lnTo>
                    <a:pt x="11713" y="576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3475;p72">
              <a:extLst>
                <a:ext uri="{FF2B5EF4-FFF2-40B4-BE49-F238E27FC236}">
                  <a16:creationId xmlns:a16="http://schemas.microsoft.com/office/drawing/2014/main" id="{75A8F838-893F-5F42-24FE-DCF2CEAAA466}"/>
                </a:ext>
              </a:extLst>
            </p:cNvPr>
            <p:cNvSpPr/>
            <p:nvPr/>
          </p:nvSpPr>
          <p:spPr>
            <a:xfrm>
              <a:off x="2095363" y="2803772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4" y="1"/>
                  </a:moveTo>
                  <a:lnTo>
                    <a:pt x="10403" y="180"/>
                  </a:lnTo>
                  <a:lnTo>
                    <a:pt x="10748" y="378"/>
                  </a:lnTo>
                  <a:lnTo>
                    <a:pt x="0" y="6573"/>
                  </a:lnTo>
                  <a:lnTo>
                    <a:pt x="310" y="6756"/>
                  </a:lnTo>
                  <a:lnTo>
                    <a:pt x="11060" y="559"/>
                  </a:lnTo>
                  <a:lnTo>
                    <a:pt x="11404" y="755"/>
                  </a:lnTo>
                  <a:lnTo>
                    <a:pt x="11714" y="57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3476;p72">
              <a:extLst>
                <a:ext uri="{FF2B5EF4-FFF2-40B4-BE49-F238E27FC236}">
                  <a16:creationId xmlns:a16="http://schemas.microsoft.com/office/drawing/2014/main" id="{654069B7-EE7A-5879-79C9-67EFC86F7A62}"/>
                </a:ext>
              </a:extLst>
            </p:cNvPr>
            <p:cNvSpPr/>
            <p:nvPr/>
          </p:nvSpPr>
          <p:spPr>
            <a:xfrm>
              <a:off x="1719463" y="2587559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1"/>
                  </a:moveTo>
                  <a:lnTo>
                    <a:pt x="10405" y="180"/>
                  </a:lnTo>
                  <a:lnTo>
                    <a:pt x="10750" y="379"/>
                  </a:lnTo>
                  <a:lnTo>
                    <a:pt x="1" y="6575"/>
                  </a:lnTo>
                  <a:lnTo>
                    <a:pt x="312" y="6756"/>
                  </a:lnTo>
                  <a:lnTo>
                    <a:pt x="11062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3477;p72">
              <a:extLst>
                <a:ext uri="{FF2B5EF4-FFF2-40B4-BE49-F238E27FC236}">
                  <a16:creationId xmlns:a16="http://schemas.microsoft.com/office/drawing/2014/main" id="{8C7540B8-64D7-74E6-48D0-0CA0E4671D67}"/>
                </a:ext>
              </a:extLst>
            </p:cNvPr>
            <p:cNvSpPr/>
            <p:nvPr/>
          </p:nvSpPr>
          <p:spPr>
            <a:xfrm>
              <a:off x="2841116" y="3237786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1"/>
                  </a:moveTo>
                  <a:lnTo>
                    <a:pt x="10405" y="180"/>
                  </a:lnTo>
                  <a:lnTo>
                    <a:pt x="10750" y="378"/>
                  </a:lnTo>
                  <a:lnTo>
                    <a:pt x="1" y="6573"/>
                  </a:lnTo>
                  <a:lnTo>
                    <a:pt x="312" y="6756"/>
                  </a:lnTo>
                  <a:lnTo>
                    <a:pt x="11063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3478;p72">
              <a:extLst>
                <a:ext uri="{FF2B5EF4-FFF2-40B4-BE49-F238E27FC236}">
                  <a16:creationId xmlns:a16="http://schemas.microsoft.com/office/drawing/2014/main" id="{CFB29873-A524-C1C0-E6E1-9E8E93DBDB20}"/>
                </a:ext>
              </a:extLst>
            </p:cNvPr>
            <p:cNvSpPr/>
            <p:nvPr/>
          </p:nvSpPr>
          <p:spPr>
            <a:xfrm>
              <a:off x="2467932" y="3021983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4"/>
                  </a:lnTo>
                  <a:lnTo>
                    <a:pt x="312" y="6755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5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3479;p72">
              <a:extLst>
                <a:ext uri="{FF2B5EF4-FFF2-40B4-BE49-F238E27FC236}">
                  <a16:creationId xmlns:a16="http://schemas.microsoft.com/office/drawing/2014/main" id="{6605E95D-56C5-1B4A-3FC0-CC89E7D2F2FE}"/>
                </a:ext>
              </a:extLst>
            </p:cNvPr>
            <p:cNvSpPr/>
            <p:nvPr/>
          </p:nvSpPr>
          <p:spPr>
            <a:xfrm>
              <a:off x="1346842" y="2369296"/>
              <a:ext cx="600364" cy="346228"/>
            </a:xfrm>
            <a:custGeom>
              <a:avLst/>
              <a:gdLst/>
              <a:ahLst/>
              <a:cxnLst/>
              <a:rect l="l" t="t" r="r" b="b"/>
              <a:pathLst>
                <a:path w="11715" h="6756" extrusionOk="0">
                  <a:moveTo>
                    <a:pt x="10715" y="1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5"/>
                  </a:lnTo>
                  <a:lnTo>
                    <a:pt x="311" y="6756"/>
                  </a:lnTo>
                  <a:lnTo>
                    <a:pt x="11062" y="559"/>
                  </a:lnTo>
                  <a:lnTo>
                    <a:pt x="11404" y="756"/>
                  </a:lnTo>
                  <a:lnTo>
                    <a:pt x="11715" y="575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3480;p72">
              <a:extLst>
                <a:ext uri="{FF2B5EF4-FFF2-40B4-BE49-F238E27FC236}">
                  <a16:creationId xmlns:a16="http://schemas.microsoft.com/office/drawing/2014/main" id="{E8A246C9-8888-46F1-17DB-2A353676E93A}"/>
                </a:ext>
              </a:extLst>
            </p:cNvPr>
            <p:cNvSpPr/>
            <p:nvPr/>
          </p:nvSpPr>
          <p:spPr>
            <a:xfrm>
              <a:off x="4294032" y="2975912"/>
              <a:ext cx="83175" cy="68262"/>
            </a:xfrm>
            <a:custGeom>
              <a:avLst/>
              <a:gdLst/>
              <a:ahLst/>
              <a:cxnLst/>
              <a:rect l="l" t="t" r="r" b="b"/>
              <a:pathLst>
                <a:path w="1623" h="1332" extrusionOk="0">
                  <a:moveTo>
                    <a:pt x="624" y="1"/>
                  </a:moveTo>
                  <a:cubicBezTo>
                    <a:pt x="144" y="1"/>
                    <a:pt x="1" y="346"/>
                    <a:pt x="1" y="346"/>
                  </a:cubicBezTo>
                  <a:lnTo>
                    <a:pt x="1089" y="1128"/>
                  </a:lnTo>
                  <a:lnTo>
                    <a:pt x="1447" y="1332"/>
                  </a:lnTo>
                  <a:cubicBezTo>
                    <a:pt x="1447" y="1332"/>
                    <a:pt x="1623" y="979"/>
                    <a:pt x="1595" y="787"/>
                  </a:cubicBezTo>
                  <a:cubicBezTo>
                    <a:pt x="1568" y="594"/>
                    <a:pt x="1286" y="59"/>
                    <a:pt x="724" y="5"/>
                  </a:cubicBezTo>
                  <a:cubicBezTo>
                    <a:pt x="689" y="2"/>
                    <a:pt x="656" y="1"/>
                    <a:pt x="62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3481;p72">
              <a:extLst>
                <a:ext uri="{FF2B5EF4-FFF2-40B4-BE49-F238E27FC236}">
                  <a16:creationId xmlns:a16="http://schemas.microsoft.com/office/drawing/2014/main" id="{63BD5F88-8AA6-4272-636B-302B68769621}"/>
                </a:ext>
              </a:extLst>
            </p:cNvPr>
            <p:cNvSpPr/>
            <p:nvPr/>
          </p:nvSpPr>
          <p:spPr>
            <a:xfrm>
              <a:off x="4631753" y="2774561"/>
              <a:ext cx="83226" cy="68774"/>
            </a:xfrm>
            <a:custGeom>
              <a:avLst/>
              <a:gdLst/>
              <a:ahLst/>
              <a:cxnLst/>
              <a:rect l="l" t="t" r="r" b="b"/>
              <a:pathLst>
                <a:path w="1624" h="1342" extrusionOk="0">
                  <a:moveTo>
                    <a:pt x="622" y="0"/>
                  </a:moveTo>
                  <a:cubicBezTo>
                    <a:pt x="144" y="0"/>
                    <a:pt x="0" y="344"/>
                    <a:pt x="0" y="344"/>
                  </a:cubicBezTo>
                  <a:lnTo>
                    <a:pt x="1090" y="1127"/>
                  </a:lnTo>
                  <a:lnTo>
                    <a:pt x="1451" y="1342"/>
                  </a:lnTo>
                  <a:cubicBezTo>
                    <a:pt x="1451" y="1342"/>
                    <a:pt x="1624" y="979"/>
                    <a:pt x="1596" y="785"/>
                  </a:cubicBezTo>
                  <a:cubicBezTo>
                    <a:pt x="1567" y="594"/>
                    <a:pt x="1287" y="59"/>
                    <a:pt x="725" y="5"/>
                  </a:cubicBezTo>
                  <a:cubicBezTo>
                    <a:pt x="689" y="2"/>
                    <a:pt x="655" y="0"/>
                    <a:pt x="622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3482;p72">
              <a:extLst>
                <a:ext uri="{FF2B5EF4-FFF2-40B4-BE49-F238E27FC236}">
                  <a16:creationId xmlns:a16="http://schemas.microsoft.com/office/drawing/2014/main" id="{A825D890-05D6-69AC-26F8-A0781151863B}"/>
                </a:ext>
              </a:extLst>
            </p:cNvPr>
            <p:cNvSpPr/>
            <p:nvPr/>
          </p:nvSpPr>
          <p:spPr>
            <a:xfrm>
              <a:off x="4249344" y="2988673"/>
              <a:ext cx="107773" cy="141392"/>
            </a:xfrm>
            <a:custGeom>
              <a:avLst/>
              <a:gdLst/>
              <a:ahLst/>
              <a:cxnLst/>
              <a:rect l="l" t="t" r="r" b="b"/>
              <a:pathLst>
                <a:path w="2103" h="2759" extrusionOk="0">
                  <a:moveTo>
                    <a:pt x="1241" y="0"/>
                  </a:moveTo>
                  <a:cubicBezTo>
                    <a:pt x="1127" y="0"/>
                    <a:pt x="985" y="36"/>
                    <a:pt x="864" y="106"/>
                  </a:cubicBezTo>
                  <a:cubicBezTo>
                    <a:pt x="387" y="380"/>
                    <a:pt x="0" y="1119"/>
                    <a:pt x="0" y="1756"/>
                  </a:cubicBezTo>
                  <a:cubicBezTo>
                    <a:pt x="0" y="1894"/>
                    <a:pt x="19" y="2015"/>
                    <a:pt x="53" y="2119"/>
                  </a:cubicBezTo>
                  <a:cubicBezTo>
                    <a:pt x="63" y="2151"/>
                    <a:pt x="100" y="2240"/>
                    <a:pt x="125" y="2285"/>
                  </a:cubicBezTo>
                  <a:cubicBezTo>
                    <a:pt x="180" y="2384"/>
                    <a:pt x="299" y="2565"/>
                    <a:pt x="500" y="2674"/>
                  </a:cubicBezTo>
                  <a:cubicBezTo>
                    <a:pt x="617" y="2738"/>
                    <a:pt x="733" y="2759"/>
                    <a:pt x="833" y="2759"/>
                  </a:cubicBezTo>
                  <a:cubicBezTo>
                    <a:pt x="1006" y="2759"/>
                    <a:pt x="1132" y="2697"/>
                    <a:pt x="1132" y="2697"/>
                  </a:cubicBezTo>
                  <a:lnTo>
                    <a:pt x="2102" y="705"/>
                  </a:lnTo>
                  <a:cubicBezTo>
                    <a:pt x="2102" y="705"/>
                    <a:pt x="2066" y="324"/>
                    <a:pt x="1794" y="155"/>
                  </a:cubicBezTo>
                  <a:cubicBezTo>
                    <a:pt x="1558" y="9"/>
                    <a:pt x="1330" y="0"/>
                    <a:pt x="124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3483;p72">
              <a:extLst>
                <a:ext uri="{FF2B5EF4-FFF2-40B4-BE49-F238E27FC236}">
                  <a16:creationId xmlns:a16="http://schemas.microsoft.com/office/drawing/2014/main" id="{1469CC13-159B-7D76-815A-4D413F330B3E}"/>
                </a:ext>
              </a:extLst>
            </p:cNvPr>
            <p:cNvSpPr/>
            <p:nvPr/>
          </p:nvSpPr>
          <p:spPr>
            <a:xfrm>
              <a:off x="4270100" y="3000306"/>
              <a:ext cx="88504" cy="128631"/>
            </a:xfrm>
            <a:custGeom>
              <a:avLst/>
              <a:gdLst/>
              <a:ahLst/>
              <a:cxnLst/>
              <a:rect l="l" t="t" r="r" b="b"/>
              <a:pathLst>
                <a:path w="1727" h="2510" extrusionOk="0">
                  <a:moveTo>
                    <a:pt x="1206" y="0"/>
                  </a:moveTo>
                  <a:cubicBezTo>
                    <a:pt x="1101" y="0"/>
                    <a:pt x="985" y="34"/>
                    <a:pt x="863" y="104"/>
                  </a:cubicBezTo>
                  <a:cubicBezTo>
                    <a:pt x="387" y="379"/>
                    <a:pt x="0" y="1118"/>
                    <a:pt x="0" y="1753"/>
                  </a:cubicBezTo>
                  <a:cubicBezTo>
                    <a:pt x="0" y="2226"/>
                    <a:pt x="214" y="2510"/>
                    <a:pt x="520" y="2510"/>
                  </a:cubicBezTo>
                  <a:cubicBezTo>
                    <a:pt x="626" y="2510"/>
                    <a:pt x="741" y="2476"/>
                    <a:pt x="863" y="2406"/>
                  </a:cubicBezTo>
                  <a:cubicBezTo>
                    <a:pt x="1340" y="2131"/>
                    <a:pt x="1726" y="1392"/>
                    <a:pt x="1726" y="756"/>
                  </a:cubicBezTo>
                  <a:cubicBezTo>
                    <a:pt x="1726" y="284"/>
                    <a:pt x="1512" y="0"/>
                    <a:pt x="120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3484;p72">
              <a:extLst>
                <a:ext uri="{FF2B5EF4-FFF2-40B4-BE49-F238E27FC236}">
                  <a16:creationId xmlns:a16="http://schemas.microsoft.com/office/drawing/2014/main" id="{22E8EBD6-D252-62EA-0270-AA861B521F02}"/>
                </a:ext>
              </a:extLst>
            </p:cNvPr>
            <p:cNvSpPr/>
            <p:nvPr/>
          </p:nvSpPr>
          <p:spPr>
            <a:xfrm>
              <a:off x="4279990" y="3013784"/>
              <a:ext cx="70055" cy="101675"/>
            </a:xfrm>
            <a:custGeom>
              <a:avLst/>
              <a:gdLst/>
              <a:ahLst/>
              <a:cxnLst/>
              <a:rect l="l" t="t" r="r" b="b"/>
              <a:pathLst>
                <a:path w="1367" h="1984" extrusionOk="0">
                  <a:moveTo>
                    <a:pt x="955" y="0"/>
                  </a:moveTo>
                  <a:cubicBezTo>
                    <a:pt x="872" y="0"/>
                    <a:pt x="780" y="27"/>
                    <a:pt x="684" y="82"/>
                  </a:cubicBezTo>
                  <a:cubicBezTo>
                    <a:pt x="307" y="300"/>
                    <a:pt x="0" y="884"/>
                    <a:pt x="0" y="1385"/>
                  </a:cubicBezTo>
                  <a:cubicBezTo>
                    <a:pt x="0" y="1760"/>
                    <a:pt x="170" y="1984"/>
                    <a:pt x="413" y="1984"/>
                  </a:cubicBezTo>
                  <a:cubicBezTo>
                    <a:pt x="496" y="1984"/>
                    <a:pt x="588" y="1957"/>
                    <a:pt x="684" y="1902"/>
                  </a:cubicBezTo>
                  <a:cubicBezTo>
                    <a:pt x="1061" y="1684"/>
                    <a:pt x="1366" y="1100"/>
                    <a:pt x="1366" y="597"/>
                  </a:cubicBezTo>
                  <a:cubicBezTo>
                    <a:pt x="1366" y="224"/>
                    <a:pt x="1197" y="0"/>
                    <a:pt x="95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3485;p72">
              <a:extLst>
                <a:ext uri="{FF2B5EF4-FFF2-40B4-BE49-F238E27FC236}">
                  <a16:creationId xmlns:a16="http://schemas.microsoft.com/office/drawing/2014/main" id="{4F477C4C-47BE-6ACD-E0CA-F49F712D083A}"/>
                </a:ext>
              </a:extLst>
            </p:cNvPr>
            <p:cNvSpPr/>
            <p:nvPr/>
          </p:nvSpPr>
          <p:spPr>
            <a:xfrm>
              <a:off x="4278094" y="3009274"/>
              <a:ext cx="73899" cy="107364"/>
            </a:xfrm>
            <a:custGeom>
              <a:avLst/>
              <a:gdLst/>
              <a:ahLst/>
              <a:cxnLst/>
              <a:rect l="l" t="t" r="r" b="b"/>
              <a:pathLst>
                <a:path w="1442" h="2095" extrusionOk="0">
                  <a:moveTo>
                    <a:pt x="1007" y="1"/>
                  </a:moveTo>
                  <a:cubicBezTo>
                    <a:pt x="919" y="1"/>
                    <a:pt x="823" y="29"/>
                    <a:pt x="721" y="87"/>
                  </a:cubicBezTo>
                  <a:cubicBezTo>
                    <a:pt x="322" y="317"/>
                    <a:pt x="1" y="934"/>
                    <a:pt x="1" y="1464"/>
                  </a:cubicBezTo>
                  <a:cubicBezTo>
                    <a:pt x="1" y="1859"/>
                    <a:pt x="179" y="2095"/>
                    <a:pt x="435" y="2095"/>
                  </a:cubicBezTo>
                  <a:cubicBezTo>
                    <a:pt x="522" y="2095"/>
                    <a:pt x="619" y="2067"/>
                    <a:pt x="721" y="2008"/>
                  </a:cubicBezTo>
                  <a:cubicBezTo>
                    <a:pt x="1118" y="1778"/>
                    <a:pt x="1442" y="1162"/>
                    <a:pt x="1442" y="632"/>
                  </a:cubicBezTo>
                  <a:cubicBezTo>
                    <a:pt x="1442" y="237"/>
                    <a:pt x="1262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3486;p72">
              <a:extLst>
                <a:ext uri="{FF2B5EF4-FFF2-40B4-BE49-F238E27FC236}">
                  <a16:creationId xmlns:a16="http://schemas.microsoft.com/office/drawing/2014/main" id="{6DDE9AD7-8DCC-9CFE-0E37-D7B4B50C327D}"/>
                </a:ext>
              </a:extLst>
            </p:cNvPr>
            <p:cNvSpPr/>
            <p:nvPr/>
          </p:nvSpPr>
          <p:spPr>
            <a:xfrm>
              <a:off x="4293007" y="3031464"/>
              <a:ext cx="15221" cy="24804"/>
            </a:xfrm>
            <a:custGeom>
              <a:avLst/>
              <a:gdLst/>
              <a:ahLst/>
              <a:cxnLst/>
              <a:rect l="l" t="t" r="r" b="b"/>
              <a:pathLst>
                <a:path w="297" h="484" extrusionOk="0">
                  <a:moveTo>
                    <a:pt x="168" y="1"/>
                  </a:moveTo>
                  <a:cubicBezTo>
                    <a:pt x="107" y="73"/>
                    <a:pt x="50" y="156"/>
                    <a:pt x="1" y="245"/>
                  </a:cubicBezTo>
                  <a:lnTo>
                    <a:pt x="257" y="484"/>
                  </a:lnTo>
                  <a:cubicBezTo>
                    <a:pt x="269" y="461"/>
                    <a:pt x="283" y="439"/>
                    <a:pt x="297" y="418"/>
                  </a:cubicBezTo>
                  <a:cubicBezTo>
                    <a:pt x="281" y="364"/>
                    <a:pt x="220" y="153"/>
                    <a:pt x="16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3487;p72">
              <a:extLst>
                <a:ext uri="{FF2B5EF4-FFF2-40B4-BE49-F238E27FC236}">
                  <a16:creationId xmlns:a16="http://schemas.microsoft.com/office/drawing/2014/main" id="{07B565E6-1CF3-CE5A-73CF-91F855BAAB73}"/>
                </a:ext>
              </a:extLst>
            </p:cNvPr>
            <p:cNvSpPr/>
            <p:nvPr/>
          </p:nvSpPr>
          <p:spPr>
            <a:xfrm>
              <a:off x="4284705" y="3050631"/>
              <a:ext cx="19628" cy="14708"/>
            </a:xfrm>
            <a:custGeom>
              <a:avLst/>
              <a:gdLst/>
              <a:ahLst/>
              <a:cxnLst/>
              <a:rect l="l" t="t" r="r" b="b"/>
              <a:pathLst>
                <a:path w="383" h="287" extrusionOk="0">
                  <a:moveTo>
                    <a:pt x="98" y="1"/>
                  </a:moveTo>
                  <a:cubicBezTo>
                    <a:pt x="57" y="93"/>
                    <a:pt x="25" y="189"/>
                    <a:pt x="0" y="286"/>
                  </a:cubicBezTo>
                  <a:lnTo>
                    <a:pt x="361" y="263"/>
                  </a:lnTo>
                  <a:lnTo>
                    <a:pt x="364" y="252"/>
                  </a:lnTo>
                  <a:cubicBezTo>
                    <a:pt x="370" y="232"/>
                    <a:pt x="376" y="212"/>
                    <a:pt x="382" y="194"/>
                  </a:cubicBezTo>
                  <a:cubicBezTo>
                    <a:pt x="365" y="180"/>
                    <a:pt x="216" y="73"/>
                    <a:pt x="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3488;p72">
              <a:extLst>
                <a:ext uri="{FF2B5EF4-FFF2-40B4-BE49-F238E27FC236}">
                  <a16:creationId xmlns:a16="http://schemas.microsoft.com/office/drawing/2014/main" id="{01104C9D-FCC5-4E29-CA74-9E3DF941EA03}"/>
                </a:ext>
              </a:extLst>
            </p:cNvPr>
            <p:cNvSpPr/>
            <p:nvPr/>
          </p:nvSpPr>
          <p:spPr>
            <a:xfrm>
              <a:off x="4282655" y="3068004"/>
              <a:ext cx="19987" cy="2034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390" y="1"/>
                  </a:moveTo>
                  <a:lnTo>
                    <a:pt x="390" y="1"/>
                  </a:lnTo>
                  <a:cubicBezTo>
                    <a:pt x="350" y="15"/>
                    <a:pt x="157" y="74"/>
                    <a:pt x="8" y="129"/>
                  </a:cubicBezTo>
                  <a:cubicBezTo>
                    <a:pt x="4" y="175"/>
                    <a:pt x="0" y="221"/>
                    <a:pt x="0" y="266"/>
                  </a:cubicBezTo>
                  <a:cubicBezTo>
                    <a:pt x="0" y="312"/>
                    <a:pt x="4" y="355"/>
                    <a:pt x="8" y="396"/>
                  </a:cubicBezTo>
                  <a:lnTo>
                    <a:pt x="388" y="70"/>
                  </a:lnTo>
                  <a:cubicBezTo>
                    <a:pt x="388" y="61"/>
                    <a:pt x="387" y="53"/>
                    <a:pt x="387" y="44"/>
                  </a:cubicBezTo>
                  <a:cubicBezTo>
                    <a:pt x="387" y="30"/>
                    <a:pt x="388" y="16"/>
                    <a:pt x="3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3489;p72">
              <a:extLst>
                <a:ext uri="{FF2B5EF4-FFF2-40B4-BE49-F238E27FC236}">
                  <a16:creationId xmlns:a16="http://schemas.microsoft.com/office/drawing/2014/main" id="{33E3FAFC-A055-02DF-65A9-352657E11CC6}"/>
                </a:ext>
              </a:extLst>
            </p:cNvPr>
            <p:cNvSpPr/>
            <p:nvPr/>
          </p:nvSpPr>
          <p:spPr>
            <a:xfrm>
              <a:off x="4284295" y="3076101"/>
              <a:ext cx="20499" cy="27622"/>
            </a:xfrm>
            <a:custGeom>
              <a:avLst/>
              <a:gdLst/>
              <a:ahLst/>
              <a:cxnLst/>
              <a:rect l="l" t="t" r="r" b="b"/>
              <a:pathLst>
                <a:path w="400" h="539" extrusionOk="0">
                  <a:moveTo>
                    <a:pt x="373" y="1"/>
                  </a:moveTo>
                  <a:cubicBezTo>
                    <a:pt x="327" y="44"/>
                    <a:pt x="140" y="217"/>
                    <a:pt x="1" y="355"/>
                  </a:cubicBezTo>
                  <a:cubicBezTo>
                    <a:pt x="22" y="428"/>
                    <a:pt x="54" y="490"/>
                    <a:pt x="94" y="539"/>
                  </a:cubicBezTo>
                  <a:lnTo>
                    <a:pt x="399" y="47"/>
                  </a:lnTo>
                  <a:cubicBezTo>
                    <a:pt x="389" y="33"/>
                    <a:pt x="381" y="17"/>
                    <a:pt x="37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3490;p72">
              <a:extLst>
                <a:ext uri="{FF2B5EF4-FFF2-40B4-BE49-F238E27FC236}">
                  <a16:creationId xmlns:a16="http://schemas.microsoft.com/office/drawing/2014/main" id="{913DF83A-0E95-88D6-1FDE-70056E602C21}"/>
                </a:ext>
              </a:extLst>
            </p:cNvPr>
            <p:cNvSpPr/>
            <p:nvPr/>
          </p:nvSpPr>
          <p:spPr>
            <a:xfrm>
              <a:off x="4326677" y="3029978"/>
              <a:ext cx="20704" cy="23010"/>
            </a:xfrm>
            <a:custGeom>
              <a:avLst/>
              <a:gdLst/>
              <a:ahLst/>
              <a:cxnLst/>
              <a:rect l="l" t="t" r="r" b="b"/>
              <a:pathLst>
                <a:path w="404" h="449" extrusionOk="0">
                  <a:moveTo>
                    <a:pt x="362" y="1"/>
                  </a:moveTo>
                  <a:lnTo>
                    <a:pt x="0" y="393"/>
                  </a:lnTo>
                  <a:cubicBezTo>
                    <a:pt x="6" y="410"/>
                    <a:pt x="11" y="428"/>
                    <a:pt x="14" y="448"/>
                  </a:cubicBezTo>
                  <a:cubicBezTo>
                    <a:pt x="49" y="430"/>
                    <a:pt x="250" y="324"/>
                    <a:pt x="403" y="235"/>
                  </a:cubicBezTo>
                  <a:cubicBezTo>
                    <a:pt x="399" y="146"/>
                    <a:pt x="385" y="68"/>
                    <a:pt x="3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3491;p72">
              <a:extLst>
                <a:ext uri="{FF2B5EF4-FFF2-40B4-BE49-F238E27FC236}">
                  <a16:creationId xmlns:a16="http://schemas.microsoft.com/office/drawing/2014/main" id="{266E9133-10ED-8132-1D8B-A35BAE01821E}"/>
                </a:ext>
              </a:extLst>
            </p:cNvPr>
            <p:cNvSpPr/>
            <p:nvPr/>
          </p:nvSpPr>
          <p:spPr>
            <a:xfrm>
              <a:off x="4323346" y="3017986"/>
              <a:ext cx="19320" cy="29314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46" y="0"/>
                  </a:moveTo>
                  <a:lnTo>
                    <a:pt x="1" y="541"/>
                  </a:lnTo>
                  <a:cubicBezTo>
                    <a:pt x="13" y="549"/>
                    <a:pt x="25" y="560"/>
                    <a:pt x="34" y="572"/>
                  </a:cubicBezTo>
                  <a:cubicBezTo>
                    <a:pt x="71" y="528"/>
                    <a:pt x="246" y="304"/>
                    <a:pt x="376" y="127"/>
                  </a:cubicBezTo>
                  <a:cubicBezTo>
                    <a:pt x="341" y="72"/>
                    <a:pt x="297" y="29"/>
                    <a:pt x="24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3492;p72">
              <a:extLst>
                <a:ext uri="{FF2B5EF4-FFF2-40B4-BE49-F238E27FC236}">
                  <a16:creationId xmlns:a16="http://schemas.microsoft.com/office/drawing/2014/main" id="{DB32E717-2DCE-6CBE-0E94-2BD7ED7A8E03}"/>
                </a:ext>
              </a:extLst>
            </p:cNvPr>
            <p:cNvSpPr/>
            <p:nvPr/>
          </p:nvSpPr>
          <p:spPr>
            <a:xfrm>
              <a:off x="4318067" y="3015936"/>
              <a:ext cx="12812" cy="29109"/>
            </a:xfrm>
            <a:custGeom>
              <a:avLst/>
              <a:gdLst/>
              <a:ahLst/>
              <a:cxnLst/>
              <a:rect l="l" t="t" r="r" b="b"/>
              <a:pathLst>
                <a:path w="250" h="568" extrusionOk="0">
                  <a:moveTo>
                    <a:pt x="192" y="0"/>
                  </a:moveTo>
                  <a:cubicBezTo>
                    <a:pt x="150" y="0"/>
                    <a:pt x="105" y="8"/>
                    <a:pt x="59" y="23"/>
                  </a:cubicBezTo>
                  <a:lnTo>
                    <a:pt x="1" y="568"/>
                  </a:lnTo>
                  <a:cubicBezTo>
                    <a:pt x="13" y="565"/>
                    <a:pt x="23" y="564"/>
                    <a:pt x="33" y="564"/>
                  </a:cubicBezTo>
                  <a:cubicBezTo>
                    <a:pt x="39" y="564"/>
                    <a:pt x="45" y="564"/>
                    <a:pt x="51" y="564"/>
                  </a:cubicBezTo>
                  <a:cubicBezTo>
                    <a:pt x="79" y="488"/>
                    <a:pt x="179" y="213"/>
                    <a:pt x="249" y="5"/>
                  </a:cubicBezTo>
                  <a:cubicBezTo>
                    <a:pt x="231" y="2"/>
                    <a:pt x="212" y="0"/>
                    <a:pt x="19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3493;p72">
              <a:extLst>
                <a:ext uri="{FF2B5EF4-FFF2-40B4-BE49-F238E27FC236}">
                  <a16:creationId xmlns:a16="http://schemas.microsoft.com/office/drawing/2014/main" id="{FA08E962-DB44-4732-FD14-DD8631B5B454}"/>
                </a:ext>
              </a:extLst>
            </p:cNvPr>
            <p:cNvSpPr/>
            <p:nvPr/>
          </p:nvSpPr>
          <p:spPr>
            <a:xfrm>
              <a:off x="4305665" y="3019370"/>
              <a:ext cx="10250" cy="29621"/>
            </a:xfrm>
            <a:custGeom>
              <a:avLst/>
              <a:gdLst/>
              <a:ahLst/>
              <a:cxnLst/>
              <a:rect l="l" t="t" r="r" b="b"/>
              <a:pathLst>
                <a:path w="200" h="578" extrusionOk="0">
                  <a:moveTo>
                    <a:pt x="200" y="1"/>
                  </a:moveTo>
                  <a:cubicBezTo>
                    <a:pt x="194" y="4"/>
                    <a:pt x="188" y="5"/>
                    <a:pt x="183" y="8"/>
                  </a:cubicBezTo>
                  <a:cubicBezTo>
                    <a:pt x="119" y="45"/>
                    <a:pt x="59" y="94"/>
                    <a:pt x="1" y="149"/>
                  </a:cubicBezTo>
                  <a:lnTo>
                    <a:pt x="116" y="577"/>
                  </a:lnTo>
                  <a:cubicBezTo>
                    <a:pt x="133" y="560"/>
                    <a:pt x="149" y="546"/>
                    <a:pt x="168" y="536"/>
                  </a:cubicBezTo>
                  <a:cubicBezTo>
                    <a:pt x="172" y="464"/>
                    <a:pt x="192" y="198"/>
                    <a:pt x="20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3494;p72">
              <a:extLst>
                <a:ext uri="{FF2B5EF4-FFF2-40B4-BE49-F238E27FC236}">
                  <a16:creationId xmlns:a16="http://schemas.microsoft.com/office/drawing/2014/main" id="{404AD4FD-E57B-5E74-B37F-2A4C55EA0CBB}"/>
                </a:ext>
              </a:extLst>
            </p:cNvPr>
            <p:cNvSpPr/>
            <p:nvPr/>
          </p:nvSpPr>
          <p:spPr>
            <a:xfrm>
              <a:off x="4323909" y="3065800"/>
              <a:ext cx="17937" cy="19884"/>
            </a:xfrm>
            <a:custGeom>
              <a:avLst/>
              <a:gdLst/>
              <a:ahLst/>
              <a:cxnLst/>
              <a:rect l="l" t="t" r="r" b="b"/>
              <a:pathLst>
                <a:path w="350" h="388" extrusionOk="0">
                  <a:moveTo>
                    <a:pt x="33" y="1"/>
                  </a:moveTo>
                  <a:cubicBezTo>
                    <a:pt x="23" y="27"/>
                    <a:pt x="13" y="51"/>
                    <a:pt x="0" y="74"/>
                  </a:cubicBezTo>
                  <a:cubicBezTo>
                    <a:pt x="28" y="116"/>
                    <a:pt x="131" y="275"/>
                    <a:pt x="213" y="387"/>
                  </a:cubicBezTo>
                  <a:cubicBezTo>
                    <a:pt x="266" y="301"/>
                    <a:pt x="313" y="209"/>
                    <a:pt x="350" y="11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3495;p72">
              <a:extLst>
                <a:ext uri="{FF2B5EF4-FFF2-40B4-BE49-F238E27FC236}">
                  <a16:creationId xmlns:a16="http://schemas.microsoft.com/office/drawing/2014/main" id="{0C315F55-F772-B42D-F429-6D23486E2E6B}"/>
                </a:ext>
              </a:extLst>
            </p:cNvPr>
            <p:cNvSpPr/>
            <p:nvPr/>
          </p:nvSpPr>
          <p:spPr>
            <a:xfrm>
              <a:off x="4326831" y="3049862"/>
              <a:ext cx="20294" cy="14657"/>
            </a:xfrm>
            <a:custGeom>
              <a:avLst/>
              <a:gdLst/>
              <a:ahLst/>
              <a:cxnLst/>
              <a:rect l="l" t="t" r="r" b="b"/>
              <a:pathLst>
                <a:path w="396" h="286" extrusionOk="0">
                  <a:moveTo>
                    <a:pt x="396" y="1"/>
                  </a:moveTo>
                  <a:lnTo>
                    <a:pt x="11" y="157"/>
                  </a:lnTo>
                  <a:cubicBezTo>
                    <a:pt x="9" y="180"/>
                    <a:pt x="6" y="203"/>
                    <a:pt x="0" y="226"/>
                  </a:cubicBezTo>
                  <a:cubicBezTo>
                    <a:pt x="29" y="232"/>
                    <a:pt x="204" y="269"/>
                    <a:pt x="340" y="286"/>
                  </a:cubicBezTo>
                  <a:cubicBezTo>
                    <a:pt x="368" y="191"/>
                    <a:pt x="388" y="96"/>
                    <a:pt x="39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3496;p72">
              <a:extLst>
                <a:ext uri="{FF2B5EF4-FFF2-40B4-BE49-F238E27FC236}">
                  <a16:creationId xmlns:a16="http://schemas.microsoft.com/office/drawing/2014/main" id="{96C2F400-407E-ACB6-54A0-2D97F8A60CF3}"/>
                </a:ext>
              </a:extLst>
            </p:cNvPr>
            <p:cNvSpPr/>
            <p:nvPr/>
          </p:nvSpPr>
          <p:spPr>
            <a:xfrm>
              <a:off x="4291982" y="3080508"/>
              <a:ext cx="17424" cy="29365"/>
            </a:xfrm>
            <a:custGeom>
              <a:avLst/>
              <a:gdLst/>
              <a:ahLst/>
              <a:cxnLst/>
              <a:rect l="l" t="t" r="r" b="b"/>
              <a:pathLst>
                <a:path w="340" h="573" extrusionOk="0">
                  <a:moveTo>
                    <a:pt x="300" y="0"/>
                  </a:moveTo>
                  <a:cubicBezTo>
                    <a:pt x="277" y="39"/>
                    <a:pt x="117" y="304"/>
                    <a:pt x="1" y="509"/>
                  </a:cubicBezTo>
                  <a:cubicBezTo>
                    <a:pt x="47" y="545"/>
                    <a:pt x="101" y="566"/>
                    <a:pt x="160" y="572"/>
                  </a:cubicBezTo>
                  <a:lnTo>
                    <a:pt x="340" y="13"/>
                  </a:lnTo>
                  <a:cubicBezTo>
                    <a:pt x="327" y="11"/>
                    <a:pt x="312" y="7"/>
                    <a:pt x="30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3497;p72">
              <a:extLst>
                <a:ext uri="{FF2B5EF4-FFF2-40B4-BE49-F238E27FC236}">
                  <a16:creationId xmlns:a16="http://schemas.microsoft.com/office/drawing/2014/main" id="{67221C59-1819-FE89-EA7E-51DFD423CA43}"/>
                </a:ext>
              </a:extLst>
            </p:cNvPr>
            <p:cNvSpPr/>
            <p:nvPr/>
          </p:nvSpPr>
          <p:spPr>
            <a:xfrm>
              <a:off x="4306229" y="3079791"/>
              <a:ext cx="10250" cy="29775"/>
            </a:xfrm>
            <a:custGeom>
              <a:avLst/>
              <a:gdLst/>
              <a:ahLst/>
              <a:cxnLst/>
              <a:rect l="l" t="t" r="r" b="b"/>
              <a:pathLst>
                <a:path w="200" h="581" extrusionOk="0">
                  <a:moveTo>
                    <a:pt x="164" y="1"/>
                  </a:moveTo>
                  <a:cubicBezTo>
                    <a:pt x="148" y="11"/>
                    <a:pt x="131" y="18"/>
                    <a:pt x="114" y="22"/>
                  </a:cubicBezTo>
                  <a:cubicBezTo>
                    <a:pt x="100" y="87"/>
                    <a:pt x="40" y="367"/>
                    <a:pt x="0" y="580"/>
                  </a:cubicBezTo>
                  <a:cubicBezTo>
                    <a:pt x="56" y="569"/>
                    <a:pt x="112" y="548"/>
                    <a:pt x="172" y="514"/>
                  </a:cubicBezTo>
                  <a:cubicBezTo>
                    <a:pt x="181" y="508"/>
                    <a:pt x="191" y="502"/>
                    <a:pt x="200" y="496"/>
                  </a:cubicBezTo>
                  <a:lnTo>
                    <a:pt x="16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3498;p72">
              <a:extLst>
                <a:ext uri="{FF2B5EF4-FFF2-40B4-BE49-F238E27FC236}">
                  <a16:creationId xmlns:a16="http://schemas.microsoft.com/office/drawing/2014/main" id="{26109F8F-34F3-AF33-1DA2-93D78F4F4D79}"/>
                </a:ext>
              </a:extLst>
            </p:cNvPr>
            <p:cNvSpPr/>
            <p:nvPr/>
          </p:nvSpPr>
          <p:spPr>
            <a:xfrm>
              <a:off x="4318477" y="3074153"/>
              <a:ext cx="12761" cy="27315"/>
            </a:xfrm>
            <a:custGeom>
              <a:avLst/>
              <a:gdLst/>
              <a:ahLst/>
              <a:cxnLst/>
              <a:rect l="l" t="t" r="r" b="b"/>
              <a:pathLst>
                <a:path w="249" h="533" extrusionOk="0">
                  <a:moveTo>
                    <a:pt x="48" y="0"/>
                  </a:moveTo>
                  <a:cubicBezTo>
                    <a:pt x="34" y="20"/>
                    <a:pt x="17" y="39"/>
                    <a:pt x="1" y="54"/>
                  </a:cubicBezTo>
                  <a:cubicBezTo>
                    <a:pt x="7" y="112"/>
                    <a:pt x="34" y="354"/>
                    <a:pt x="62" y="532"/>
                  </a:cubicBezTo>
                  <a:cubicBezTo>
                    <a:pt x="128" y="476"/>
                    <a:pt x="191" y="405"/>
                    <a:pt x="249" y="328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3499;p72">
              <a:extLst>
                <a:ext uri="{FF2B5EF4-FFF2-40B4-BE49-F238E27FC236}">
                  <a16:creationId xmlns:a16="http://schemas.microsoft.com/office/drawing/2014/main" id="{049D9805-2893-058C-E96F-9E53B1F09BB9}"/>
                </a:ext>
              </a:extLst>
            </p:cNvPr>
            <p:cNvSpPr/>
            <p:nvPr/>
          </p:nvSpPr>
          <p:spPr>
            <a:xfrm>
              <a:off x="4305512" y="3049145"/>
              <a:ext cx="19064" cy="27725"/>
            </a:xfrm>
            <a:custGeom>
              <a:avLst/>
              <a:gdLst/>
              <a:ahLst/>
              <a:cxnLst/>
              <a:rect l="l" t="t" r="r" b="b"/>
              <a:pathLst>
                <a:path w="372" h="541" extrusionOk="0">
                  <a:moveTo>
                    <a:pt x="259" y="0"/>
                  </a:moveTo>
                  <a:cubicBezTo>
                    <a:pt x="237" y="0"/>
                    <a:pt x="212" y="7"/>
                    <a:pt x="186" y="22"/>
                  </a:cubicBezTo>
                  <a:cubicBezTo>
                    <a:pt x="83" y="82"/>
                    <a:pt x="1" y="240"/>
                    <a:pt x="1" y="376"/>
                  </a:cubicBezTo>
                  <a:cubicBezTo>
                    <a:pt x="1" y="479"/>
                    <a:pt x="46" y="540"/>
                    <a:pt x="112" y="540"/>
                  </a:cubicBezTo>
                  <a:cubicBezTo>
                    <a:pt x="135" y="540"/>
                    <a:pt x="160" y="533"/>
                    <a:pt x="186" y="517"/>
                  </a:cubicBezTo>
                  <a:cubicBezTo>
                    <a:pt x="289" y="458"/>
                    <a:pt x="372" y="300"/>
                    <a:pt x="372" y="163"/>
                  </a:cubicBezTo>
                  <a:cubicBezTo>
                    <a:pt x="372" y="61"/>
                    <a:pt x="325" y="0"/>
                    <a:pt x="25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3500;p72">
              <a:extLst>
                <a:ext uri="{FF2B5EF4-FFF2-40B4-BE49-F238E27FC236}">
                  <a16:creationId xmlns:a16="http://schemas.microsoft.com/office/drawing/2014/main" id="{75CB8294-F632-975B-A46E-AFDA203EA42E}"/>
                </a:ext>
              </a:extLst>
            </p:cNvPr>
            <p:cNvSpPr/>
            <p:nvPr/>
          </p:nvSpPr>
          <p:spPr>
            <a:xfrm>
              <a:off x="4311354" y="3056114"/>
              <a:ext cx="10250" cy="14913"/>
            </a:xfrm>
            <a:custGeom>
              <a:avLst/>
              <a:gdLst/>
              <a:ahLst/>
              <a:cxnLst/>
              <a:rect l="l" t="t" r="r" b="b"/>
              <a:pathLst>
                <a:path w="200" h="291" extrusionOk="0">
                  <a:moveTo>
                    <a:pt x="139" y="1"/>
                  </a:moveTo>
                  <a:cubicBezTo>
                    <a:pt x="127" y="1"/>
                    <a:pt x="114" y="4"/>
                    <a:pt x="100" y="12"/>
                  </a:cubicBezTo>
                  <a:cubicBezTo>
                    <a:pt x="45" y="44"/>
                    <a:pt x="0" y="130"/>
                    <a:pt x="0" y="204"/>
                  </a:cubicBezTo>
                  <a:cubicBezTo>
                    <a:pt x="0" y="258"/>
                    <a:pt x="25" y="291"/>
                    <a:pt x="60" y="291"/>
                  </a:cubicBezTo>
                  <a:cubicBezTo>
                    <a:pt x="72" y="291"/>
                    <a:pt x="86" y="287"/>
                    <a:pt x="100" y="279"/>
                  </a:cubicBezTo>
                  <a:cubicBezTo>
                    <a:pt x="155" y="248"/>
                    <a:pt x="199" y="162"/>
                    <a:pt x="199" y="89"/>
                  </a:cubicBezTo>
                  <a:cubicBezTo>
                    <a:pt x="199" y="33"/>
                    <a:pt x="174" y="1"/>
                    <a:pt x="13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3501;p72">
              <a:extLst>
                <a:ext uri="{FF2B5EF4-FFF2-40B4-BE49-F238E27FC236}">
                  <a16:creationId xmlns:a16="http://schemas.microsoft.com/office/drawing/2014/main" id="{9578765A-C0BB-B961-3CD8-07279E6E8F50}"/>
                </a:ext>
              </a:extLst>
            </p:cNvPr>
            <p:cNvSpPr/>
            <p:nvPr/>
          </p:nvSpPr>
          <p:spPr>
            <a:xfrm>
              <a:off x="4587270" y="2785374"/>
              <a:ext cx="107671" cy="141392"/>
            </a:xfrm>
            <a:custGeom>
              <a:avLst/>
              <a:gdLst/>
              <a:ahLst/>
              <a:cxnLst/>
              <a:rect l="l" t="t" r="r" b="b"/>
              <a:pathLst>
                <a:path w="2101" h="2759" extrusionOk="0">
                  <a:moveTo>
                    <a:pt x="1232" y="1"/>
                  </a:moveTo>
                  <a:cubicBezTo>
                    <a:pt x="1120" y="1"/>
                    <a:pt x="981" y="38"/>
                    <a:pt x="862" y="105"/>
                  </a:cubicBezTo>
                  <a:cubicBezTo>
                    <a:pt x="387" y="381"/>
                    <a:pt x="0" y="1119"/>
                    <a:pt x="0" y="1755"/>
                  </a:cubicBezTo>
                  <a:cubicBezTo>
                    <a:pt x="0" y="1893"/>
                    <a:pt x="19" y="2016"/>
                    <a:pt x="53" y="2118"/>
                  </a:cubicBezTo>
                  <a:cubicBezTo>
                    <a:pt x="63" y="2152"/>
                    <a:pt x="99" y="2239"/>
                    <a:pt x="123" y="2284"/>
                  </a:cubicBezTo>
                  <a:cubicBezTo>
                    <a:pt x="178" y="2384"/>
                    <a:pt x="299" y="2564"/>
                    <a:pt x="499" y="2673"/>
                  </a:cubicBezTo>
                  <a:cubicBezTo>
                    <a:pt x="616" y="2738"/>
                    <a:pt x="732" y="2758"/>
                    <a:pt x="832" y="2758"/>
                  </a:cubicBezTo>
                  <a:cubicBezTo>
                    <a:pt x="1006" y="2758"/>
                    <a:pt x="1132" y="2696"/>
                    <a:pt x="1132" y="2696"/>
                  </a:cubicBezTo>
                  <a:lnTo>
                    <a:pt x="2101" y="705"/>
                  </a:lnTo>
                  <a:cubicBezTo>
                    <a:pt x="2101" y="705"/>
                    <a:pt x="2064" y="323"/>
                    <a:pt x="1793" y="156"/>
                  </a:cubicBezTo>
                  <a:cubicBezTo>
                    <a:pt x="1557" y="9"/>
                    <a:pt x="1330" y="1"/>
                    <a:pt x="1239" y="1"/>
                  </a:cubicBezTo>
                  <a:cubicBezTo>
                    <a:pt x="1237" y="1"/>
                    <a:pt x="1235" y="1"/>
                    <a:pt x="123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3502;p72">
              <a:extLst>
                <a:ext uri="{FF2B5EF4-FFF2-40B4-BE49-F238E27FC236}">
                  <a16:creationId xmlns:a16="http://schemas.microsoft.com/office/drawing/2014/main" id="{2273B653-A86B-4156-5653-86461D7007A4}"/>
                </a:ext>
              </a:extLst>
            </p:cNvPr>
            <p:cNvSpPr/>
            <p:nvPr/>
          </p:nvSpPr>
          <p:spPr>
            <a:xfrm>
              <a:off x="4607923" y="2797007"/>
              <a:ext cx="88504" cy="128580"/>
            </a:xfrm>
            <a:custGeom>
              <a:avLst/>
              <a:gdLst/>
              <a:ahLst/>
              <a:cxnLst/>
              <a:rect l="l" t="t" r="r" b="b"/>
              <a:pathLst>
                <a:path w="1727" h="2509" extrusionOk="0">
                  <a:moveTo>
                    <a:pt x="1206" y="0"/>
                  </a:moveTo>
                  <a:cubicBezTo>
                    <a:pt x="1101" y="0"/>
                    <a:pt x="986" y="34"/>
                    <a:pt x="864" y="104"/>
                  </a:cubicBezTo>
                  <a:cubicBezTo>
                    <a:pt x="387" y="380"/>
                    <a:pt x="1" y="1117"/>
                    <a:pt x="1" y="1753"/>
                  </a:cubicBezTo>
                  <a:cubicBezTo>
                    <a:pt x="1" y="2226"/>
                    <a:pt x="215" y="2509"/>
                    <a:pt x="521" y="2509"/>
                  </a:cubicBezTo>
                  <a:cubicBezTo>
                    <a:pt x="626" y="2509"/>
                    <a:pt x="742" y="2475"/>
                    <a:pt x="864" y="2405"/>
                  </a:cubicBezTo>
                  <a:cubicBezTo>
                    <a:pt x="1341" y="2130"/>
                    <a:pt x="1727" y="1391"/>
                    <a:pt x="1727" y="757"/>
                  </a:cubicBezTo>
                  <a:cubicBezTo>
                    <a:pt x="1727" y="283"/>
                    <a:pt x="1513" y="0"/>
                    <a:pt x="120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3503;p72">
              <a:extLst>
                <a:ext uri="{FF2B5EF4-FFF2-40B4-BE49-F238E27FC236}">
                  <a16:creationId xmlns:a16="http://schemas.microsoft.com/office/drawing/2014/main" id="{E1C8C102-1487-45E7-FC91-B2335971A7F1}"/>
                </a:ext>
              </a:extLst>
            </p:cNvPr>
            <p:cNvSpPr/>
            <p:nvPr/>
          </p:nvSpPr>
          <p:spPr>
            <a:xfrm>
              <a:off x="4617916" y="2810434"/>
              <a:ext cx="69953" cy="101726"/>
            </a:xfrm>
            <a:custGeom>
              <a:avLst/>
              <a:gdLst/>
              <a:ahLst/>
              <a:cxnLst/>
              <a:rect l="l" t="t" r="r" b="b"/>
              <a:pathLst>
                <a:path w="1365" h="1985" extrusionOk="0">
                  <a:moveTo>
                    <a:pt x="953" y="0"/>
                  </a:moveTo>
                  <a:cubicBezTo>
                    <a:pt x="870" y="0"/>
                    <a:pt x="779" y="27"/>
                    <a:pt x="683" y="82"/>
                  </a:cubicBezTo>
                  <a:cubicBezTo>
                    <a:pt x="305" y="300"/>
                    <a:pt x="0" y="884"/>
                    <a:pt x="0" y="1387"/>
                  </a:cubicBezTo>
                  <a:cubicBezTo>
                    <a:pt x="0" y="1761"/>
                    <a:pt x="169" y="1984"/>
                    <a:pt x="411" y="1984"/>
                  </a:cubicBezTo>
                  <a:cubicBezTo>
                    <a:pt x="494" y="1984"/>
                    <a:pt x="586" y="1958"/>
                    <a:pt x="683" y="1902"/>
                  </a:cubicBezTo>
                  <a:cubicBezTo>
                    <a:pt x="1060" y="1684"/>
                    <a:pt x="1365" y="1100"/>
                    <a:pt x="1365" y="599"/>
                  </a:cubicBezTo>
                  <a:cubicBezTo>
                    <a:pt x="1365" y="224"/>
                    <a:pt x="1196" y="0"/>
                    <a:pt x="9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3504;p72">
              <a:extLst>
                <a:ext uri="{FF2B5EF4-FFF2-40B4-BE49-F238E27FC236}">
                  <a16:creationId xmlns:a16="http://schemas.microsoft.com/office/drawing/2014/main" id="{AB99C645-54DA-EC59-D1E4-61906B6927DD}"/>
                </a:ext>
              </a:extLst>
            </p:cNvPr>
            <p:cNvSpPr/>
            <p:nvPr/>
          </p:nvSpPr>
          <p:spPr>
            <a:xfrm>
              <a:off x="4615969" y="2805976"/>
              <a:ext cx="73899" cy="107364"/>
            </a:xfrm>
            <a:custGeom>
              <a:avLst/>
              <a:gdLst/>
              <a:ahLst/>
              <a:cxnLst/>
              <a:rect l="l" t="t" r="r" b="b"/>
              <a:pathLst>
                <a:path w="1442" h="2095" extrusionOk="0">
                  <a:moveTo>
                    <a:pt x="1005" y="1"/>
                  </a:moveTo>
                  <a:cubicBezTo>
                    <a:pt x="918" y="1"/>
                    <a:pt x="822" y="28"/>
                    <a:pt x="721" y="87"/>
                  </a:cubicBezTo>
                  <a:cubicBezTo>
                    <a:pt x="322" y="317"/>
                    <a:pt x="0" y="933"/>
                    <a:pt x="0" y="1463"/>
                  </a:cubicBezTo>
                  <a:cubicBezTo>
                    <a:pt x="0" y="1858"/>
                    <a:pt x="178" y="2094"/>
                    <a:pt x="434" y="2094"/>
                  </a:cubicBezTo>
                  <a:cubicBezTo>
                    <a:pt x="522" y="2094"/>
                    <a:pt x="619" y="2066"/>
                    <a:pt x="721" y="2008"/>
                  </a:cubicBezTo>
                  <a:cubicBezTo>
                    <a:pt x="1118" y="1778"/>
                    <a:pt x="1441" y="1163"/>
                    <a:pt x="1441" y="632"/>
                  </a:cubicBezTo>
                  <a:cubicBezTo>
                    <a:pt x="1441" y="237"/>
                    <a:pt x="1261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3505;p72">
              <a:extLst>
                <a:ext uri="{FF2B5EF4-FFF2-40B4-BE49-F238E27FC236}">
                  <a16:creationId xmlns:a16="http://schemas.microsoft.com/office/drawing/2014/main" id="{8C8E19BD-0339-DCFB-B8DC-913A053FF9DD}"/>
                </a:ext>
              </a:extLst>
            </p:cNvPr>
            <p:cNvSpPr/>
            <p:nvPr/>
          </p:nvSpPr>
          <p:spPr>
            <a:xfrm>
              <a:off x="4630882" y="2828166"/>
              <a:ext cx="15221" cy="24753"/>
            </a:xfrm>
            <a:custGeom>
              <a:avLst/>
              <a:gdLst/>
              <a:ahLst/>
              <a:cxnLst/>
              <a:rect l="l" t="t" r="r" b="b"/>
              <a:pathLst>
                <a:path w="297" h="483" extrusionOk="0">
                  <a:moveTo>
                    <a:pt x="167" y="0"/>
                  </a:moveTo>
                  <a:cubicBezTo>
                    <a:pt x="106" y="74"/>
                    <a:pt x="49" y="156"/>
                    <a:pt x="0" y="245"/>
                  </a:cubicBezTo>
                  <a:lnTo>
                    <a:pt x="256" y="483"/>
                  </a:lnTo>
                  <a:cubicBezTo>
                    <a:pt x="269" y="460"/>
                    <a:pt x="282" y="439"/>
                    <a:pt x="296" y="417"/>
                  </a:cubicBezTo>
                  <a:cubicBezTo>
                    <a:pt x="281" y="363"/>
                    <a:pt x="220" y="152"/>
                    <a:pt x="16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3506;p72">
              <a:extLst>
                <a:ext uri="{FF2B5EF4-FFF2-40B4-BE49-F238E27FC236}">
                  <a16:creationId xmlns:a16="http://schemas.microsoft.com/office/drawing/2014/main" id="{8212CEA1-D8E4-0AEF-C13C-08F804EE7E9C}"/>
                </a:ext>
              </a:extLst>
            </p:cNvPr>
            <p:cNvSpPr/>
            <p:nvPr/>
          </p:nvSpPr>
          <p:spPr>
            <a:xfrm>
              <a:off x="4622631" y="2847332"/>
              <a:ext cx="19628" cy="14657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97" y="0"/>
                  </a:moveTo>
                  <a:cubicBezTo>
                    <a:pt x="56" y="92"/>
                    <a:pt x="23" y="189"/>
                    <a:pt x="0" y="285"/>
                  </a:cubicBezTo>
                  <a:lnTo>
                    <a:pt x="359" y="262"/>
                  </a:lnTo>
                  <a:lnTo>
                    <a:pt x="364" y="253"/>
                  </a:lnTo>
                  <a:cubicBezTo>
                    <a:pt x="368" y="233"/>
                    <a:pt x="374" y="213"/>
                    <a:pt x="382" y="193"/>
                  </a:cubicBezTo>
                  <a:cubicBezTo>
                    <a:pt x="364" y="180"/>
                    <a:pt x="215" y="72"/>
                    <a:pt x="9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3507;p72">
              <a:extLst>
                <a:ext uri="{FF2B5EF4-FFF2-40B4-BE49-F238E27FC236}">
                  <a16:creationId xmlns:a16="http://schemas.microsoft.com/office/drawing/2014/main" id="{989493C4-361E-C002-128F-536E038FC85A}"/>
                </a:ext>
              </a:extLst>
            </p:cNvPr>
            <p:cNvSpPr/>
            <p:nvPr/>
          </p:nvSpPr>
          <p:spPr>
            <a:xfrm>
              <a:off x="4620478" y="2864756"/>
              <a:ext cx="20038" cy="20243"/>
            </a:xfrm>
            <a:custGeom>
              <a:avLst/>
              <a:gdLst/>
              <a:ahLst/>
              <a:cxnLst/>
              <a:rect l="l" t="t" r="r" b="b"/>
              <a:pathLst>
                <a:path w="391" h="395" extrusionOk="0">
                  <a:moveTo>
                    <a:pt x="390" y="0"/>
                  </a:moveTo>
                  <a:lnTo>
                    <a:pt x="390" y="0"/>
                  </a:lnTo>
                  <a:cubicBezTo>
                    <a:pt x="351" y="13"/>
                    <a:pt x="157" y="73"/>
                    <a:pt x="10" y="128"/>
                  </a:cubicBezTo>
                  <a:cubicBezTo>
                    <a:pt x="4" y="174"/>
                    <a:pt x="1" y="220"/>
                    <a:pt x="1" y="266"/>
                  </a:cubicBezTo>
                  <a:cubicBezTo>
                    <a:pt x="1" y="312"/>
                    <a:pt x="4" y="353"/>
                    <a:pt x="10" y="395"/>
                  </a:cubicBezTo>
                  <a:lnTo>
                    <a:pt x="390" y="69"/>
                  </a:lnTo>
                  <a:cubicBezTo>
                    <a:pt x="389" y="60"/>
                    <a:pt x="387" y="51"/>
                    <a:pt x="387" y="42"/>
                  </a:cubicBezTo>
                  <a:cubicBezTo>
                    <a:pt x="387" y="28"/>
                    <a:pt x="389" y="14"/>
                    <a:pt x="39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3508;p72">
              <a:extLst>
                <a:ext uri="{FF2B5EF4-FFF2-40B4-BE49-F238E27FC236}">
                  <a16:creationId xmlns:a16="http://schemas.microsoft.com/office/drawing/2014/main" id="{D82235AD-CE88-C972-39F9-12B7B207A2B3}"/>
                </a:ext>
              </a:extLst>
            </p:cNvPr>
            <p:cNvSpPr/>
            <p:nvPr/>
          </p:nvSpPr>
          <p:spPr>
            <a:xfrm>
              <a:off x="4622170" y="2872751"/>
              <a:ext cx="20448" cy="27622"/>
            </a:xfrm>
            <a:custGeom>
              <a:avLst/>
              <a:gdLst/>
              <a:ahLst/>
              <a:cxnLst/>
              <a:rect l="l" t="t" r="r" b="b"/>
              <a:pathLst>
                <a:path w="399" h="539" extrusionOk="0">
                  <a:moveTo>
                    <a:pt x="374" y="1"/>
                  </a:moveTo>
                  <a:cubicBezTo>
                    <a:pt x="328" y="44"/>
                    <a:pt x="141" y="217"/>
                    <a:pt x="0" y="357"/>
                  </a:cubicBezTo>
                  <a:cubicBezTo>
                    <a:pt x="22" y="430"/>
                    <a:pt x="54" y="490"/>
                    <a:pt x="94" y="539"/>
                  </a:cubicBezTo>
                  <a:lnTo>
                    <a:pt x="399" y="47"/>
                  </a:lnTo>
                  <a:cubicBezTo>
                    <a:pt x="390" y="33"/>
                    <a:pt x="380" y="19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3509;p72">
              <a:extLst>
                <a:ext uri="{FF2B5EF4-FFF2-40B4-BE49-F238E27FC236}">
                  <a16:creationId xmlns:a16="http://schemas.microsoft.com/office/drawing/2014/main" id="{931F38AF-3BEB-75CE-2CC7-17CE62D65F88}"/>
                </a:ext>
              </a:extLst>
            </p:cNvPr>
            <p:cNvSpPr/>
            <p:nvPr/>
          </p:nvSpPr>
          <p:spPr>
            <a:xfrm>
              <a:off x="4664500" y="2826628"/>
              <a:ext cx="20704" cy="23113"/>
            </a:xfrm>
            <a:custGeom>
              <a:avLst/>
              <a:gdLst/>
              <a:ahLst/>
              <a:cxnLst/>
              <a:rect l="l" t="t" r="r" b="b"/>
              <a:pathLst>
                <a:path w="404" h="451" extrusionOk="0">
                  <a:moveTo>
                    <a:pt x="362" y="1"/>
                  </a:moveTo>
                  <a:lnTo>
                    <a:pt x="1" y="393"/>
                  </a:lnTo>
                  <a:cubicBezTo>
                    <a:pt x="7" y="410"/>
                    <a:pt x="11" y="429"/>
                    <a:pt x="14" y="450"/>
                  </a:cubicBezTo>
                  <a:cubicBezTo>
                    <a:pt x="50" y="432"/>
                    <a:pt x="250" y="324"/>
                    <a:pt x="404" y="235"/>
                  </a:cubicBezTo>
                  <a:cubicBezTo>
                    <a:pt x="399" y="148"/>
                    <a:pt x="385" y="68"/>
                    <a:pt x="3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3510;p72">
              <a:extLst>
                <a:ext uri="{FF2B5EF4-FFF2-40B4-BE49-F238E27FC236}">
                  <a16:creationId xmlns:a16="http://schemas.microsoft.com/office/drawing/2014/main" id="{5CF564E1-5982-68F3-1462-E1151166FDDF}"/>
                </a:ext>
              </a:extLst>
            </p:cNvPr>
            <p:cNvSpPr/>
            <p:nvPr/>
          </p:nvSpPr>
          <p:spPr>
            <a:xfrm>
              <a:off x="4661271" y="2814688"/>
              <a:ext cx="19218" cy="29314"/>
            </a:xfrm>
            <a:custGeom>
              <a:avLst/>
              <a:gdLst/>
              <a:ahLst/>
              <a:cxnLst/>
              <a:rect l="l" t="t" r="r" b="b"/>
              <a:pathLst>
                <a:path w="375" h="572" extrusionOk="0">
                  <a:moveTo>
                    <a:pt x="244" y="1"/>
                  </a:moveTo>
                  <a:lnTo>
                    <a:pt x="1" y="542"/>
                  </a:lnTo>
                  <a:cubicBezTo>
                    <a:pt x="13" y="550"/>
                    <a:pt x="24" y="559"/>
                    <a:pt x="34" y="571"/>
                  </a:cubicBezTo>
                  <a:cubicBezTo>
                    <a:pt x="70" y="527"/>
                    <a:pt x="244" y="303"/>
                    <a:pt x="375" y="127"/>
                  </a:cubicBezTo>
                  <a:cubicBezTo>
                    <a:pt x="339" y="71"/>
                    <a:pt x="297" y="28"/>
                    <a:pt x="24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3511;p72">
              <a:extLst>
                <a:ext uri="{FF2B5EF4-FFF2-40B4-BE49-F238E27FC236}">
                  <a16:creationId xmlns:a16="http://schemas.microsoft.com/office/drawing/2014/main" id="{D0FB5903-F8B9-2DD1-6CB9-C8B74AFEDEB5}"/>
                </a:ext>
              </a:extLst>
            </p:cNvPr>
            <p:cNvSpPr/>
            <p:nvPr/>
          </p:nvSpPr>
          <p:spPr>
            <a:xfrm>
              <a:off x="4655942" y="2812638"/>
              <a:ext cx="12761" cy="29057"/>
            </a:xfrm>
            <a:custGeom>
              <a:avLst/>
              <a:gdLst/>
              <a:ahLst/>
              <a:cxnLst/>
              <a:rect l="l" t="t" r="r" b="b"/>
              <a:pathLst>
                <a:path w="249" h="567" extrusionOk="0">
                  <a:moveTo>
                    <a:pt x="191" y="0"/>
                  </a:moveTo>
                  <a:cubicBezTo>
                    <a:pt x="149" y="0"/>
                    <a:pt x="104" y="8"/>
                    <a:pt x="59" y="22"/>
                  </a:cubicBezTo>
                  <a:lnTo>
                    <a:pt x="0" y="567"/>
                  </a:lnTo>
                  <a:cubicBezTo>
                    <a:pt x="14" y="565"/>
                    <a:pt x="27" y="563"/>
                    <a:pt x="38" y="563"/>
                  </a:cubicBezTo>
                  <a:cubicBezTo>
                    <a:pt x="43" y="563"/>
                    <a:pt x="47" y="563"/>
                    <a:pt x="51" y="564"/>
                  </a:cubicBezTo>
                  <a:cubicBezTo>
                    <a:pt x="79" y="489"/>
                    <a:pt x="178" y="214"/>
                    <a:pt x="249" y="6"/>
                  </a:cubicBezTo>
                  <a:cubicBezTo>
                    <a:pt x="230" y="2"/>
                    <a:pt x="211" y="0"/>
                    <a:pt x="19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3512;p72">
              <a:extLst>
                <a:ext uri="{FF2B5EF4-FFF2-40B4-BE49-F238E27FC236}">
                  <a16:creationId xmlns:a16="http://schemas.microsoft.com/office/drawing/2014/main" id="{F765AE14-F20D-5459-549A-C9AB7F8514FA}"/>
                </a:ext>
              </a:extLst>
            </p:cNvPr>
            <p:cNvSpPr/>
            <p:nvPr/>
          </p:nvSpPr>
          <p:spPr>
            <a:xfrm>
              <a:off x="4643540" y="2816020"/>
              <a:ext cx="10250" cy="29621"/>
            </a:xfrm>
            <a:custGeom>
              <a:avLst/>
              <a:gdLst/>
              <a:ahLst/>
              <a:cxnLst/>
              <a:rect l="l" t="t" r="r" b="b"/>
              <a:pathLst>
                <a:path w="200" h="578" extrusionOk="0">
                  <a:moveTo>
                    <a:pt x="199" y="1"/>
                  </a:moveTo>
                  <a:lnTo>
                    <a:pt x="199" y="1"/>
                  </a:lnTo>
                  <a:cubicBezTo>
                    <a:pt x="193" y="4"/>
                    <a:pt x="189" y="6"/>
                    <a:pt x="183" y="10"/>
                  </a:cubicBezTo>
                  <a:cubicBezTo>
                    <a:pt x="120" y="45"/>
                    <a:pt x="58" y="94"/>
                    <a:pt x="0" y="151"/>
                  </a:cubicBezTo>
                  <a:lnTo>
                    <a:pt x="115" y="577"/>
                  </a:lnTo>
                  <a:cubicBezTo>
                    <a:pt x="132" y="562"/>
                    <a:pt x="149" y="548"/>
                    <a:pt x="167" y="536"/>
                  </a:cubicBezTo>
                  <a:cubicBezTo>
                    <a:pt x="172" y="464"/>
                    <a:pt x="192" y="199"/>
                    <a:pt x="19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3513;p72">
              <a:extLst>
                <a:ext uri="{FF2B5EF4-FFF2-40B4-BE49-F238E27FC236}">
                  <a16:creationId xmlns:a16="http://schemas.microsoft.com/office/drawing/2014/main" id="{C1879E24-DEAC-6564-A23D-16BE76BE0EBC}"/>
                </a:ext>
              </a:extLst>
            </p:cNvPr>
            <p:cNvSpPr/>
            <p:nvPr/>
          </p:nvSpPr>
          <p:spPr>
            <a:xfrm>
              <a:off x="4661733" y="2862553"/>
              <a:ext cx="18039" cy="19782"/>
            </a:xfrm>
            <a:custGeom>
              <a:avLst/>
              <a:gdLst/>
              <a:ahLst/>
              <a:cxnLst/>
              <a:rect l="l" t="t" r="r" b="b"/>
              <a:pathLst>
                <a:path w="352" h="386" extrusionOk="0">
                  <a:moveTo>
                    <a:pt x="33" y="1"/>
                  </a:moveTo>
                  <a:cubicBezTo>
                    <a:pt x="24" y="25"/>
                    <a:pt x="13" y="50"/>
                    <a:pt x="1" y="73"/>
                  </a:cubicBezTo>
                  <a:cubicBezTo>
                    <a:pt x="28" y="114"/>
                    <a:pt x="131" y="273"/>
                    <a:pt x="214" y="385"/>
                  </a:cubicBezTo>
                  <a:cubicBezTo>
                    <a:pt x="268" y="300"/>
                    <a:pt x="314" y="208"/>
                    <a:pt x="352" y="11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3514;p72">
              <a:extLst>
                <a:ext uri="{FF2B5EF4-FFF2-40B4-BE49-F238E27FC236}">
                  <a16:creationId xmlns:a16="http://schemas.microsoft.com/office/drawing/2014/main" id="{6F0E7DD0-00AB-0B3F-9B3F-889F595C9AD7}"/>
                </a:ext>
              </a:extLst>
            </p:cNvPr>
            <p:cNvSpPr/>
            <p:nvPr/>
          </p:nvSpPr>
          <p:spPr>
            <a:xfrm>
              <a:off x="4664756" y="2846512"/>
              <a:ext cx="20243" cy="14657"/>
            </a:xfrm>
            <a:custGeom>
              <a:avLst/>
              <a:gdLst/>
              <a:ahLst/>
              <a:cxnLst/>
              <a:rect l="l" t="t" r="r" b="b"/>
              <a:pathLst>
                <a:path w="395" h="286" extrusionOk="0">
                  <a:moveTo>
                    <a:pt x="394" y="1"/>
                  </a:moveTo>
                  <a:lnTo>
                    <a:pt x="11" y="157"/>
                  </a:lnTo>
                  <a:cubicBezTo>
                    <a:pt x="8" y="180"/>
                    <a:pt x="5" y="203"/>
                    <a:pt x="0" y="228"/>
                  </a:cubicBezTo>
                  <a:cubicBezTo>
                    <a:pt x="28" y="234"/>
                    <a:pt x="202" y="269"/>
                    <a:pt x="339" y="286"/>
                  </a:cubicBezTo>
                  <a:cubicBezTo>
                    <a:pt x="367" y="192"/>
                    <a:pt x="386" y="96"/>
                    <a:pt x="39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3515;p72">
              <a:extLst>
                <a:ext uri="{FF2B5EF4-FFF2-40B4-BE49-F238E27FC236}">
                  <a16:creationId xmlns:a16="http://schemas.microsoft.com/office/drawing/2014/main" id="{E2CFE464-E065-8A74-0820-15FE1AA9C915}"/>
                </a:ext>
              </a:extLst>
            </p:cNvPr>
            <p:cNvSpPr/>
            <p:nvPr/>
          </p:nvSpPr>
          <p:spPr>
            <a:xfrm>
              <a:off x="4629857" y="2877261"/>
              <a:ext cx="17475" cy="29365"/>
            </a:xfrm>
            <a:custGeom>
              <a:avLst/>
              <a:gdLst/>
              <a:ahLst/>
              <a:cxnLst/>
              <a:rect l="l" t="t" r="r" b="b"/>
              <a:pathLst>
                <a:path w="341" h="573" extrusionOk="0">
                  <a:moveTo>
                    <a:pt x="299" y="0"/>
                  </a:moveTo>
                  <a:cubicBezTo>
                    <a:pt x="278" y="37"/>
                    <a:pt x="117" y="302"/>
                    <a:pt x="0" y="508"/>
                  </a:cubicBezTo>
                  <a:cubicBezTo>
                    <a:pt x="46" y="543"/>
                    <a:pt x="102" y="564"/>
                    <a:pt x="160" y="572"/>
                  </a:cubicBezTo>
                  <a:lnTo>
                    <a:pt x="341" y="11"/>
                  </a:lnTo>
                  <a:cubicBezTo>
                    <a:pt x="327" y="9"/>
                    <a:pt x="312" y="5"/>
                    <a:pt x="29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3516;p72">
              <a:extLst>
                <a:ext uri="{FF2B5EF4-FFF2-40B4-BE49-F238E27FC236}">
                  <a16:creationId xmlns:a16="http://schemas.microsoft.com/office/drawing/2014/main" id="{554B4FFE-0B7A-72CE-4A19-BEEC19D5788B}"/>
                </a:ext>
              </a:extLst>
            </p:cNvPr>
            <p:cNvSpPr/>
            <p:nvPr/>
          </p:nvSpPr>
          <p:spPr>
            <a:xfrm>
              <a:off x="4644052" y="2876543"/>
              <a:ext cx="10301" cy="29724"/>
            </a:xfrm>
            <a:custGeom>
              <a:avLst/>
              <a:gdLst/>
              <a:ahLst/>
              <a:cxnLst/>
              <a:rect l="l" t="t" r="r" b="b"/>
              <a:pathLst>
                <a:path w="201" h="580" extrusionOk="0">
                  <a:moveTo>
                    <a:pt x="166" y="0"/>
                  </a:moveTo>
                  <a:cubicBezTo>
                    <a:pt x="148" y="10"/>
                    <a:pt x="131" y="16"/>
                    <a:pt x="114" y="20"/>
                  </a:cubicBezTo>
                  <a:cubicBezTo>
                    <a:pt x="101" y="85"/>
                    <a:pt x="41" y="367"/>
                    <a:pt x="1" y="580"/>
                  </a:cubicBezTo>
                  <a:cubicBezTo>
                    <a:pt x="56" y="568"/>
                    <a:pt x="113" y="546"/>
                    <a:pt x="173" y="513"/>
                  </a:cubicBezTo>
                  <a:cubicBezTo>
                    <a:pt x="182" y="506"/>
                    <a:pt x="191" y="500"/>
                    <a:pt x="200" y="494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3517;p72">
              <a:extLst>
                <a:ext uri="{FF2B5EF4-FFF2-40B4-BE49-F238E27FC236}">
                  <a16:creationId xmlns:a16="http://schemas.microsoft.com/office/drawing/2014/main" id="{F70214F2-E97B-7313-D222-90602FE36921}"/>
                </a:ext>
              </a:extLst>
            </p:cNvPr>
            <p:cNvSpPr/>
            <p:nvPr/>
          </p:nvSpPr>
          <p:spPr>
            <a:xfrm>
              <a:off x="4656403" y="2870906"/>
              <a:ext cx="12709" cy="27212"/>
            </a:xfrm>
            <a:custGeom>
              <a:avLst/>
              <a:gdLst/>
              <a:ahLst/>
              <a:cxnLst/>
              <a:rect l="l" t="t" r="r" b="b"/>
              <a:pathLst>
                <a:path w="248" h="531" extrusionOk="0">
                  <a:moveTo>
                    <a:pt x="48" y="0"/>
                  </a:moveTo>
                  <a:cubicBezTo>
                    <a:pt x="33" y="18"/>
                    <a:pt x="16" y="37"/>
                    <a:pt x="1" y="54"/>
                  </a:cubicBezTo>
                  <a:cubicBezTo>
                    <a:pt x="7" y="112"/>
                    <a:pt x="34" y="353"/>
                    <a:pt x="60" y="531"/>
                  </a:cubicBezTo>
                  <a:cubicBezTo>
                    <a:pt x="128" y="474"/>
                    <a:pt x="191" y="403"/>
                    <a:pt x="247" y="32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3518;p72">
              <a:extLst>
                <a:ext uri="{FF2B5EF4-FFF2-40B4-BE49-F238E27FC236}">
                  <a16:creationId xmlns:a16="http://schemas.microsoft.com/office/drawing/2014/main" id="{F619CA0A-43D8-1DA1-4407-3E804107CE4C}"/>
                </a:ext>
              </a:extLst>
            </p:cNvPr>
            <p:cNvSpPr/>
            <p:nvPr/>
          </p:nvSpPr>
          <p:spPr>
            <a:xfrm>
              <a:off x="4643386" y="2845795"/>
              <a:ext cx="19064" cy="27725"/>
            </a:xfrm>
            <a:custGeom>
              <a:avLst/>
              <a:gdLst/>
              <a:ahLst/>
              <a:cxnLst/>
              <a:rect l="l" t="t" r="r" b="b"/>
              <a:pathLst>
                <a:path w="372" h="541" extrusionOk="0">
                  <a:moveTo>
                    <a:pt x="259" y="1"/>
                  </a:moveTo>
                  <a:cubicBezTo>
                    <a:pt x="236" y="1"/>
                    <a:pt x="212" y="8"/>
                    <a:pt x="186" y="22"/>
                  </a:cubicBezTo>
                  <a:cubicBezTo>
                    <a:pt x="83" y="82"/>
                    <a:pt x="0" y="242"/>
                    <a:pt x="0" y="378"/>
                  </a:cubicBezTo>
                  <a:cubicBezTo>
                    <a:pt x="0" y="480"/>
                    <a:pt x="46" y="540"/>
                    <a:pt x="111" y="540"/>
                  </a:cubicBezTo>
                  <a:cubicBezTo>
                    <a:pt x="134" y="540"/>
                    <a:pt x="159" y="533"/>
                    <a:pt x="186" y="518"/>
                  </a:cubicBezTo>
                  <a:cubicBezTo>
                    <a:pt x="288" y="459"/>
                    <a:pt x="371" y="300"/>
                    <a:pt x="371" y="164"/>
                  </a:cubicBezTo>
                  <a:cubicBezTo>
                    <a:pt x="371" y="62"/>
                    <a:pt x="325" y="1"/>
                    <a:pt x="25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3519;p72">
              <a:extLst>
                <a:ext uri="{FF2B5EF4-FFF2-40B4-BE49-F238E27FC236}">
                  <a16:creationId xmlns:a16="http://schemas.microsoft.com/office/drawing/2014/main" id="{4896BD24-C2E0-AA8C-66A8-3CD18D41CD51}"/>
                </a:ext>
              </a:extLst>
            </p:cNvPr>
            <p:cNvSpPr/>
            <p:nvPr/>
          </p:nvSpPr>
          <p:spPr>
            <a:xfrm>
              <a:off x="4649177" y="2852816"/>
              <a:ext cx="10352" cy="14913"/>
            </a:xfrm>
            <a:custGeom>
              <a:avLst/>
              <a:gdLst/>
              <a:ahLst/>
              <a:cxnLst/>
              <a:rect l="l" t="t" r="r" b="b"/>
              <a:pathLst>
                <a:path w="202" h="291" extrusionOk="0">
                  <a:moveTo>
                    <a:pt x="140" y="1"/>
                  </a:moveTo>
                  <a:cubicBezTo>
                    <a:pt x="128" y="1"/>
                    <a:pt x="114" y="4"/>
                    <a:pt x="100" y="13"/>
                  </a:cubicBezTo>
                  <a:cubicBezTo>
                    <a:pt x="45" y="43"/>
                    <a:pt x="1" y="129"/>
                    <a:pt x="1" y="203"/>
                  </a:cubicBezTo>
                  <a:cubicBezTo>
                    <a:pt x="1" y="258"/>
                    <a:pt x="26" y="291"/>
                    <a:pt x="61" y="291"/>
                  </a:cubicBezTo>
                  <a:cubicBezTo>
                    <a:pt x="73" y="291"/>
                    <a:pt x="86" y="287"/>
                    <a:pt x="100" y="279"/>
                  </a:cubicBezTo>
                  <a:cubicBezTo>
                    <a:pt x="155" y="247"/>
                    <a:pt x="201" y="161"/>
                    <a:pt x="201" y="88"/>
                  </a:cubicBezTo>
                  <a:cubicBezTo>
                    <a:pt x="201" y="33"/>
                    <a:pt x="176" y="1"/>
                    <a:pt x="1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3520;p72">
              <a:extLst>
                <a:ext uri="{FF2B5EF4-FFF2-40B4-BE49-F238E27FC236}">
                  <a16:creationId xmlns:a16="http://schemas.microsoft.com/office/drawing/2014/main" id="{C5DC51C5-F9A4-942D-AF05-8D1561A9D87B}"/>
                </a:ext>
              </a:extLst>
            </p:cNvPr>
            <p:cNvSpPr/>
            <p:nvPr/>
          </p:nvSpPr>
          <p:spPr>
            <a:xfrm>
              <a:off x="4191179" y="2650645"/>
              <a:ext cx="43304" cy="27417"/>
            </a:xfrm>
            <a:custGeom>
              <a:avLst/>
              <a:gdLst/>
              <a:ahLst/>
              <a:cxnLst/>
              <a:rect l="l" t="t" r="r" b="b"/>
              <a:pathLst>
                <a:path w="845" h="535" extrusionOk="0">
                  <a:moveTo>
                    <a:pt x="145" y="1"/>
                  </a:moveTo>
                  <a:cubicBezTo>
                    <a:pt x="113" y="1"/>
                    <a:pt x="84" y="8"/>
                    <a:pt x="58" y="21"/>
                  </a:cubicBezTo>
                  <a:cubicBezTo>
                    <a:pt x="12" y="87"/>
                    <a:pt x="1" y="188"/>
                    <a:pt x="51" y="315"/>
                  </a:cubicBezTo>
                  <a:cubicBezTo>
                    <a:pt x="56" y="324"/>
                    <a:pt x="62" y="335"/>
                    <a:pt x="67" y="346"/>
                  </a:cubicBezTo>
                  <a:cubicBezTo>
                    <a:pt x="62" y="281"/>
                    <a:pt x="74" y="228"/>
                    <a:pt x="102" y="188"/>
                  </a:cubicBezTo>
                  <a:cubicBezTo>
                    <a:pt x="129" y="176"/>
                    <a:pt x="159" y="168"/>
                    <a:pt x="191" y="168"/>
                  </a:cubicBezTo>
                  <a:cubicBezTo>
                    <a:pt x="209" y="168"/>
                    <a:pt x="227" y="171"/>
                    <a:pt x="246" y="175"/>
                  </a:cubicBezTo>
                  <a:cubicBezTo>
                    <a:pt x="389" y="214"/>
                    <a:pt x="639" y="409"/>
                    <a:pt x="790" y="534"/>
                  </a:cubicBezTo>
                  <a:cubicBezTo>
                    <a:pt x="810" y="505"/>
                    <a:pt x="829" y="478"/>
                    <a:pt x="844" y="451"/>
                  </a:cubicBezTo>
                  <a:cubicBezTo>
                    <a:pt x="737" y="358"/>
                    <a:pt x="381" y="56"/>
                    <a:pt x="202" y="8"/>
                  </a:cubicBezTo>
                  <a:cubicBezTo>
                    <a:pt x="182" y="3"/>
                    <a:pt x="163" y="1"/>
                    <a:pt x="145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3521;p72">
              <a:extLst>
                <a:ext uri="{FF2B5EF4-FFF2-40B4-BE49-F238E27FC236}">
                  <a16:creationId xmlns:a16="http://schemas.microsoft.com/office/drawing/2014/main" id="{299CFA13-7129-05A0-4E62-F1F3A22D62F8}"/>
                </a:ext>
              </a:extLst>
            </p:cNvPr>
            <p:cNvSpPr/>
            <p:nvPr/>
          </p:nvSpPr>
          <p:spPr>
            <a:xfrm>
              <a:off x="4194356" y="2659254"/>
              <a:ext cx="37359" cy="36796"/>
            </a:xfrm>
            <a:custGeom>
              <a:avLst/>
              <a:gdLst/>
              <a:ahLst/>
              <a:cxnLst/>
              <a:rect l="l" t="t" r="r" b="b"/>
              <a:pathLst>
                <a:path w="729" h="718" extrusionOk="0">
                  <a:moveTo>
                    <a:pt x="129" y="0"/>
                  </a:moveTo>
                  <a:cubicBezTo>
                    <a:pt x="97" y="0"/>
                    <a:pt x="67" y="8"/>
                    <a:pt x="40" y="20"/>
                  </a:cubicBezTo>
                  <a:cubicBezTo>
                    <a:pt x="12" y="60"/>
                    <a:pt x="0" y="113"/>
                    <a:pt x="5" y="178"/>
                  </a:cubicBezTo>
                  <a:cubicBezTo>
                    <a:pt x="118" y="435"/>
                    <a:pt x="374" y="716"/>
                    <a:pt x="448" y="717"/>
                  </a:cubicBezTo>
                  <a:cubicBezTo>
                    <a:pt x="492" y="717"/>
                    <a:pt x="626" y="526"/>
                    <a:pt x="728" y="366"/>
                  </a:cubicBezTo>
                  <a:cubicBezTo>
                    <a:pt x="577" y="241"/>
                    <a:pt x="327" y="46"/>
                    <a:pt x="184" y="7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3522;p72">
              <a:extLst>
                <a:ext uri="{FF2B5EF4-FFF2-40B4-BE49-F238E27FC236}">
                  <a16:creationId xmlns:a16="http://schemas.microsoft.com/office/drawing/2014/main" id="{58D02795-11C5-1783-C226-C3D787E97EB9}"/>
                </a:ext>
              </a:extLst>
            </p:cNvPr>
            <p:cNvSpPr/>
            <p:nvPr/>
          </p:nvSpPr>
          <p:spPr>
            <a:xfrm>
              <a:off x="4194100" y="2645725"/>
              <a:ext cx="48941" cy="28084"/>
            </a:xfrm>
            <a:custGeom>
              <a:avLst/>
              <a:gdLst/>
              <a:ahLst/>
              <a:cxnLst/>
              <a:rect l="l" t="t" r="r" b="b"/>
              <a:pathLst>
                <a:path w="955" h="548" extrusionOk="0">
                  <a:moveTo>
                    <a:pt x="263" y="0"/>
                  </a:moveTo>
                  <a:cubicBezTo>
                    <a:pt x="155" y="0"/>
                    <a:pt x="42" y="56"/>
                    <a:pt x="1" y="117"/>
                  </a:cubicBezTo>
                  <a:cubicBezTo>
                    <a:pt x="27" y="104"/>
                    <a:pt x="56" y="97"/>
                    <a:pt x="88" y="97"/>
                  </a:cubicBezTo>
                  <a:cubicBezTo>
                    <a:pt x="106" y="97"/>
                    <a:pt x="125" y="99"/>
                    <a:pt x="145" y="104"/>
                  </a:cubicBezTo>
                  <a:cubicBezTo>
                    <a:pt x="324" y="152"/>
                    <a:pt x="680" y="454"/>
                    <a:pt x="787" y="547"/>
                  </a:cubicBezTo>
                  <a:cubicBezTo>
                    <a:pt x="835" y="472"/>
                    <a:pt x="954" y="394"/>
                    <a:pt x="954" y="394"/>
                  </a:cubicBezTo>
                  <a:cubicBezTo>
                    <a:pt x="954" y="394"/>
                    <a:pt x="571" y="126"/>
                    <a:pt x="375" y="25"/>
                  </a:cubicBezTo>
                  <a:cubicBezTo>
                    <a:pt x="340" y="7"/>
                    <a:pt x="302" y="0"/>
                    <a:pt x="263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3523;p72">
              <a:extLst>
                <a:ext uri="{FF2B5EF4-FFF2-40B4-BE49-F238E27FC236}">
                  <a16:creationId xmlns:a16="http://schemas.microsoft.com/office/drawing/2014/main" id="{BD8B423C-3038-295E-B1AB-3FCC56C1823A}"/>
                </a:ext>
              </a:extLst>
            </p:cNvPr>
            <p:cNvSpPr/>
            <p:nvPr/>
          </p:nvSpPr>
          <p:spPr>
            <a:xfrm>
              <a:off x="4118920" y="2659254"/>
              <a:ext cx="308049" cy="129759"/>
            </a:xfrm>
            <a:custGeom>
              <a:avLst/>
              <a:gdLst/>
              <a:ahLst/>
              <a:cxnLst/>
              <a:rect l="l" t="t" r="r" b="b"/>
              <a:pathLst>
                <a:path w="6011" h="2532" extrusionOk="0">
                  <a:moveTo>
                    <a:pt x="2841" y="1"/>
                  </a:moveTo>
                  <a:cubicBezTo>
                    <a:pt x="2663" y="1"/>
                    <a:pt x="2436" y="47"/>
                    <a:pt x="2170" y="202"/>
                  </a:cubicBezTo>
                  <a:cubicBezTo>
                    <a:pt x="2049" y="273"/>
                    <a:pt x="1221" y="728"/>
                    <a:pt x="505" y="1252"/>
                  </a:cubicBezTo>
                  <a:cubicBezTo>
                    <a:pt x="293" y="1407"/>
                    <a:pt x="131" y="1528"/>
                    <a:pt x="0" y="1636"/>
                  </a:cubicBezTo>
                  <a:cubicBezTo>
                    <a:pt x="171" y="1738"/>
                    <a:pt x="359" y="1858"/>
                    <a:pt x="566" y="2001"/>
                  </a:cubicBezTo>
                  <a:cubicBezTo>
                    <a:pt x="1030" y="2321"/>
                    <a:pt x="1511" y="2532"/>
                    <a:pt x="2068" y="2532"/>
                  </a:cubicBezTo>
                  <a:cubicBezTo>
                    <a:pt x="2383" y="2532"/>
                    <a:pt x="2723" y="2465"/>
                    <a:pt x="3097" y="2312"/>
                  </a:cubicBezTo>
                  <a:cubicBezTo>
                    <a:pt x="3459" y="2163"/>
                    <a:pt x="3988" y="1896"/>
                    <a:pt x="4529" y="1806"/>
                  </a:cubicBezTo>
                  <a:cubicBezTo>
                    <a:pt x="4781" y="1764"/>
                    <a:pt x="5062" y="1751"/>
                    <a:pt x="5310" y="1751"/>
                  </a:cubicBezTo>
                  <a:cubicBezTo>
                    <a:pt x="5699" y="1751"/>
                    <a:pt x="6010" y="1783"/>
                    <a:pt x="6010" y="1783"/>
                  </a:cubicBezTo>
                  <a:cubicBezTo>
                    <a:pt x="6010" y="1783"/>
                    <a:pt x="4333" y="811"/>
                    <a:pt x="2875" y="1"/>
                  </a:cubicBezTo>
                  <a:cubicBezTo>
                    <a:pt x="2864" y="1"/>
                    <a:pt x="2852" y="1"/>
                    <a:pt x="2841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3524;p72">
              <a:extLst>
                <a:ext uri="{FF2B5EF4-FFF2-40B4-BE49-F238E27FC236}">
                  <a16:creationId xmlns:a16="http://schemas.microsoft.com/office/drawing/2014/main" id="{E613072B-97BA-B961-C7EA-7F70CE3EBF06}"/>
                </a:ext>
              </a:extLst>
            </p:cNvPr>
            <p:cNvSpPr/>
            <p:nvPr/>
          </p:nvSpPr>
          <p:spPr>
            <a:xfrm>
              <a:off x="3989571" y="2659305"/>
              <a:ext cx="746881" cy="456513"/>
            </a:xfrm>
            <a:custGeom>
              <a:avLst/>
              <a:gdLst/>
              <a:ahLst/>
              <a:cxnLst/>
              <a:rect l="l" t="t" r="r" b="b"/>
              <a:pathLst>
                <a:path w="14574" h="8908" extrusionOk="0">
                  <a:moveTo>
                    <a:pt x="5399" y="0"/>
                  </a:moveTo>
                  <a:lnTo>
                    <a:pt x="5399" y="0"/>
                  </a:lnTo>
                  <a:cubicBezTo>
                    <a:pt x="6857" y="810"/>
                    <a:pt x="8534" y="1782"/>
                    <a:pt x="8534" y="1782"/>
                  </a:cubicBezTo>
                  <a:cubicBezTo>
                    <a:pt x="8534" y="1782"/>
                    <a:pt x="8223" y="1750"/>
                    <a:pt x="7834" y="1750"/>
                  </a:cubicBezTo>
                  <a:cubicBezTo>
                    <a:pt x="7586" y="1750"/>
                    <a:pt x="7305" y="1763"/>
                    <a:pt x="7053" y="1805"/>
                  </a:cubicBezTo>
                  <a:cubicBezTo>
                    <a:pt x="6512" y="1895"/>
                    <a:pt x="5983" y="2162"/>
                    <a:pt x="5621" y="2311"/>
                  </a:cubicBezTo>
                  <a:cubicBezTo>
                    <a:pt x="5247" y="2464"/>
                    <a:pt x="4907" y="2531"/>
                    <a:pt x="4592" y="2531"/>
                  </a:cubicBezTo>
                  <a:cubicBezTo>
                    <a:pt x="4035" y="2531"/>
                    <a:pt x="3554" y="2320"/>
                    <a:pt x="3090" y="2000"/>
                  </a:cubicBezTo>
                  <a:cubicBezTo>
                    <a:pt x="2883" y="1857"/>
                    <a:pt x="2695" y="1737"/>
                    <a:pt x="2524" y="1635"/>
                  </a:cubicBezTo>
                  <a:cubicBezTo>
                    <a:pt x="2432" y="1711"/>
                    <a:pt x="2354" y="1782"/>
                    <a:pt x="2297" y="1848"/>
                  </a:cubicBezTo>
                  <a:cubicBezTo>
                    <a:pt x="2052" y="2134"/>
                    <a:pt x="1126" y="3321"/>
                    <a:pt x="947" y="3530"/>
                  </a:cubicBezTo>
                  <a:cubicBezTo>
                    <a:pt x="616" y="3914"/>
                    <a:pt x="475" y="4255"/>
                    <a:pt x="318" y="4704"/>
                  </a:cubicBezTo>
                  <a:cubicBezTo>
                    <a:pt x="228" y="4963"/>
                    <a:pt x="151" y="5314"/>
                    <a:pt x="87" y="5684"/>
                  </a:cubicBezTo>
                  <a:cubicBezTo>
                    <a:pt x="53" y="5878"/>
                    <a:pt x="1" y="6305"/>
                    <a:pt x="15" y="6492"/>
                  </a:cubicBezTo>
                  <a:lnTo>
                    <a:pt x="4252" y="8908"/>
                  </a:lnTo>
                  <a:lnTo>
                    <a:pt x="5356" y="6032"/>
                  </a:lnTo>
                  <a:lnTo>
                    <a:pt x="7961" y="4480"/>
                  </a:lnTo>
                  <a:lnTo>
                    <a:pt x="12784" y="2331"/>
                  </a:lnTo>
                  <a:lnTo>
                    <a:pt x="14573" y="1380"/>
                  </a:lnTo>
                  <a:lnTo>
                    <a:pt x="13816" y="946"/>
                  </a:lnTo>
                  <a:cubicBezTo>
                    <a:pt x="13164" y="1049"/>
                    <a:pt x="12640" y="1256"/>
                    <a:pt x="12094" y="1655"/>
                  </a:cubicBezTo>
                  <a:cubicBezTo>
                    <a:pt x="11197" y="2311"/>
                    <a:pt x="10785" y="2311"/>
                    <a:pt x="10785" y="2311"/>
                  </a:cubicBezTo>
                  <a:cubicBezTo>
                    <a:pt x="10785" y="2311"/>
                    <a:pt x="9799" y="1757"/>
                    <a:pt x="9419" y="1495"/>
                  </a:cubicBezTo>
                  <a:cubicBezTo>
                    <a:pt x="9040" y="1233"/>
                    <a:pt x="7961" y="588"/>
                    <a:pt x="7292" y="348"/>
                  </a:cubicBezTo>
                  <a:cubicBezTo>
                    <a:pt x="7156" y="299"/>
                    <a:pt x="7035" y="258"/>
                    <a:pt x="6925" y="220"/>
                  </a:cubicBezTo>
                  <a:cubicBezTo>
                    <a:pt x="6903" y="226"/>
                    <a:pt x="6879" y="235"/>
                    <a:pt x="6860" y="238"/>
                  </a:cubicBezTo>
                  <a:cubicBezTo>
                    <a:pt x="6806" y="248"/>
                    <a:pt x="6750" y="252"/>
                    <a:pt x="6692" y="252"/>
                  </a:cubicBezTo>
                  <a:cubicBezTo>
                    <a:pt x="6355" y="252"/>
                    <a:pt x="5961" y="105"/>
                    <a:pt x="5574" y="20"/>
                  </a:cubicBezTo>
                  <a:cubicBezTo>
                    <a:pt x="5523" y="10"/>
                    <a:pt x="5465" y="2"/>
                    <a:pt x="5399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3525;p72">
              <a:extLst>
                <a:ext uri="{FF2B5EF4-FFF2-40B4-BE49-F238E27FC236}">
                  <a16:creationId xmlns:a16="http://schemas.microsoft.com/office/drawing/2014/main" id="{88443745-722F-4D00-32A1-D82A7F82C96D}"/>
                </a:ext>
              </a:extLst>
            </p:cNvPr>
            <p:cNvSpPr/>
            <p:nvPr/>
          </p:nvSpPr>
          <p:spPr>
            <a:xfrm>
              <a:off x="4344408" y="2599397"/>
              <a:ext cx="353198" cy="178341"/>
            </a:xfrm>
            <a:custGeom>
              <a:avLst/>
              <a:gdLst/>
              <a:ahLst/>
              <a:cxnLst/>
              <a:rect l="l" t="t" r="r" b="b"/>
              <a:pathLst>
                <a:path w="6892" h="3480" extrusionOk="0">
                  <a:moveTo>
                    <a:pt x="2944" y="1"/>
                  </a:moveTo>
                  <a:cubicBezTo>
                    <a:pt x="2630" y="1"/>
                    <a:pt x="2226" y="137"/>
                    <a:pt x="1696" y="427"/>
                  </a:cubicBezTo>
                  <a:cubicBezTo>
                    <a:pt x="971" y="824"/>
                    <a:pt x="318" y="1289"/>
                    <a:pt x="1" y="1389"/>
                  </a:cubicBezTo>
                  <a:cubicBezTo>
                    <a:pt x="111" y="1427"/>
                    <a:pt x="232" y="1468"/>
                    <a:pt x="368" y="1517"/>
                  </a:cubicBezTo>
                  <a:cubicBezTo>
                    <a:pt x="1037" y="1757"/>
                    <a:pt x="2116" y="2402"/>
                    <a:pt x="2495" y="2664"/>
                  </a:cubicBezTo>
                  <a:cubicBezTo>
                    <a:pt x="2875" y="2926"/>
                    <a:pt x="3861" y="3480"/>
                    <a:pt x="3861" y="3480"/>
                  </a:cubicBezTo>
                  <a:cubicBezTo>
                    <a:pt x="3861" y="3480"/>
                    <a:pt x="4273" y="3480"/>
                    <a:pt x="5170" y="2824"/>
                  </a:cubicBezTo>
                  <a:cubicBezTo>
                    <a:pt x="5716" y="2425"/>
                    <a:pt x="6240" y="2218"/>
                    <a:pt x="6892" y="2115"/>
                  </a:cubicBezTo>
                  <a:lnTo>
                    <a:pt x="3352" y="95"/>
                  </a:lnTo>
                  <a:cubicBezTo>
                    <a:pt x="3352" y="95"/>
                    <a:pt x="3349" y="96"/>
                    <a:pt x="3346" y="98"/>
                  </a:cubicBezTo>
                  <a:cubicBezTo>
                    <a:pt x="3231" y="34"/>
                    <a:pt x="3099" y="1"/>
                    <a:pt x="2944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3526;p72">
              <a:extLst>
                <a:ext uri="{FF2B5EF4-FFF2-40B4-BE49-F238E27FC236}">
                  <a16:creationId xmlns:a16="http://schemas.microsoft.com/office/drawing/2014/main" id="{6061852D-CCFF-1BD6-6F5C-F475E3E923AF}"/>
                </a:ext>
              </a:extLst>
            </p:cNvPr>
            <p:cNvSpPr/>
            <p:nvPr/>
          </p:nvSpPr>
          <p:spPr>
            <a:xfrm>
              <a:off x="4206758" y="2722955"/>
              <a:ext cx="551218" cy="394298"/>
            </a:xfrm>
            <a:custGeom>
              <a:avLst/>
              <a:gdLst/>
              <a:ahLst/>
              <a:cxnLst/>
              <a:rect l="l" t="t" r="r" b="b"/>
              <a:pathLst>
                <a:path w="10756" h="7694" extrusionOk="0">
                  <a:moveTo>
                    <a:pt x="9875" y="1"/>
                  </a:moveTo>
                  <a:cubicBezTo>
                    <a:pt x="9559" y="1"/>
                    <a:pt x="9151" y="140"/>
                    <a:pt x="8620" y="431"/>
                  </a:cubicBezTo>
                  <a:cubicBezTo>
                    <a:pt x="7846" y="856"/>
                    <a:pt x="7148" y="1362"/>
                    <a:pt x="6860" y="1412"/>
                  </a:cubicBezTo>
                  <a:cubicBezTo>
                    <a:pt x="6806" y="1421"/>
                    <a:pt x="6751" y="1426"/>
                    <a:pt x="6695" y="1426"/>
                  </a:cubicBezTo>
                  <a:cubicBezTo>
                    <a:pt x="6356" y="1426"/>
                    <a:pt x="5962" y="1279"/>
                    <a:pt x="5573" y="1194"/>
                  </a:cubicBezTo>
                  <a:cubicBezTo>
                    <a:pt x="5515" y="1182"/>
                    <a:pt x="5446" y="1173"/>
                    <a:pt x="5367" y="1173"/>
                  </a:cubicBezTo>
                  <a:cubicBezTo>
                    <a:pt x="5190" y="1173"/>
                    <a:pt x="4961" y="1219"/>
                    <a:pt x="4693" y="1374"/>
                  </a:cubicBezTo>
                  <a:cubicBezTo>
                    <a:pt x="4572" y="1444"/>
                    <a:pt x="3744" y="1900"/>
                    <a:pt x="3027" y="2426"/>
                  </a:cubicBezTo>
                  <a:cubicBezTo>
                    <a:pt x="2665" y="2691"/>
                    <a:pt x="2434" y="2863"/>
                    <a:pt x="2297" y="3022"/>
                  </a:cubicBezTo>
                  <a:cubicBezTo>
                    <a:pt x="2052" y="3307"/>
                    <a:pt x="1126" y="4494"/>
                    <a:pt x="946" y="4704"/>
                  </a:cubicBezTo>
                  <a:cubicBezTo>
                    <a:pt x="615" y="5089"/>
                    <a:pt x="474" y="5429"/>
                    <a:pt x="318" y="5877"/>
                  </a:cubicBezTo>
                  <a:cubicBezTo>
                    <a:pt x="227" y="6136"/>
                    <a:pt x="151" y="6487"/>
                    <a:pt x="86" y="6856"/>
                  </a:cubicBezTo>
                  <a:cubicBezTo>
                    <a:pt x="53" y="7053"/>
                    <a:pt x="0" y="7479"/>
                    <a:pt x="14" y="7666"/>
                  </a:cubicBezTo>
                  <a:cubicBezTo>
                    <a:pt x="41" y="7686"/>
                    <a:pt x="92" y="7694"/>
                    <a:pt x="156" y="7694"/>
                  </a:cubicBezTo>
                  <a:cubicBezTo>
                    <a:pt x="277" y="7694"/>
                    <a:pt x="446" y="7665"/>
                    <a:pt x="582" y="7637"/>
                  </a:cubicBezTo>
                  <a:cubicBezTo>
                    <a:pt x="582" y="7623"/>
                    <a:pt x="580" y="7609"/>
                    <a:pt x="580" y="7595"/>
                  </a:cubicBezTo>
                  <a:cubicBezTo>
                    <a:pt x="580" y="6634"/>
                    <a:pt x="1163" y="5519"/>
                    <a:pt x="1883" y="5104"/>
                  </a:cubicBezTo>
                  <a:cubicBezTo>
                    <a:pt x="2067" y="4997"/>
                    <a:pt x="2243" y="4947"/>
                    <a:pt x="2402" y="4947"/>
                  </a:cubicBezTo>
                  <a:cubicBezTo>
                    <a:pt x="2864" y="4947"/>
                    <a:pt x="3188" y="5374"/>
                    <a:pt x="3188" y="6090"/>
                  </a:cubicBezTo>
                  <a:cubicBezTo>
                    <a:pt x="3188" y="6130"/>
                    <a:pt x="3185" y="6171"/>
                    <a:pt x="3183" y="6212"/>
                  </a:cubicBezTo>
                  <a:lnTo>
                    <a:pt x="7353" y="3779"/>
                  </a:lnTo>
                  <a:cubicBezTo>
                    <a:pt x="7352" y="3750"/>
                    <a:pt x="7350" y="3723"/>
                    <a:pt x="7350" y="3694"/>
                  </a:cubicBezTo>
                  <a:cubicBezTo>
                    <a:pt x="7350" y="2734"/>
                    <a:pt x="7801" y="1687"/>
                    <a:pt x="8520" y="1271"/>
                  </a:cubicBezTo>
                  <a:cubicBezTo>
                    <a:pt x="8704" y="1165"/>
                    <a:pt x="8876" y="1115"/>
                    <a:pt x="9030" y="1115"/>
                  </a:cubicBezTo>
                  <a:cubicBezTo>
                    <a:pt x="9481" y="1115"/>
                    <a:pt x="9782" y="1543"/>
                    <a:pt x="9782" y="2258"/>
                  </a:cubicBezTo>
                  <a:cubicBezTo>
                    <a:pt x="9782" y="2289"/>
                    <a:pt x="9822" y="2318"/>
                    <a:pt x="9822" y="2350"/>
                  </a:cubicBezTo>
                  <a:cubicBezTo>
                    <a:pt x="9935" y="2286"/>
                    <a:pt x="10180" y="2153"/>
                    <a:pt x="10259" y="2110"/>
                  </a:cubicBezTo>
                  <a:cubicBezTo>
                    <a:pt x="10322" y="2073"/>
                    <a:pt x="10598" y="1671"/>
                    <a:pt x="10648" y="1420"/>
                  </a:cubicBezTo>
                  <a:cubicBezTo>
                    <a:pt x="10755" y="891"/>
                    <a:pt x="10693" y="521"/>
                    <a:pt x="10486" y="276"/>
                  </a:cubicBezTo>
                  <a:cubicBezTo>
                    <a:pt x="10333" y="95"/>
                    <a:pt x="10135" y="1"/>
                    <a:pt x="9875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3527;p72">
              <a:extLst>
                <a:ext uri="{FF2B5EF4-FFF2-40B4-BE49-F238E27FC236}">
                  <a16:creationId xmlns:a16="http://schemas.microsoft.com/office/drawing/2014/main" id="{AEFB3C68-14A3-681C-ACC5-44A0A08FE6B8}"/>
                </a:ext>
              </a:extLst>
            </p:cNvPr>
            <p:cNvSpPr/>
            <p:nvPr/>
          </p:nvSpPr>
          <p:spPr>
            <a:xfrm>
              <a:off x="4359578" y="2858760"/>
              <a:ext cx="208424" cy="160200"/>
            </a:xfrm>
            <a:custGeom>
              <a:avLst/>
              <a:gdLst/>
              <a:ahLst/>
              <a:cxnLst/>
              <a:rect l="l" t="t" r="r" b="b"/>
              <a:pathLst>
                <a:path w="4067" h="3126" extrusionOk="0">
                  <a:moveTo>
                    <a:pt x="4066" y="1"/>
                  </a:moveTo>
                  <a:lnTo>
                    <a:pt x="4066" y="1"/>
                  </a:lnTo>
                  <a:cubicBezTo>
                    <a:pt x="3304" y="242"/>
                    <a:pt x="2834" y="541"/>
                    <a:pt x="1875" y="1146"/>
                  </a:cubicBezTo>
                  <a:cubicBezTo>
                    <a:pt x="500" y="2014"/>
                    <a:pt x="0" y="2402"/>
                    <a:pt x="0" y="2402"/>
                  </a:cubicBezTo>
                  <a:cubicBezTo>
                    <a:pt x="218" y="2534"/>
                    <a:pt x="293" y="2762"/>
                    <a:pt x="324" y="3126"/>
                  </a:cubicBezTo>
                  <a:cubicBezTo>
                    <a:pt x="1363" y="2508"/>
                    <a:pt x="4052" y="958"/>
                    <a:pt x="4052" y="958"/>
                  </a:cubicBezTo>
                  <a:cubicBezTo>
                    <a:pt x="4052" y="958"/>
                    <a:pt x="4008" y="275"/>
                    <a:pt x="4066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3528;p72">
              <a:extLst>
                <a:ext uri="{FF2B5EF4-FFF2-40B4-BE49-F238E27FC236}">
                  <a16:creationId xmlns:a16="http://schemas.microsoft.com/office/drawing/2014/main" id="{096F10F5-4ADB-DA68-669E-D0670CFF3238}"/>
                </a:ext>
              </a:extLst>
            </p:cNvPr>
            <p:cNvSpPr/>
            <p:nvPr/>
          </p:nvSpPr>
          <p:spPr>
            <a:xfrm>
              <a:off x="4299772" y="2670836"/>
              <a:ext cx="242503" cy="118330"/>
            </a:xfrm>
            <a:custGeom>
              <a:avLst/>
              <a:gdLst/>
              <a:ahLst/>
              <a:cxnLst/>
              <a:rect l="l" t="t" r="r" b="b"/>
              <a:pathLst>
                <a:path w="4732" h="2309" extrusionOk="0">
                  <a:moveTo>
                    <a:pt x="1" y="1"/>
                  </a:moveTo>
                  <a:cubicBezTo>
                    <a:pt x="1" y="1"/>
                    <a:pt x="836" y="356"/>
                    <a:pt x="1716" y="902"/>
                  </a:cubicBezTo>
                  <a:cubicBezTo>
                    <a:pt x="2880" y="1623"/>
                    <a:pt x="2986" y="1690"/>
                    <a:pt x="3289" y="1879"/>
                  </a:cubicBezTo>
                  <a:cubicBezTo>
                    <a:pt x="3456" y="1983"/>
                    <a:pt x="3639" y="2058"/>
                    <a:pt x="3832" y="2103"/>
                  </a:cubicBezTo>
                  <a:lnTo>
                    <a:pt x="4732" y="2308"/>
                  </a:lnTo>
                  <a:cubicBezTo>
                    <a:pt x="4732" y="2308"/>
                    <a:pt x="3763" y="1719"/>
                    <a:pt x="2457" y="911"/>
                  </a:cubicBezTo>
                  <a:cubicBezTo>
                    <a:pt x="1758" y="481"/>
                    <a:pt x="988" y="171"/>
                    <a:pt x="988" y="17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3529;p72">
              <a:extLst>
                <a:ext uri="{FF2B5EF4-FFF2-40B4-BE49-F238E27FC236}">
                  <a16:creationId xmlns:a16="http://schemas.microsoft.com/office/drawing/2014/main" id="{F99165BF-9043-60D0-45E7-FD0D70B3CE46}"/>
                </a:ext>
              </a:extLst>
            </p:cNvPr>
            <p:cNvSpPr/>
            <p:nvPr/>
          </p:nvSpPr>
          <p:spPr>
            <a:xfrm>
              <a:off x="4063521" y="2777687"/>
              <a:ext cx="235072" cy="190436"/>
            </a:xfrm>
            <a:custGeom>
              <a:avLst/>
              <a:gdLst/>
              <a:ahLst/>
              <a:cxnLst/>
              <a:rect l="l" t="t" r="r" b="b"/>
              <a:pathLst>
                <a:path w="4587" h="3716" extrusionOk="0">
                  <a:moveTo>
                    <a:pt x="1061" y="1"/>
                  </a:moveTo>
                  <a:cubicBezTo>
                    <a:pt x="654" y="544"/>
                    <a:pt x="142" y="1328"/>
                    <a:pt x="1" y="1586"/>
                  </a:cubicBezTo>
                  <a:cubicBezTo>
                    <a:pt x="445" y="1821"/>
                    <a:pt x="2693" y="3124"/>
                    <a:pt x="3369" y="3716"/>
                  </a:cubicBezTo>
                  <a:cubicBezTo>
                    <a:pt x="3369" y="3716"/>
                    <a:pt x="3902" y="2944"/>
                    <a:pt x="4074" y="2701"/>
                  </a:cubicBezTo>
                  <a:cubicBezTo>
                    <a:pt x="4207" y="2512"/>
                    <a:pt x="4586" y="1982"/>
                    <a:pt x="4586" y="1982"/>
                  </a:cubicBezTo>
                  <a:cubicBezTo>
                    <a:pt x="4586" y="1982"/>
                    <a:pt x="2935" y="1160"/>
                    <a:pt x="2078" y="666"/>
                  </a:cubicBezTo>
                  <a:cubicBezTo>
                    <a:pt x="1552" y="363"/>
                    <a:pt x="1230" y="131"/>
                    <a:pt x="1061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3530;p72">
              <a:extLst>
                <a:ext uri="{FF2B5EF4-FFF2-40B4-BE49-F238E27FC236}">
                  <a16:creationId xmlns:a16="http://schemas.microsoft.com/office/drawing/2014/main" id="{E5BEE0FC-EDA3-B0A1-77AE-C9AC00D906E1}"/>
                </a:ext>
              </a:extLst>
            </p:cNvPr>
            <p:cNvSpPr/>
            <p:nvPr/>
          </p:nvSpPr>
          <p:spPr>
            <a:xfrm>
              <a:off x="4048044" y="2771486"/>
              <a:ext cx="188130" cy="198225"/>
            </a:xfrm>
            <a:custGeom>
              <a:avLst/>
              <a:gdLst/>
              <a:ahLst/>
              <a:cxnLst/>
              <a:rect l="l" t="t" r="r" b="b"/>
              <a:pathLst>
                <a:path w="3671" h="3868" extrusionOk="0">
                  <a:moveTo>
                    <a:pt x="1218" y="1"/>
                  </a:moveTo>
                  <a:lnTo>
                    <a:pt x="0" y="1802"/>
                  </a:lnTo>
                  <a:cubicBezTo>
                    <a:pt x="0" y="1802"/>
                    <a:pt x="257" y="2144"/>
                    <a:pt x="1420" y="2817"/>
                  </a:cubicBezTo>
                  <a:cubicBezTo>
                    <a:pt x="2664" y="3538"/>
                    <a:pt x="3628" y="3867"/>
                    <a:pt x="3628" y="3867"/>
                  </a:cubicBezTo>
                  <a:lnTo>
                    <a:pt x="3671" y="3837"/>
                  </a:lnTo>
                  <a:cubicBezTo>
                    <a:pt x="2995" y="3245"/>
                    <a:pt x="747" y="1942"/>
                    <a:pt x="303" y="1707"/>
                  </a:cubicBezTo>
                  <a:cubicBezTo>
                    <a:pt x="444" y="1449"/>
                    <a:pt x="956" y="665"/>
                    <a:pt x="1363" y="122"/>
                  </a:cubicBezTo>
                  <a:cubicBezTo>
                    <a:pt x="1264" y="44"/>
                    <a:pt x="1218" y="1"/>
                    <a:pt x="1218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3531;p72">
              <a:extLst>
                <a:ext uri="{FF2B5EF4-FFF2-40B4-BE49-F238E27FC236}">
                  <a16:creationId xmlns:a16="http://schemas.microsoft.com/office/drawing/2014/main" id="{928F6453-DDE4-7433-977A-A7A5FB4FA1CD}"/>
                </a:ext>
              </a:extLst>
            </p:cNvPr>
            <p:cNvSpPr/>
            <p:nvPr/>
          </p:nvSpPr>
          <p:spPr>
            <a:xfrm>
              <a:off x="4082124" y="2771486"/>
              <a:ext cx="216469" cy="114282"/>
            </a:xfrm>
            <a:custGeom>
              <a:avLst/>
              <a:gdLst/>
              <a:ahLst/>
              <a:cxnLst/>
              <a:rect l="l" t="t" r="r" b="b"/>
              <a:pathLst>
                <a:path w="4224" h="2230" extrusionOk="0">
                  <a:moveTo>
                    <a:pt x="553" y="1"/>
                  </a:moveTo>
                  <a:lnTo>
                    <a:pt x="1" y="816"/>
                  </a:lnTo>
                  <a:cubicBezTo>
                    <a:pt x="1" y="816"/>
                    <a:pt x="217" y="985"/>
                    <a:pt x="1347" y="1477"/>
                  </a:cubicBezTo>
                  <a:cubicBezTo>
                    <a:pt x="2322" y="1903"/>
                    <a:pt x="4133" y="2230"/>
                    <a:pt x="4133" y="2230"/>
                  </a:cubicBezTo>
                  <a:lnTo>
                    <a:pt x="4223" y="2103"/>
                  </a:lnTo>
                  <a:cubicBezTo>
                    <a:pt x="4223" y="2103"/>
                    <a:pt x="2382" y="1174"/>
                    <a:pt x="1905" y="894"/>
                  </a:cubicBezTo>
                  <a:cubicBezTo>
                    <a:pt x="1123" y="438"/>
                    <a:pt x="553" y="1"/>
                    <a:pt x="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3532;p72">
              <a:extLst>
                <a:ext uri="{FF2B5EF4-FFF2-40B4-BE49-F238E27FC236}">
                  <a16:creationId xmlns:a16="http://schemas.microsoft.com/office/drawing/2014/main" id="{E01D27E3-0FDD-6DC5-1748-84232BB22E53}"/>
                </a:ext>
              </a:extLst>
            </p:cNvPr>
            <p:cNvSpPr/>
            <p:nvPr/>
          </p:nvSpPr>
          <p:spPr>
            <a:xfrm>
              <a:off x="4046302" y="2770666"/>
              <a:ext cx="254393" cy="199045"/>
            </a:xfrm>
            <a:custGeom>
              <a:avLst/>
              <a:gdLst/>
              <a:ahLst/>
              <a:cxnLst/>
              <a:rect l="l" t="t" r="r" b="b"/>
              <a:pathLst>
                <a:path w="4964" h="3884" extrusionOk="0">
                  <a:moveTo>
                    <a:pt x="1269" y="0"/>
                  </a:moveTo>
                  <a:cubicBezTo>
                    <a:pt x="1215" y="0"/>
                    <a:pt x="1155" y="62"/>
                    <a:pt x="1039" y="211"/>
                  </a:cubicBezTo>
                  <a:cubicBezTo>
                    <a:pt x="858" y="441"/>
                    <a:pt x="1" y="1763"/>
                    <a:pt x="1" y="1763"/>
                  </a:cubicBezTo>
                  <a:lnTo>
                    <a:pt x="34" y="1818"/>
                  </a:lnTo>
                  <a:cubicBezTo>
                    <a:pt x="34" y="1818"/>
                    <a:pt x="712" y="883"/>
                    <a:pt x="829" y="697"/>
                  </a:cubicBezTo>
                  <a:cubicBezTo>
                    <a:pt x="970" y="472"/>
                    <a:pt x="1163" y="179"/>
                    <a:pt x="1236" y="138"/>
                  </a:cubicBezTo>
                  <a:cubicBezTo>
                    <a:pt x="1239" y="136"/>
                    <a:pt x="1242" y="136"/>
                    <a:pt x="1247" y="136"/>
                  </a:cubicBezTo>
                  <a:cubicBezTo>
                    <a:pt x="1365" y="136"/>
                    <a:pt x="2126" y="711"/>
                    <a:pt x="2817" y="1094"/>
                  </a:cubicBezTo>
                  <a:cubicBezTo>
                    <a:pt x="3533" y="1492"/>
                    <a:pt x="4623" y="1964"/>
                    <a:pt x="4738" y="2042"/>
                  </a:cubicBezTo>
                  <a:cubicBezTo>
                    <a:pt x="4855" y="2119"/>
                    <a:pt x="4796" y="2160"/>
                    <a:pt x="4657" y="2391"/>
                  </a:cubicBezTo>
                  <a:cubicBezTo>
                    <a:pt x="4516" y="2623"/>
                    <a:pt x="3705" y="3704"/>
                    <a:pt x="3608" y="3853"/>
                  </a:cubicBezTo>
                  <a:lnTo>
                    <a:pt x="3662" y="3883"/>
                  </a:lnTo>
                  <a:cubicBezTo>
                    <a:pt x="3662" y="3883"/>
                    <a:pt x="4243" y="3176"/>
                    <a:pt x="4401" y="2962"/>
                  </a:cubicBezTo>
                  <a:cubicBezTo>
                    <a:pt x="4522" y="2793"/>
                    <a:pt x="4795" y="2425"/>
                    <a:pt x="4922" y="2244"/>
                  </a:cubicBezTo>
                  <a:cubicBezTo>
                    <a:pt x="4957" y="2192"/>
                    <a:pt x="4964" y="2062"/>
                    <a:pt x="4888" y="2013"/>
                  </a:cubicBezTo>
                  <a:cubicBezTo>
                    <a:pt x="4842" y="1984"/>
                    <a:pt x="4783" y="1951"/>
                    <a:pt x="4714" y="1921"/>
                  </a:cubicBezTo>
                  <a:cubicBezTo>
                    <a:pt x="4533" y="1838"/>
                    <a:pt x="2987" y="1045"/>
                    <a:pt x="2402" y="697"/>
                  </a:cubicBezTo>
                  <a:cubicBezTo>
                    <a:pt x="1814" y="351"/>
                    <a:pt x="1394" y="63"/>
                    <a:pt x="1319" y="17"/>
                  </a:cubicBezTo>
                  <a:cubicBezTo>
                    <a:pt x="1302" y="6"/>
                    <a:pt x="1286" y="0"/>
                    <a:pt x="126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3533;p72">
              <a:extLst>
                <a:ext uri="{FF2B5EF4-FFF2-40B4-BE49-F238E27FC236}">
                  <a16:creationId xmlns:a16="http://schemas.microsoft.com/office/drawing/2014/main" id="{7B3746AD-0CA6-CC23-6A45-B90EDC33D70D}"/>
                </a:ext>
              </a:extLst>
            </p:cNvPr>
            <p:cNvSpPr/>
            <p:nvPr/>
          </p:nvSpPr>
          <p:spPr>
            <a:xfrm>
              <a:off x="4299772" y="2670836"/>
              <a:ext cx="242503" cy="118330"/>
            </a:xfrm>
            <a:custGeom>
              <a:avLst/>
              <a:gdLst/>
              <a:ahLst/>
              <a:cxnLst/>
              <a:rect l="l" t="t" r="r" b="b"/>
              <a:pathLst>
                <a:path w="4732" h="2309" extrusionOk="0">
                  <a:moveTo>
                    <a:pt x="1" y="1"/>
                  </a:moveTo>
                  <a:cubicBezTo>
                    <a:pt x="1" y="1"/>
                    <a:pt x="637" y="274"/>
                    <a:pt x="1503" y="807"/>
                  </a:cubicBezTo>
                  <a:cubicBezTo>
                    <a:pt x="2369" y="1341"/>
                    <a:pt x="3114" y="1773"/>
                    <a:pt x="3245" y="1850"/>
                  </a:cubicBezTo>
                  <a:cubicBezTo>
                    <a:pt x="3374" y="1928"/>
                    <a:pt x="3574" y="2043"/>
                    <a:pt x="3858" y="2109"/>
                  </a:cubicBezTo>
                  <a:cubicBezTo>
                    <a:pt x="4142" y="2173"/>
                    <a:pt x="4732" y="2308"/>
                    <a:pt x="4732" y="2308"/>
                  </a:cubicBezTo>
                  <a:lnTo>
                    <a:pt x="4606" y="2225"/>
                  </a:lnTo>
                  <a:cubicBezTo>
                    <a:pt x="4606" y="2225"/>
                    <a:pt x="3979" y="2058"/>
                    <a:pt x="3812" y="2017"/>
                  </a:cubicBezTo>
                  <a:cubicBezTo>
                    <a:pt x="3645" y="1974"/>
                    <a:pt x="3519" y="1939"/>
                    <a:pt x="3233" y="1775"/>
                  </a:cubicBezTo>
                  <a:cubicBezTo>
                    <a:pt x="2946" y="1611"/>
                    <a:pt x="1656" y="804"/>
                    <a:pt x="1370" y="631"/>
                  </a:cubicBezTo>
                  <a:cubicBezTo>
                    <a:pt x="1085" y="458"/>
                    <a:pt x="373" y="110"/>
                    <a:pt x="373" y="110"/>
                  </a:cubicBezTo>
                  <a:lnTo>
                    <a:pt x="373" y="110"/>
                  </a:lnTo>
                  <a:lnTo>
                    <a:pt x="1103" y="218"/>
                  </a:lnTo>
                  <a:lnTo>
                    <a:pt x="1103" y="218"/>
                  </a:lnTo>
                  <a:lnTo>
                    <a:pt x="988" y="171"/>
                  </a:lnTo>
                  <a:cubicBezTo>
                    <a:pt x="988" y="171"/>
                    <a:pt x="556" y="97"/>
                    <a:pt x="404" y="70"/>
                  </a:cubicBezTo>
                  <a:cubicBezTo>
                    <a:pt x="251" y="4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3534;p72">
              <a:extLst>
                <a:ext uri="{FF2B5EF4-FFF2-40B4-BE49-F238E27FC236}">
                  <a16:creationId xmlns:a16="http://schemas.microsoft.com/office/drawing/2014/main" id="{8D88FF6B-B1B1-8194-F77A-9B505782000A}"/>
                </a:ext>
              </a:extLst>
            </p:cNvPr>
            <p:cNvSpPr/>
            <p:nvPr/>
          </p:nvSpPr>
          <p:spPr>
            <a:xfrm>
              <a:off x="4048044" y="2985444"/>
              <a:ext cx="83277" cy="74514"/>
            </a:xfrm>
            <a:custGeom>
              <a:avLst/>
              <a:gdLst/>
              <a:ahLst/>
              <a:cxnLst/>
              <a:rect l="l" t="t" r="r" b="b"/>
              <a:pathLst>
                <a:path w="1625" h="1454" extrusionOk="0">
                  <a:moveTo>
                    <a:pt x="111" y="0"/>
                  </a:moveTo>
                  <a:lnTo>
                    <a:pt x="0" y="577"/>
                  </a:lnTo>
                  <a:lnTo>
                    <a:pt x="1514" y="1454"/>
                  </a:lnTo>
                  <a:lnTo>
                    <a:pt x="1624" y="87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3535;p72">
              <a:extLst>
                <a:ext uri="{FF2B5EF4-FFF2-40B4-BE49-F238E27FC236}">
                  <a16:creationId xmlns:a16="http://schemas.microsoft.com/office/drawing/2014/main" id="{403F2B49-E49A-EA1E-6795-6441561101E9}"/>
                </a:ext>
              </a:extLst>
            </p:cNvPr>
            <p:cNvSpPr/>
            <p:nvPr/>
          </p:nvSpPr>
          <p:spPr>
            <a:xfrm>
              <a:off x="3989366" y="2939014"/>
              <a:ext cx="48531" cy="67903"/>
            </a:xfrm>
            <a:custGeom>
              <a:avLst/>
              <a:gdLst/>
              <a:ahLst/>
              <a:cxnLst/>
              <a:rect l="l" t="t" r="r" b="b"/>
              <a:pathLst>
                <a:path w="947" h="1325" extrusionOk="0">
                  <a:moveTo>
                    <a:pt x="127" y="0"/>
                  </a:moveTo>
                  <a:cubicBezTo>
                    <a:pt x="0" y="183"/>
                    <a:pt x="6" y="376"/>
                    <a:pt x="16" y="798"/>
                  </a:cubicBezTo>
                  <a:cubicBezTo>
                    <a:pt x="45" y="886"/>
                    <a:pt x="206" y="983"/>
                    <a:pt x="342" y="1066"/>
                  </a:cubicBezTo>
                  <a:cubicBezTo>
                    <a:pt x="687" y="1274"/>
                    <a:pt x="880" y="1325"/>
                    <a:pt x="880" y="1325"/>
                  </a:cubicBezTo>
                  <a:cubicBezTo>
                    <a:pt x="880" y="1325"/>
                    <a:pt x="937" y="1067"/>
                    <a:pt x="942" y="932"/>
                  </a:cubicBezTo>
                  <a:cubicBezTo>
                    <a:pt x="946" y="817"/>
                    <a:pt x="748" y="689"/>
                    <a:pt x="483" y="529"/>
                  </a:cubicBezTo>
                  <a:cubicBezTo>
                    <a:pt x="296" y="417"/>
                    <a:pt x="232" y="327"/>
                    <a:pt x="212" y="293"/>
                  </a:cubicBezTo>
                  <a:cubicBezTo>
                    <a:pt x="157" y="206"/>
                    <a:pt x="144" y="91"/>
                    <a:pt x="127" y="0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3536;p72">
              <a:extLst>
                <a:ext uri="{FF2B5EF4-FFF2-40B4-BE49-F238E27FC236}">
                  <a16:creationId xmlns:a16="http://schemas.microsoft.com/office/drawing/2014/main" id="{BF71EB16-B0CB-96A7-F3B7-A1353BB2295D}"/>
                </a:ext>
              </a:extLst>
            </p:cNvPr>
            <p:cNvSpPr/>
            <p:nvPr/>
          </p:nvSpPr>
          <p:spPr>
            <a:xfrm>
              <a:off x="4142083" y="3042892"/>
              <a:ext cx="85122" cy="59345"/>
            </a:xfrm>
            <a:custGeom>
              <a:avLst/>
              <a:gdLst/>
              <a:ahLst/>
              <a:cxnLst/>
              <a:rect l="l" t="t" r="r" b="b"/>
              <a:pathLst>
                <a:path w="1661" h="1158" extrusionOk="0">
                  <a:moveTo>
                    <a:pt x="193" y="0"/>
                  </a:moveTo>
                  <a:cubicBezTo>
                    <a:pt x="146" y="0"/>
                    <a:pt x="112" y="33"/>
                    <a:pt x="91" y="100"/>
                  </a:cubicBezTo>
                  <a:cubicBezTo>
                    <a:pt x="68" y="169"/>
                    <a:pt x="1" y="518"/>
                    <a:pt x="1" y="518"/>
                  </a:cubicBezTo>
                  <a:cubicBezTo>
                    <a:pt x="1" y="518"/>
                    <a:pt x="382" y="739"/>
                    <a:pt x="605" y="869"/>
                  </a:cubicBezTo>
                  <a:cubicBezTo>
                    <a:pt x="823" y="995"/>
                    <a:pt x="1158" y="1158"/>
                    <a:pt x="1274" y="1158"/>
                  </a:cubicBezTo>
                  <a:cubicBezTo>
                    <a:pt x="1277" y="1158"/>
                    <a:pt x="1280" y="1158"/>
                    <a:pt x="1282" y="1158"/>
                  </a:cubicBezTo>
                  <a:cubicBezTo>
                    <a:pt x="1462" y="1139"/>
                    <a:pt x="1650" y="974"/>
                    <a:pt x="1650" y="974"/>
                  </a:cubicBezTo>
                  <a:cubicBezTo>
                    <a:pt x="1650" y="974"/>
                    <a:pt x="1646" y="897"/>
                    <a:pt x="1655" y="584"/>
                  </a:cubicBezTo>
                  <a:cubicBezTo>
                    <a:pt x="1660" y="365"/>
                    <a:pt x="1629" y="314"/>
                    <a:pt x="1588" y="314"/>
                  </a:cubicBezTo>
                  <a:cubicBezTo>
                    <a:pt x="1571" y="314"/>
                    <a:pt x="1551" y="324"/>
                    <a:pt x="1532" y="333"/>
                  </a:cubicBezTo>
                  <a:cubicBezTo>
                    <a:pt x="1472" y="363"/>
                    <a:pt x="1385" y="465"/>
                    <a:pt x="1273" y="472"/>
                  </a:cubicBezTo>
                  <a:cubicBezTo>
                    <a:pt x="1271" y="472"/>
                    <a:pt x="1268" y="473"/>
                    <a:pt x="1265" y="473"/>
                  </a:cubicBezTo>
                  <a:cubicBezTo>
                    <a:pt x="1150" y="473"/>
                    <a:pt x="912" y="343"/>
                    <a:pt x="605" y="195"/>
                  </a:cubicBezTo>
                  <a:cubicBezTo>
                    <a:pt x="448" y="118"/>
                    <a:pt x="350" y="71"/>
                    <a:pt x="270" y="25"/>
                  </a:cubicBezTo>
                  <a:cubicBezTo>
                    <a:pt x="242" y="8"/>
                    <a:pt x="216" y="0"/>
                    <a:pt x="193" y="0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3537;p72">
              <a:extLst>
                <a:ext uri="{FF2B5EF4-FFF2-40B4-BE49-F238E27FC236}">
                  <a16:creationId xmlns:a16="http://schemas.microsoft.com/office/drawing/2014/main" id="{6074D6E0-F432-941C-6556-DE073548AB12}"/>
                </a:ext>
              </a:extLst>
            </p:cNvPr>
            <p:cNvSpPr/>
            <p:nvPr/>
          </p:nvSpPr>
          <p:spPr>
            <a:xfrm>
              <a:off x="3985164" y="2979858"/>
              <a:ext cx="258390" cy="147183"/>
            </a:xfrm>
            <a:custGeom>
              <a:avLst/>
              <a:gdLst/>
              <a:ahLst/>
              <a:cxnLst/>
              <a:rect l="l" t="t" r="r" b="b"/>
              <a:pathLst>
                <a:path w="5042" h="2872" extrusionOk="0">
                  <a:moveTo>
                    <a:pt x="98" y="1"/>
                  </a:moveTo>
                  <a:cubicBezTo>
                    <a:pt x="98" y="1"/>
                    <a:pt x="6" y="27"/>
                    <a:pt x="4" y="315"/>
                  </a:cubicBezTo>
                  <a:cubicBezTo>
                    <a:pt x="1" y="589"/>
                    <a:pt x="355" y="726"/>
                    <a:pt x="1227" y="1230"/>
                  </a:cubicBezTo>
                  <a:cubicBezTo>
                    <a:pt x="2101" y="1735"/>
                    <a:pt x="3964" y="2762"/>
                    <a:pt x="4154" y="2834"/>
                  </a:cubicBezTo>
                  <a:cubicBezTo>
                    <a:pt x="4220" y="2858"/>
                    <a:pt x="4304" y="2871"/>
                    <a:pt x="4392" y="2871"/>
                  </a:cubicBezTo>
                  <a:cubicBezTo>
                    <a:pt x="4563" y="2871"/>
                    <a:pt x="4750" y="2823"/>
                    <a:pt x="4853" y="2717"/>
                  </a:cubicBezTo>
                  <a:cubicBezTo>
                    <a:pt x="5042" y="2524"/>
                    <a:pt x="4921" y="2290"/>
                    <a:pt x="4921" y="2290"/>
                  </a:cubicBezTo>
                  <a:lnTo>
                    <a:pt x="4921" y="2290"/>
                  </a:lnTo>
                  <a:cubicBezTo>
                    <a:pt x="4921" y="2290"/>
                    <a:pt x="4593" y="2502"/>
                    <a:pt x="4331" y="2502"/>
                  </a:cubicBezTo>
                  <a:cubicBezTo>
                    <a:pt x="4294" y="2502"/>
                    <a:pt x="4259" y="2498"/>
                    <a:pt x="4226" y="2489"/>
                  </a:cubicBezTo>
                  <a:cubicBezTo>
                    <a:pt x="4041" y="2435"/>
                    <a:pt x="2410" y="1570"/>
                    <a:pt x="1194" y="861"/>
                  </a:cubicBezTo>
                  <a:cubicBezTo>
                    <a:pt x="841" y="654"/>
                    <a:pt x="185" y="246"/>
                    <a:pt x="99" y="158"/>
                  </a:cubicBezTo>
                  <a:cubicBezTo>
                    <a:pt x="95" y="109"/>
                    <a:pt x="98" y="1"/>
                    <a:pt x="9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3538;p72">
              <a:extLst>
                <a:ext uri="{FF2B5EF4-FFF2-40B4-BE49-F238E27FC236}">
                  <a16:creationId xmlns:a16="http://schemas.microsoft.com/office/drawing/2014/main" id="{86456BC4-F52B-0C86-E4D5-3768760246F0}"/>
                </a:ext>
              </a:extLst>
            </p:cNvPr>
            <p:cNvSpPr/>
            <p:nvPr/>
          </p:nvSpPr>
          <p:spPr>
            <a:xfrm>
              <a:off x="4010019" y="2879054"/>
              <a:ext cx="205605" cy="160763"/>
            </a:xfrm>
            <a:custGeom>
              <a:avLst/>
              <a:gdLst/>
              <a:ahLst/>
              <a:cxnLst/>
              <a:rect l="l" t="t" r="r" b="b"/>
              <a:pathLst>
                <a:path w="4012" h="3137" extrusionOk="0">
                  <a:moveTo>
                    <a:pt x="434" y="1"/>
                  </a:moveTo>
                  <a:cubicBezTo>
                    <a:pt x="434" y="1"/>
                    <a:pt x="192" y="410"/>
                    <a:pt x="100" y="675"/>
                  </a:cubicBezTo>
                  <a:cubicBezTo>
                    <a:pt x="43" y="835"/>
                    <a:pt x="31" y="865"/>
                    <a:pt x="10" y="1170"/>
                  </a:cubicBezTo>
                  <a:cubicBezTo>
                    <a:pt x="0" y="1313"/>
                    <a:pt x="299" y="1472"/>
                    <a:pt x="775" y="1738"/>
                  </a:cubicBezTo>
                  <a:cubicBezTo>
                    <a:pt x="1365" y="2067"/>
                    <a:pt x="2552" y="2740"/>
                    <a:pt x="3143" y="3027"/>
                  </a:cubicBezTo>
                  <a:cubicBezTo>
                    <a:pt x="3302" y="3104"/>
                    <a:pt x="3408" y="3137"/>
                    <a:pt x="3482" y="3137"/>
                  </a:cubicBezTo>
                  <a:cubicBezTo>
                    <a:pt x="3644" y="3137"/>
                    <a:pt x="3657" y="2983"/>
                    <a:pt x="3741" y="2803"/>
                  </a:cubicBezTo>
                  <a:cubicBezTo>
                    <a:pt x="3915" y="2431"/>
                    <a:pt x="4011" y="2093"/>
                    <a:pt x="4011" y="2093"/>
                  </a:cubicBezTo>
                  <a:cubicBezTo>
                    <a:pt x="4011" y="2093"/>
                    <a:pt x="3182" y="1768"/>
                    <a:pt x="1652" y="885"/>
                  </a:cubicBezTo>
                  <a:cubicBezTo>
                    <a:pt x="910" y="456"/>
                    <a:pt x="640" y="172"/>
                    <a:pt x="434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3539;p72">
              <a:extLst>
                <a:ext uri="{FF2B5EF4-FFF2-40B4-BE49-F238E27FC236}">
                  <a16:creationId xmlns:a16="http://schemas.microsoft.com/office/drawing/2014/main" id="{30A11A3B-5BA2-9634-CE02-16626838E0DB}"/>
                </a:ext>
              </a:extLst>
            </p:cNvPr>
            <p:cNvSpPr/>
            <p:nvPr/>
          </p:nvSpPr>
          <p:spPr>
            <a:xfrm>
              <a:off x="4173344" y="2672989"/>
              <a:ext cx="140418" cy="57038"/>
            </a:xfrm>
            <a:custGeom>
              <a:avLst/>
              <a:gdLst/>
              <a:ahLst/>
              <a:cxnLst/>
              <a:rect l="l" t="t" r="r" b="b"/>
              <a:pathLst>
                <a:path w="2740" h="1113" extrusionOk="0">
                  <a:moveTo>
                    <a:pt x="1586" y="0"/>
                  </a:moveTo>
                  <a:cubicBezTo>
                    <a:pt x="1383" y="0"/>
                    <a:pt x="1151" y="157"/>
                    <a:pt x="677" y="436"/>
                  </a:cubicBezTo>
                  <a:cubicBezTo>
                    <a:pt x="203" y="713"/>
                    <a:pt x="1" y="917"/>
                    <a:pt x="263" y="1060"/>
                  </a:cubicBezTo>
                  <a:cubicBezTo>
                    <a:pt x="333" y="1097"/>
                    <a:pt x="434" y="1112"/>
                    <a:pt x="553" y="1112"/>
                  </a:cubicBezTo>
                  <a:cubicBezTo>
                    <a:pt x="881" y="1112"/>
                    <a:pt x="1343" y="999"/>
                    <a:pt x="1632" y="945"/>
                  </a:cubicBezTo>
                  <a:cubicBezTo>
                    <a:pt x="2328" y="817"/>
                    <a:pt x="2739" y="650"/>
                    <a:pt x="2353" y="411"/>
                  </a:cubicBezTo>
                  <a:cubicBezTo>
                    <a:pt x="1966" y="172"/>
                    <a:pt x="1759" y="40"/>
                    <a:pt x="1759" y="40"/>
                  </a:cubicBezTo>
                  <a:cubicBezTo>
                    <a:pt x="1701" y="13"/>
                    <a:pt x="1645" y="0"/>
                    <a:pt x="1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3540;p72">
              <a:extLst>
                <a:ext uri="{FF2B5EF4-FFF2-40B4-BE49-F238E27FC236}">
                  <a16:creationId xmlns:a16="http://schemas.microsoft.com/office/drawing/2014/main" id="{C96AF982-34E1-66A2-9E1C-2D84D31F2FE5}"/>
                </a:ext>
              </a:extLst>
            </p:cNvPr>
            <p:cNvSpPr/>
            <p:nvPr/>
          </p:nvSpPr>
          <p:spPr>
            <a:xfrm>
              <a:off x="4007200" y="2913646"/>
              <a:ext cx="211806" cy="130476"/>
            </a:xfrm>
            <a:custGeom>
              <a:avLst/>
              <a:gdLst/>
              <a:ahLst/>
              <a:cxnLst/>
              <a:rect l="l" t="t" r="r" b="b"/>
              <a:pathLst>
                <a:path w="4133" h="2546" extrusionOk="0">
                  <a:moveTo>
                    <a:pt x="155" y="0"/>
                  </a:moveTo>
                  <a:cubicBezTo>
                    <a:pt x="155" y="0"/>
                    <a:pt x="46" y="247"/>
                    <a:pt x="20" y="383"/>
                  </a:cubicBezTo>
                  <a:cubicBezTo>
                    <a:pt x="0" y="483"/>
                    <a:pt x="9" y="592"/>
                    <a:pt x="106" y="662"/>
                  </a:cubicBezTo>
                  <a:cubicBezTo>
                    <a:pt x="445" y="914"/>
                    <a:pt x="2582" y="2105"/>
                    <a:pt x="3008" y="2317"/>
                  </a:cubicBezTo>
                  <a:cubicBezTo>
                    <a:pt x="3312" y="2468"/>
                    <a:pt x="3494" y="2546"/>
                    <a:pt x="3596" y="2546"/>
                  </a:cubicBezTo>
                  <a:cubicBezTo>
                    <a:pt x="3646" y="2546"/>
                    <a:pt x="3677" y="2526"/>
                    <a:pt x="3692" y="2487"/>
                  </a:cubicBezTo>
                  <a:cubicBezTo>
                    <a:pt x="3717" y="2421"/>
                    <a:pt x="4132" y="1452"/>
                    <a:pt x="4132" y="1452"/>
                  </a:cubicBezTo>
                  <a:lnTo>
                    <a:pt x="4066" y="1418"/>
                  </a:lnTo>
                  <a:cubicBezTo>
                    <a:pt x="4066" y="1418"/>
                    <a:pt x="3677" y="2346"/>
                    <a:pt x="3574" y="2395"/>
                  </a:cubicBezTo>
                  <a:cubicBezTo>
                    <a:pt x="3563" y="2400"/>
                    <a:pt x="3549" y="2402"/>
                    <a:pt x="3533" y="2402"/>
                  </a:cubicBezTo>
                  <a:cubicBezTo>
                    <a:pt x="3399" y="2402"/>
                    <a:pt x="3106" y="2242"/>
                    <a:pt x="2853" y="2128"/>
                  </a:cubicBezTo>
                  <a:cubicBezTo>
                    <a:pt x="2619" y="2024"/>
                    <a:pt x="725" y="983"/>
                    <a:pt x="391" y="767"/>
                  </a:cubicBezTo>
                  <a:cubicBezTo>
                    <a:pt x="233" y="664"/>
                    <a:pt x="98" y="603"/>
                    <a:pt x="95" y="495"/>
                  </a:cubicBezTo>
                  <a:cubicBezTo>
                    <a:pt x="89" y="330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3541;p72">
              <a:extLst>
                <a:ext uri="{FF2B5EF4-FFF2-40B4-BE49-F238E27FC236}">
                  <a16:creationId xmlns:a16="http://schemas.microsoft.com/office/drawing/2014/main" id="{BE939995-3234-097F-2A11-F13DD0961CBF}"/>
                </a:ext>
              </a:extLst>
            </p:cNvPr>
            <p:cNvSpPr/>
            <p:nvPr/>
          </p:nvSpPr>
          <p:spPr>
            <a:xfrm>
              <a:off x="4537458" y="2706299"/>
              <a:ext cx="166759" cy="72259"/>
            </a:xfrm>
            <a:custGeom>
              <a:avLst/>
              <a:gdLst/>
              <a:ahLst/>
              <a:cxnLst/>
              <a:rect l="l" t="t" r="r" b="b"/>
              <a:pathLst>
                <a:path w="3254" h="1410" extrusionOk="0">
                  <a:moveTo>
                    <a:pt x="3074" y="0"/>
                  </a:moveTo>
                  <a:cubicBezTo>
                    <a:pt x="3074" y="0"/>
                    <a:pt x="2751" y="11"/>
                    <a:pt x="2553" y="100"/>
                  </a:cubicBezTo>
                  <a:cubicBezTo>
                    <a:pt x="1911" y="390"/>
                    <a:pt x="1481" y="636"/>
                    <a:pt x="1276" y="758"/>
                  </a:cubicBezTo>
                  <a:cubicBezTo>
                    <a:pt x="463" y="1234"/>
                    <a:pt x="0" y="1340"/>
                    <a:pt x="0" y="1340"/>
                  </a:cubicBezTo>
                  <a:lnTo>
                    <a:pt x="129" y="1409"/>
                  </a:lnTo>
                  <a:cubicBezTo>
                    <a:pt x="129" y="1409"/>
                    <a:pt x="482" y="1334"/>
                    <a:pt x="1310" y="856"/>
                  </a:cubicBezTo>
                  <a:cubicBezTo>
                    <a:pt x="2010" y="451"/>
                    <a:pt x="2388" y="232"/>
                    <a:pt x="2667" y="143"/>
                  </a:cubicBezTo>
                  <a:cubicBezTo>
                    <a:pt x="2821" y="93"/>
                    <a:pt x="2952" y="79"/>
                    <a:pt x="3051" y="79"/>
                  </a:cubicBezTo>
                  <a:cubicBezTo>
                    <a:pt x="3179" y="79"/>
                    <a:pt x="3254" y="103"/>
                    <a:pt x="3254" y="103"/>
                  </a:cubicBezTo>
                  <a:lnTo>
                    <a:pt x="3074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3542;p72">
              <a:extLst>
                <a:ext uri="{FF2B5EF4-FFF2-40B4-BE49-F238E27FC236}">
                  <a16:creationId xmlns:a16="http://schemas.microsoft.com/office/drawing/2014/main" id="{EFEAEBA3-2B6A-EE43-D052-14448EAD2EAB}"/>
                </a:ext>
              </a:extLst>
            </p:cNvPr>
            <p:cNvSpPr/>
            <p:nvPr/>
          </p:nvSpPr>
          <p:spPr>
            <a:xfrm>
              <a:off x="4357938" y="2604471"/>
              <a:ext cx="168399" cy="73284"/>
            </a:xfrm>
            <a:custGeom>
              <a:avLst/>
              <a:gdLst/>
              <a:ahLst/>
              <a:cxnLst/>
              <a:rect l="l" t="t" r="r" b="b"/>
              <a:pathLst>
                <a:path w="3286" h="1430" extrusionOk="0">
                  <a:moveTo>
                    <a:pt x="3105" y="0"/>
                  </a:moveTo>
                  <a:cubicBezTo>
                    <a:pt x="3105" y="0"/>
                    <a:pt x="2783" y="11"/>
                    <a:pt x="2585" y="100"/>
                  </a:cubicBezTo>
                  <a:cubicBezTo>
                    <a:pt x="1943" y="388"/>
                    <a:pt x="1513" y="635"/>
                    <a:pt x="1308" y="756"/>
                  </a:cubicBezTo>
                  <a:cubicBezTo>
                    <a:pt x="495" y="1234"/>
                    <a:pt x="0" y="1382"/>
                    <a:pt x="0" y="1382"/>
                  </a:cubicBezTo>
                  <a:lnTo>
                    <a:pt x="131" y="1429"/>
                  </a:lnTo>
                  <a:cubicBezTo>
                    <a:pt x="131" y="1429"/>
                    <a:pt x="514" y="1333"/>
                    <a:pt x="1342" y="854"/>
                  </a:cubicBezTo>
                  <a:cubicBezTo>
                    <a:pt x="2042" y="449"/>
                    <a:pt x="2420" y="230"/>
                    <a:pt x="2699" y="141"/>
                  </a:cubicBezTo>
                  <a:cubicBezTo>
                    <a:pt x="2851" y="92"/>
                    <a:pt x="2981" y="79"/>
                    <a:pt x="3079" y="79"/>
                  </a:cubicBezTo>
                  <a:cubicBezTo>
                    <a:pt x="3210" y="79"/>
                    <a:pt x="3286" y="103"/>
                    <a:pt x="3286" y="103"/>
                  </a:cubicBezTo>
                  <a:lnTo>
                    <a:pt x="310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3543;p72">
              <a:extLst>
                <a:ext uri="{FF2B5EF4-FFF2-40B4-BE49-F238E27FC236}">
                  <a16:creationId xmlns:a16="http://schemas.microsoft.com/office/drawing/2014/main" id="{6826BA7B-6870-80DA-71AD-7B7DA520CB0E}"/>
                </a:ext>
              </a:extLst>
            </p:cNvPr>
            <p:cNvSpPr/>
            <p:nvPr/>
          </p:nvSpPr>
          <p:spPr>
            <a:xfrm>
              <a:off x="4395707" y="2662380"/>
              <a:ext cx="148720" cy="85840"/>
            </a:xfrm>
            <a:custGeom>
              <a:avLst/>
              <a:gdLst/>
              <a:ahLst/>
              <a:cxnLst/>
              <a:rect l="l" t="t" r="r" b="b"/>
              <a:pathLst>
                <a:path w="2902" h="1675" extrusionOk="0">
                  <a:moveTo>
                    <a:pt x="756" y="1"/>
                  </a:moveTo>
                  <a:cubicBezTo>
                    <a:pt x="406" y="1"/>
                    <a:pt x="172" y="210"/>
                    <a:pt x="1" y="299"/>
                  </a:cubicBezTo>
                  <a:cubicBezTo>
                    <a:pt x="1" y="299"/>
                    <a:pt x="359" y="465"/>
                    <a:pt x="1200" y="975"/>
                  </a:cubicBezTo>
                  <a:cubicBezTo>
                    <a:pt x="1891" y="1397"/>
                    <a:pt x="2164" y="1561"/>
                    <a:pt x="2372" y="1674"/>
                  </a:cubicBezTo>
                  <a:cubicBezTo>
                    <a:pt x="2498" y="1561"/>
                    <a:pt x="2901" y="1231"/>
                    <a:pt x="2624" y="968"/>
                  </a:cubicBezTo>
                  <a:cubicBezTo>
                    <a:pt x="2352" y="712"/>
                    <a:pt x="1997" y="549"/>
                    <a:pt x="1316" y="166"/>
                  </a:cubicBezTo>
                  <a:cubicBezTo>
                    <a:pt x="1102" y="45"/>
                    <a:pt x="916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3544;p72">
              <a:extLst>
                <a:ext uri="{FF2B5EF4-FFF2-40B4-BE49-F238E27FC236}">
                  <a16:creationId xmlns:a16="http://schemas.microsoft.com/office/drawing/2014/main" id="{D8CC6A0A-7C39-F955-F484-617058779E8D}"/>
                </a:ext>
              </a:extLst>
            </p:cNvPr>
            <p:cNvSpPr/>
            <p:nvPr/>
          </p:nvSpPr>
          <p:spPr>
            <a:xfrm>
              <a:off x="4442086" y="2616873"/>
              <a:ext cx="133141" cy="38641"/>
            </a:xfrm>
            <a:custGeom>
              <a:avLst/>
              <a:gdLst/>
              <a:ahLst/>
              <a:cxnLst/>
              <a:rect l="l" t="t" r="r" b="b"/>
              <a:pathLst>
                <a:path w="2598" h="754" extrusionOk="0">
                  <a:moveTo>
                    <a:pt x="1687" y="0"/>
                  </a:moveTo>
                  <a:cubicBezTo>
                    <a:pt x="1515" y="0"/>
                    <a:pt x="1255" y="33"/>
                    <a:pt x="931" y="171"/>
                  </a:cubicBezTo>
                  <a:cubicBezTo>
                    <a:pt x="555" y="332"/>
                    <a:pt x="0" y="753"/>
                    <a:pt x="0" y="753"/>
                  </a:cubicBezTo>
                  <a:cubicBezTo>
                    <a:pt x="0" y="753"/>
                    <a:pt x="702" y="517"/>
                    <a:pt x="1259" y="376"/>
                  </a:cubicBezTo>
                  <a:cubicBezTo>
                    <a:pt x="1443" y="329"/>
                    <a:pt x="1633" y="313"/>
                    <a:pt x="1810" y="313"/>
                  </a:cubicBezTo>
                  <a:cubicBezTo>
                    <a:pt x="2242" y="313"/>
                    <a:pt x="2597" y="411"/>
                    <a:pt x="2597" y="411"/>
                  </a:cubicBezTo>
                  <a:lnTo>
                    <a:pt x="1921" y="25"/>
                  </a:lnTo>
                  <a:cubicBezTo>
                    <a:pt x="1921" y="25"/>
                    <a:pt x="1838" y="0"/>
                    <a:pt x="168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3545;p72">
              <a:extLst>
                <a:ext uri="{FF2B5EF4-FFF2-40B4-BE49-F238E27FC236}">
                  <a16:creationId xmlns:a16="http://schemas.microsoft.com/office/drawing/2014/main" id="{A070DF46-AF62-F937-6AA4-8E14C4AB367D}"/>
                </a:ext>
              </a:extLst>
            </p:cNvPr>
            <p:cNvSpPr/>
            <p:nvPr/>
          </p:nvSpPr>
          <p:spPr>
            <a:xfrm>
              <a:off x="4587014" y="2679907"/>
              <a:ext cx="91221" cy="60062"/>
            </a:xfrm>
            <a:custGeom>
              <a:avLst/>
              <a:gdLst/>
              <a:ahLst/>
              <a:cxnLst/>
              <a:rect l="l" t="t" r="r" b="b"/>
              <a:pathLst>
                <a:path w="1780" h="1172" extrusionOk="0">
                  <a:moveTo>
                    <a:pt x="1203" y="0"/>
                  </a:moveTo>
                  <a:cubicBezTo>
                    <a:pt x="1203" y="0"/>
                    <a:pt x="839" y="80"/>
                    <a:pt x="556" y="422"/>
                  </a:cubicBezTo>
                  <a:cubicBezTo>
                    <a:pt x="297" y="734"/>
                    <a:pt x="1" y="1171"/>
                    <a:pt x="1" y="1171"/>
                  </a:cubicBezTo>
                  <a:cubicBezTo>
                    <a:pt x="1" y="1171"/>
                    <a:pt x="430" y="937"/>
                    <a:pt x="921" y="652"/>
                  </a:cubicBezTo>
                  <a:cubicBezTo>
                    <a:pt x="1332" y="412"/>
                    <a:pt x="1779" y="328"/>
                    <a:pt x="1779" y="328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3546;p72">
              <a:extLst>
                <a:ext uri="{FF2B5EF4-FFF2-40B4-BE49-F238E27FC236}">
                  <a16:creationId xmlns:a16="http://schemas.microsoft.com/office/drawing/2014/main" id="{FFFED0E3-39CC-8B73-3DB3-C1381BEF1B39}"/>
                </a:ext>
              </a:extLst>
            </p:cNvPr>
            <p:cNvSpPr/>
            <p:nvPr/>
          </p:nvSpPr>
          <p:spPr>
            <a:xfrm>
              <a:off x="4346305" y="2804951"/>
              <a:ext cx="201813" cy="141341"/>
            </a:xfrm>
            <a:custGeom>
              <a:avLst/>
              <a:gdLst/>
              <a:ahLst/>
              <a:cxnLst/>
              <a:rect l="l" t="t" r="r" b="b"/>
              <a:pathLst>
                <a:path w="3938" h="2758" extrusionOk="0">
                  <a:moveTo>
                    <a:pt x="2870" y="1"/>
                  </a:moveTo>
                  <a:cubicBezTo>
                    <a:pt x="2436" y="231"/>
                    <a:pt x="1619" y="675"/>
                    <a:pt x="856" y="1148"/>
                  </a:cubicBezTo>
                  <a:cubicBezTo>
                    <a:pt x="699" y="1244"/>
                    <a:pt x="476" y="1381"/>
                    <a:pt x="259" y="1612"/>
                  </a:cubicBezTo>
                  <a:cubicBezTo>
                    <a:pt x="0" y="1888"/>
                    <a:pt x="16" y="2130"/>
                    <a:pt x="32" y="2566"/>
                  </a:cubicBezTo>
                  <a:cubicBezTo>
                    <a:pt x="36" y="2630"/>
                    <a:pt x="39" y="2694"/>
                    <a:pt x="42" y="2757"/>
                  </a:cubicBezTo>
                  <a:lnTo>
                    <a:pt x="3937" y="524"/>
                  </a:lnTo>
                  <a:lnTo>
                    <a:pt x="3937" y="243"/>
                  </a:lnTo>
                  <a:cubicBezTo>
                    <a:pt x="3792" y="208"/>
                    <a:pt x="3609" y="163"/>
                    <a:pt x="3408" y="110"/>
                  </a:cubicBezTo>
                  <a:cubicBezTo>
                    <a:pt x="3211" y="56"/>
                    <a:pt x="3028" y="18"/>
                    <a:pt x="2870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3547;p72">
              <a:extLst>
                <a:ext uri="{FF2B5EF4-FFF2-40B4-BE49-F238E27FC236}">
                  <a16:creationId xmlns:a16="http://schemas.microsoft.com/office/drawing/2014/main" id="{4E3C46B2-8D9B-D5B5-6FD1-B2CE6B79B7AF}"/>
                </a:ext>
              </a:extLst>
            </p:cNvPr>
            <p:cNvSpPr/>
            <p:nvPr/>
          </p:nvSpPr>
          <p:spPr>
            <a:xfrm>
              <a:off x="4331443" y="2804387"/>
              <a:ext cx="161993" cy="151641"/>
            </a:xfrm>
            <a:custGeom>
              <a:avLst/>
              <a:gdLst/>
              <a:ahLst/>
              <a:cxnLst/>
              <a:rect l="l" t="t" r="r" b="b"/>
              <a:pathLst>
                <a:path w="3161" h="2959" extrusionOk="0">
                  <a:moveTo>
                    <a:pt x="2997" y="0"/>
                  </a:moveTo>
                  <a:cubicBezTo>
                    <a:pt x="2971" y="0"/>
                    <a:pt x="2946" y="1"/>
                    <a:pt x="2923" y="4"/>
                  </a:cubicBezTo>
                  <a:cubicBezTo>
                    <a:pt x="2802" y="16"/>
                    <a:pt x="2567" y="108"/>
                    <a:pt x="2362" y="214"/>
                  </a:cubicBezTo>
                  <a:cubicBezTo>
                    <a:pt x="1793" y="507"/>
                    <a:pt x="1505" y="676"/>
                    <a:pt x="864" y="1142"/>
                  </a:cubicBezTo>
                  <a:cubicBezTo>
                    <a:pt x="477" y="1422"/>
                    <a:pt x="243" y="1684"/>
                    <a:pt x="119" y="1848"/>
                  </a:cubicBezTo>
                  <a:cubicBezTo>
                    <a:pt x="40" y="1950"/>
                    <a:pt x="1" y="2075"/>
                    <a:pt x="1" y="2204"/>
                  </a:cubicBezTo>
                  <a:lnTo>
                    <a:pt x="1" y="2958"/>
                  </a:lnTo>
                  <a:lnTo>
                    <a:pt x="332" y="2768"/>
                  </a:lnTo>
                  <a:cubicBezTo>
                    <a:pt x="329" y="2705"/>
                    <a:pt x="326" y="2641"/>
                    <a:pt x="322" y="2577"/>
                  </a:cubicBezTo>
                  <a:cubicBezTo>
                    <a:pt x="306" y="2141"/>
                    <a:pt x="290" y="1899"/>
                    <a:pt x="549" y="1623"/>
                  </a:cubicBezTo>
                  <a:cubicBezTo>
                    <a:pt x="766" y="1392"/>
                    <a:pt x="989" y="1255"/>
                    <a:pt x="1146" y="1159"/>
                  </a:cubicBezTo>
                  <a:cubicBezTo>
                    <a:pt x="1909" y="686"/>
                    <a:pt x="2726" y="242"/>
                    <a:pt x="3160" y="12"/>
                  </a:cubicBezTo>
                  <a:cubicBezTo>
                    <a:pt x="3103" y="5"/>
                    <a:pt x="3048" y="0"/>
                    <a:pt x="2997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3548;p72">
              <a:extLst>
                <a:ext uri="{FF2B5EF4-FFF2-40B4-BE49-F238E27FC236}">
                  <a16:creationId xmlns:a16="http://schemas.microsoft.com/office/drawing/2014/main" id="{A29B077A-24A5-6B2F-BB4B-69225BE4CD1A}"/>
                </a:ext>
              </a:extLst>
            </p:cNvPr>
            <p:cNvSpPr/>
            <p:nvPr/>
          </p:nvSpPr>
          <p:spPr>
            <a:xfrm>
              <a:off x="4325293" y="2796546"/>
              <a:ext cx="222824" cy="163018"/>
            </a:xfrm>
            <a:custGeom>
              <a:avLst/>
              <a:gdLst/>
              <a:ahLst/>
              <a:cxnLst/>
              <a:rect l="l" t="t" r="r" b="b"/>
              <a:pathLst>
                <a:path w="4348" h="3181" extrusionOk="0">
                  <a:moveTo>
                    <a:pt x="3142" y="0"/>
                  </a:moveTo>
                  <a:cubicBezTo>
                    <a:pt x="2792" y="0"/>
                    <a:pt x="2329" y="241"/>
                    <a:pt x="1776" y="579"/>
                  </a:cubicBezTo>
                  <a:cubicBezTo>
                    <a:pt x="890" y="1118"/>
                    <a:pt x="574" y="1413"/>
                    <a:pt x="326" y="1661"/>
                  </a:cubicBezTo>
                  <a:cubicBezTo>
                    <a:pt x="245" y="1744"/>
                    <a:pt x="133" y="1862"/>
                    <a:pt x="38" y="2070"/>
                  </a:cubicBezTo>
                  <a:cubicBezTo>
                    <a:pt x="12" y="2127"/>
                    <a:pt x="1" y="2193"/>
                    <a:pt x="1" y="2256"/>
                  </a:cubicBezTo>
                  <a:lnTo>
                    <a:pt x="1" y="3180"/>
                  </a:lnTo>
                  <a:lnTo>
                    <a:pt x="121" y="3111"/>
                  </a:lnTo>
                  <a:lnTo>
                    <a:pt x="121" y="2357"/>
                  </a:lnTo>
                  <a:cubicBezTo>
                    <a:pt x="121" y="2228"/>
                    <a:pt x="160" y="2103"/>
                    <a:pt x="239" y="2000"/>
                  </a:cubicBezTo>
                  <a:cubicBezTo>
                    <a:pt x="364" y="1836"/>
                    <a:pt x="597" y="1575"/>
                    <a:pt x="984" y="1295"/>
                  </a:cubicBezTo>
                  <a:cubicBezTo>
                    <a:pt x="1625" y="829"/>
                    <a:pt x="1913" y="660"/>
                    <a:pt x="2482" y="367"/>
                  </a:cubicBezTo>
                  <a:cubicBezTo>
                    <a:pt x="2687" y="261"/>
                    <a:pt x="2922" y="169"/>
                    <a:pt x="3043" y="157"/>
                  </a:cubicBezTo>
                  <a:cubicBezTo>
                    <a:pt x="3070" y="154"/>
                    <a:pt x="3099" y="153"/>
                    <a:pt x="3129" y="153"/>
                  </a:cubicBezTo>
                  <a:cubicBezTo>
                    <a:pt x="3313" y="153"/>
                    <a:pt x="3554" y="203"/>
                    <a:pt x="3818" y="274"/>
                  </a:cubicBezTo>
                  <a:cubicBezTo>
                    <a:pt x="4019" y="327"/>
                    <a:pt x="4202" y="372"/>
                    <a:pt x="4347" y="407"/>
                  </a:cubicBezTo>
                  <a:lnTo>
                    <a:pt x="4347" y="280"/>
                  </a:lnTo>
                  <a:cubicBezTo>
                    <a:pt x="4347" y="280"/>
                    <a:pt x="3555" y="67"/>
                    <a:pt x="3265" y="11"/>
                  </a:cubicBezTo>
                  <a:cubicBezTo>
                    <a:pt x="3226" y="4"/>
                    <a:pt x="3184" y="0"/>
                    <a:pt x="31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3549;p72">
              <a:extLst>
                <a:ext uri="{FF2B5EF4-FFF2-40B4-BE49-F238E27FC236}">
                  <a16:creationId xmlns:a16="http://schemas.microsoft.com/office/drawing/2014/main" id="{DA4BAB36-8608-9484-AB04-0BBBC0C2C68F}"/>
                </a:ext>
              </a:extLst>
            </p:cNvPr>
            <p:cNvSpPr/>
            <p:nvPr/>
          </p:nvSpPr>
          <p:spPr>
            <a:xfrm>
              <a:off x="4368033" y="2936400"/>
              <a:ext cx="30646" cy="18910"/>
            </a:xfrm>
            <a:custGeom>
              <a:avLst/>
              <a:gdLst/>
              <a:ahLst/>
              <a:cxnLst/>
              <a:rect l="l" t="t" r="r" b="b"/>
              <a:pathLst>
                <a:path w="598" h="369" extrusionOk="0">
                  <a:moveTo>
                    <a:pt x="491" y="1"/>
                  </a:moveTo>
                  <a:cubicBezTo>
                    <a:pt x="452" y="1"/>
                    <a:pt x="399" y="16"/>
                    <a:pt x="335" y="41"/>
                  </a:cubicBezTo>
                  <a:cubicBezTo>
                    <a:pt x="234" y="80"/>
                    <a:pt x="1" y="186"/>
                    <a:pt x="62" y="312"/>
                  </a:cubicBezTo>
                  <a:cubicBezTo>
                    <a:pt x="82" y="353"/>
                    <a:pt x="111" y="369"/>
                    <a:pt x="146" y="369"/>
                  </a:cubicBezTo>
                  <a:cubicBezTo>
                    <a:pt x="218" y="369"/>
                    <a:pt x="314" y="303"/>
                    <a:pt x="397" y="260"/>
                  </a:cubicBezTo>
                  <a:cubicBezTo>
                    <a:pt x="449" y="232"/>
                    <a:pt x="597" y="156"/>
                    <a:pt x="565" y="51"/>
                  </a:cubicBezTo>
                  <a:cubicBezTo>
                    <a:pt x="554" y="15"/>
                    <a:pt x="529" y="1"/>
                    <a:pt x="49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3550;p72">
              <a:extLst>
                <a:ext uri="{FF2B5EF4-FFF2-40B4-BE49-F238E27FC236}">
                  <a16:creationId xmlns:a16="http://schemas.microsoft.com/office/drawing/2014/main" id="{E272438B-42A7-B80B-41F9-AEE17D4B307C}"/>
                </a:ext>
              </a:extLst>
            </p:cNvPr>
            <p:cNvSpPr/>
            <p:nvPr/>
          </p:nvSpPr>
          <p:spPr>
            <a:xfrm>
              <a:off x="4493590" y="2869574"/>
              <a:ext cx="6201" cy="92348"/>
            </a:xfrm>
            <a:custGeom>
              <a:avLst/>
              <a:gdLst/>
              <a:ahLst/>
              <a:cxnLst/>
              <a:rect l="l" t="t" r="r" b="b"/>
              <a:pathLst>
                <a:path w="121" h="1802" extrusionOk="0">
                  <a:moveTo>
                    <a:pt x="55" y="0"/>
                  </a:moveTo>
                  <a:lnTo>
                    <a:pt x="1" y="12"/>
                  </a:lnTo>
                  <a:lnTo>
                    <a:pt x="24" y="1801"/>
                  </a:lnTo>
                  <a:lnTo>
                    <a:pt x="121" y="174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3551;p72">
              <a:extLst>
                <a:ext uri="{FF2B5EF4-FFF2-40B4-BE49-F238E27FC236}">
                  <a16:creationId xmlns:a16="http://schemas.microsoft.com/office/drawing/2014/main" id="{527688D8-FF62-1B16-9F38-3DF1A5B50073}"/>
                </a:ext>
              </a:extLst>
            </p:cNvPr>
            <p:cNvSpPr/>
            <p:nvPr/>
          </p:nvSpPr>
          <p:spPr>
            <a:xfrm>
              <a:off x="4230793" y="3049555"/>
              <a:ext cx="9225" cy="21011"/>
            </a:xfrm>
            <a:custGeom>
              <a:avLst/>
              <a:gdLst/>
              <a:ahLst/>
              <a:cxnLst/>
              <a:rect l="l" t="t" r="r" b="b"/>
              <a:pathLst>
                <a:path w="180" h="410" extrusionOk="0">
                  <a:moveTo>
                    <a:pt x="153" y="0"/>
                  </a:moveTo>
                  <a:cubicBezTo>
                    <a:pt x="150" y="0"/>
                    <a:pt x="147" y="1"/>
                    <a:pt x="145" y="2"/>
                  </a:cubicBezTo>
                  <a:cubicBezTo>
                    <a:pt x="22" y="49"/>
                    <a:pt x="1" y="264"/>
                    <a:pt x="13" y="376"/>
                  </a:cubicBezTo>
                  <a:cubicBezTo>
                    <a:pt x="15" y="394"/>
                    <a:pt x="33" y="410"/>
                    <a:pt x="49" y="410"/>
                  </a:cubicBezTo>
                  <a:cubicBezTo>
                    <a:pt x="58" y="410"/>
                    <a:pt x="67" y="405"/>
                    <a:pt x="73" y="393"/>
                  </a:cubicBezTo>
                  <a:cubicBezTo>
                    <a:pt x="123" y="286"/>
                    <a:pt x="149" y="152"/>
                    <a:pt x="175" y="36"/>
                  </a:cubicBezTo>
                  <a:cubicBezTo>
                    <a:pt x="179" y="20"/>
                    <a:pt x="168" y="0"/>
                    <a:pt x="1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3552;p72">
              <a:extLst>
                <a:ext uri="{FF2B5EF4-FFF2-40B4-BE49-F238E27FC236}">
                  <a16:creationId xmlns:a16="http://schemas.microsoft.com/office/drawing/2014/main" id="{10BFD499-5214-4F12-57E8-8A47BEC0ADE3}"/>
                </a:ext>
              </a:extLst>
            </p:cNvPr>
            <p:cNvSpPr/>
            <p:nvPr/>
          </p:nvSpPr>
          <p:spPr>
            <a:xfrm>
              <a:off x="4563850" y="2890841"/>
              <a:ext cx="10967" cy="12299"/>
            </a:xfrm>
            <a:custGeom>
              <a:avLst/>
              <a:gdLst/>
              <a:ahLst/>
              <a:cxnLst/>
              <a:rect l="l" t="t" r="r" b="b"/>
              <a:pathLst>
                <a:path w="214" h="240" extrusionOk="0">
                  <a:moveTo>
                    <a:pt x="31" y="1"/>
                  </a:moveTo>
                  <a:cubicBezTo>
                    <a:pt x="16" y="1"/>
                    <a:pt x="0" y="19"/>
                    <a:pt x="4" y="36"/>
                  </a:cubicBezTo>
                  <a:cubicBezTo>
                    <a:pt x="17" y="114"/>
                    <a:pt x="89" y="240"/>
                    <a:pt x="180" y="240"/>
                  </a:cubicBezTo>
                  <a:cubicBezTo>
                    <a:pt x="198" y="240"/>
                    <a:pt x="214" y="221"/>
                    <a:pt x="208" y="204"/>
                  </a:cubicBezTo>
                  <a:cubicBezTo>
                    <a:pt x="194" y="165"/>
                    <a:pt x="168" y="151"/>
                    <a:pt x="139" y="122"/>
                  </a:cubicBezTo>
                  <a:cubicBezTo>
                    <a:pt x="105" y="88"/>
                    <a:pt x="79" y="46"/>
                    <a:pt x="48" y="10"/>
                  </a:cubicBezTo>
                  <a:cubicBezTo>
                    <a:pt x="43" y="3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3553;p72">
              <a:extLst>
                <a:ext uri="{FF2B5EF4-FFF2-40B4-BE49-F238E27FC236}">
                  <a16:creationId xmlns:a16="http://schemas.microsoft.com/office/drawing/2014/main" id="{384EABC0-8EE4-ECC2-5051-A040D23C97B0}"/>
                </a:ext>
              </a:extLst>
            </p:cNvPr>
            <p:cNvSpPr/>
            <p:nvPr/>
          </p:nvSpPr>
          <p:spPr>
            <a:xfrm>
              <a:off x="4555189" y="2896991"/>
              <a:ext cx="8405" cy="17732"/>
            </a:xfrm>
            <a:custGeom>
              <a:avLst/>
              <a:gdLst/>
              <a:ahLst/>
              <a:cxnLst/>
              <a:rect l="l" t="t" r="r" b="b"/>
              <a:pathLst>
                <a:path w="164" h="346" extrusionOk="0">
                  <a:moveTo>
                    <a:pt x="127" y="1"/>
                  </a:moveTo>
                  <a:cubicBezTo>
                    <a:pt x="116" y="1"/>
                    <a:pt x="105" y="7"/>
                    <a:pt x="101" y="22"/>
                  </a:cubicBezTo>
                  <a:cubicBezTo>
                    <a:pt x="85" y="83"/>
                    <a:pt x="67" y="144"/>
                    <a:pt x="42" y="202"/>
                  </a:cubicBezTo>
                  <a:cubicBezTo>
                    <a:pt x="22" y="247"/>
                    <a:pt x="1" y="278"/>
                    <a:pt x="9" y="327"/>
                  </a:cubicBezTo>
                  <a:cubicBezTo>
                    <a:pt x="11" y="338"/>
                    <a:pt x="24" y="346"/>
                    <a:pt x="35" y="346"/>
                  </a:cubicBezTo>
                  <a:cubicBezTo>
                    <a:pt x="37" y="346"/>
                    <a:pt x="39" y="345"/>
                    <a:pt x="41" y="345"/>
                  </a:cubicBezTo>
                  <a:cubicBezTo>
                    <a:pt x="148" y="308"/>
                    <a:pt x="163" y="124"/>
                    <a:pt x="157" y="29"/>
                  </a:cubicBezTo>
                  <a:cubicBezTo>
                    <a:pt x="156" y="11"/>
                    <a:pt x="142" y="1"/>
                    <a:pt x="12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3554;p72">
              <a:extLst>
                <a:ext uri="{FF2B5EF4-FFF2-40B4-BE49-F238E27FC236}">
                  <a16:creationId xmlns:a16="http://schemas.microsoft.com/office/drawing/2014/main" id="{511A3A8E-515F-B40C-1D84-D9F7BB48DD80}"/>
                </a:ext>
              </a:extLst>
            </p:cNvPr>
            <p:cNvSpPr/>
            <p:nvPr/>
          </p:nvSpPr>
          <p:spPr>
            <a:xfrm>
              <a:off x="4379462" y="3003791"/>
              <a:ext cx="21114" cy="8610"/>
            </a:xfrm>
            <a:custGeom>
              <a:avLst/>
              <a:gdLst/>
              <a:ahLst/>
              <a:cxnLst/>
              <a:rect l="l" t="t" r="r" b="b"/>
              <a:pathLst>
                <a:path w="412" h="168" extrusionOk="0">
                  <a:moveTo>
                    <a:pt x="23" y="0"/>
                  </a:moveTo>
                  <a:cubicBezTo>
                    <a:pt x="17" y="0"/>
                    <a:pt x="12" y="1"/>
                    <a:pt x="6" y="1"/>
                  </a:cubicBezTo>
                  <a:cubicBezTo>
                    <a:pt x="3" y="1"/>
                    <a:pt x="0" y="4"/>
                    <a:pt x="0" y="9"/>
                  </a:cubicBezTo>
                  <a:cubicBezTo>
                    <a:pt x="37" y="116"/>
                    <a:pt x="208" y="167"/>
                    <a:pt x="330" y="167"/>
                  </a:cubicBezTo>
                  <a:cubicBezTo>
                    <a:pt x="352" y="167"/>
                    <a:pt x="372" y="165"/>
                    <a:pt x="390" y="162"/>
                  </a:cubicBezTo>
                  <a:cubicBezTo>
                    <a:pt x="407" y="158"/>
                    <a:pt x="411" y="130"/>
                    <a:pt x="394" y="122"/>
                  </a:cubicBezTo>
                  <a:cubicBezTo>
                    <a:pt x="331" y="93"/>
                    <a:pt x="264" y="78"/>
                    <a:pt x="198" y="55"/>
                  </a:cubicBezTo>
                  <a:cubicBezTo>
                    <a:pt x="145" y="37"/>
                    <a:pt x="82" y="0"/>
                    <a:pt x="2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3555;p72">
              <a:extLst>
                <a:ext uri="{FF2B5EF4-FFF2-40B4-BE49-F238E27FC236}">
                  <a16:creationId xmlns:a16="http://schemas.microsoft.com/office/drawing/2014/main" id="{1B46F8B6-E7CB-5D73-D75C-F1F6865CF563}"/>
                </a:ext>
              </a:extLst>
            </p:cNvPr>
            <p:cNvSpPr/>
            <p:nvPr/>
          </p:nvSpPr>
          <p:spPr>
            <a:xfrm>
              <a:off x="4500201" y="2931327"/>
              <a:ext cx="10762" cy="18500"/>
            </a:xfrm>
            <a:custGeom>
              <a:avLst/>
              <a:gdLst/>
              <a:ahLst/>
              <a:cxnLst/>
              <a:rect l="l" t="t" r="r" b="b"/>
              <a:pathLst>
                <a:path w="210" h="361" extrusionOk="0">
                  <a:moveTo>
                    <a:pt x="183" y="1"/>
                  </a:moveTo>
                  <a:cubicBezTo>
                    <a:pt x="177" y="1"/>
                    <a:pt x="170" y="4"/>
                    <a:pt x="165" y="11"/>
                  </a:cubicBezTo>
                  <a:cubicBezTo>
                    <a:pt x="122" y="77"/>
                    <a:pt x="79" y="143"/>
                    <a:pt x="45" y="213"/>
                  </a:cubicBezTo>
                  <a:cubicBezTo>
                    <a:pt x="22" y="262"/>
                    <a:pt x="1" y="297"/>
                    <a:pt x="28" y="348"/>
                  </a:cubicBezTo>
                  <a:cubicBezTo>
                    <a:pt x="34" y="356"/>
                    <a:pt x="44" y="361"/>
                    <a:pt x="54" y="361"/>
                  </a:cubicBezTo>
                  <a:cubicBezTo>
                    <a:pt x="56" y="361"/>
                    <a:pt x="57" y="361"/>
                    <a:pt x="59" y="360"/>
                  </a:cubicBezTo>
                  <a:cubicBezTo>
                    <a:pt x="114" y="345"/>
                    <a:pt x="125" y="304"/>
                    <a:pt x="143" y="255"/>
                  </a:cubicBezTo>
                  <a:cubicBezTo>
                    <a:pt x="171" y="181"/>
                    <a:pt x="188" y="106"/>
                    <a:pt x="206" y="28"/>
                  </a:cubicBezTo>
                  <a:cubicBezTo>
                    <a:pt x="209" y="12"/>
                    <a:pt x="196" y="1"/>
                    <a:pt x="18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3556;p72">
              <a:extLst>
                <a:ext uri="{FF2B5EF4-FFF2-40B4-BE49-F238E27FC236}">
                  <a16:creationId xmlns:a16="http://schemas.microsoft.com/office/drawing/2014/main" id="{48021693-AB81-D186-47BE-E961E5842AFC}"/>
                </a:ext>
              </a:extLst>
            </p:cNvPr>
            <p:cNvSpPr/>
            <p:nvPr/>
          </p:nvSpPr>
          <p:spPr>
            <a:xfrm>
              <a:off x="4452797" y="2963715"/>
              <a:ext cx="11018" cy="17680"/>
            </a:xfrm>
            <a:custGeom>
              <a:avLst/>
              <a:gdLst/>
              <a:ahLst/>
              <a:cxnLst/>
              <a:rect l="l" t="t" r="r" b="b"/>
              <a:pathLst>
                <a:path w="215" h="345" extrusionOk="0">
                  <a:moveTo>
                    <a:pt x="147" y="1"/>
                  </a:moveTo>
                  <a:cubicBezTo>
                    <a:pt x="140" y="1"/>
                    <a:pt x="133" y="6"/>
                    <a:pt x="130" y="12"/>
                  </a:cubicBezTo>
                  <a:cubicBezTo>
                    <a:pt x="113" y="58"/>
                    <a:pt x="104" y="107"/>
                    <a:pt x="86" y="153"/>
                  </a:cubicBezTo>
                  <a:cubicBezTo>
                    <a:pt x="66" y="204"/>
                    <a:pt x="35" y="250"/>
                    <a:pt x="10" y="299"/>
                  </a:cubicBezTo>
                  <a:cubicBezTo>
                    <a:pt x="1" y="320"/>
                    <a:pt x="16" y="345"/>
                    <a:pt x="36" y="345"/>
                  </a:cubicBezTo>
                  <a:cubicBezTo>
                    <a:pt x="41" y="345"/>
                    <a:pt x="47" y="343"/>
                    <a:pt x="52" y="340"/>
                  </a:cubicBezTo>
                  <a:cubicBezTo>
                    <a:pt x="155" y="277"/>
                    <a:pt x="214" y="121"/>
                    <a:pt x="159" y="9"/>
                  </a:cubicBezTo>
                  <a:cubicBezTo>
                    <a:pt x="157" y="3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3557;p72">
              <a:extLst>
                <a:ext uri="{FF2B5EF4-FFF2-40B4-BE49-F238E27FC236}">
                  <a16:creationId xmlns:a16="http://schemas.microsoft.com/office/drawing/2014/main" id="{14030A29-9443-8BF8-7A6D-74A535A52BD0}"/>
                </a:ext>
              </a:extLst>
            </p:cNvPr>
            <p:cNvSpPr/>
            <p:nvPr/>
          </p:nvSpPr>
          <p:spPr>
            <a:xfrm>
              <a:off x="4431017" y="2967866"/>
              <a:ext cx="13171" cy="9430"/>
            </a:xfrm>
            <a:custGeom>
              <a:avLst/>
              <a:gdLst/>
              <a:ahLst/>
              <a:cxnLst/>
              <a:rect l="l" t="t" r="r" b="b"/>
              <a:pathLst>
                <a:path w="257" h="184" extrusionOk="0">
                  <a:moveTo>
                    <a:pt x="20" y="1"/>
                  </a:moveTo>
                  <a:cubicBezTo>
                    <a:pt x="10" y="1"/>
                    <a:pt x="1" y="11"/>
                    <a:pt x="5" y="21"/>
                  </a:cubicBezTo>
                  <a:cubicBezTo>
                    <a:pt x="32" y="98"/>
                    <a:pt x="120" y="166"/>
                    <a:pt x="199" y="182"/>
                  </a:cubicBezTo>
                  <a:cubicBezTo>
                    <a:pt x="203" y="183"/>
                    <a:pt x="206" y="184"/>
                    <a:pt x="209" y="184"/>
                  </a:cubicBezTo>
                  <a:cubicBezTo>
                    <a:pt x="243" y="184"/>
                    <a:pt x="256" y="139"/>
                    <a:pt x="227" y="116"/>
                  </a:cubicBezTo>
                  <a:cubicBezTo>
                    <a:pt x="170" y="74"/>
                    <a:pt x="92" y="26"/>
                    <a:pt x="25" y="1"/>
                  </a:cubicBezTo>
                  <a:cubicBezTo>
                    <a:pt x="23" y="1"/>
                    <a:pt x="21" y="1"/>
                    <a:pt x="2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3558;p72">
              <a:extLst>
                <a:ext uri="{FF2B5EF4-FFF2-40B4-BE49-F238E27FC236}">
                  <a16:creationId xmlns:a16="http://schemas.microsoft.com/office/drawing/2014/main" id="{0F29CAFE-22A9-53D2-7B97-CF9007E49715}"/>
                </a:ext>
              </a:extLst>
            </p:cNvPr>
            <p:cNvSpPr/>
            <p:nvPr/>
          </p:nvSpPr>
          <p:spPr>
            <a:xfrm>
              <a:off x="4730353" y="2795316"/>
              <a:ext cx="9020" cy="19320"/>
            </a:xfrm>
            <a:custGeom>
              <a:avLst/>
              <a:gdLst/>
              <a:ahLst/>
              <a:cxnLst/>
              <a:rect l="l" t="t" r="r" b="b"/>
              <a:pathLst>
                <a:path w="176" h="377" extrusionOk="0">
                  <a:moveTo>
                    <a:pt x="83" y="1"/>
                  </a:moveTo>
                  <a:cubicBezTo>
                    <a:pt x="73" y="1"/>
                    <a:pt x="63" y="7"/>
                    <a:pt x="65" y="20"/>
                  </a:cubicBezTo>
                  <a:cubicBezTo>
                    <a:pt x="69" y="77"/>
                    <a:pt x="74" y="132"/>
                    <a:pt x="60" y="187"/>
                  </a:cubicBezTo>
                  <a:cubicBezTo>
                    <a:pt x="48" y="238"/>
                    <a:pt x="11" y="281"/>
                    <a:pt x="3" y="331"/>
                  </a:cubicBezTo>
                  <a:cubicBezTo>
                    <a:pt x="1" y="351"/>
                    <a:pt x="14" y="376"/>
                    <a:pt x="35" y="376"/>
                  </a:cubicBezTo>
                  <a:cubicBezTo>
                    <a:pt x="39" y="376"/>
                    <a:pt x="42" y="376"/>
                    <a:pt x="46" y="374"/>
                  </a:cubicBezTo>
                  <a:cubicBezTo>
                    <a:pt x="175" y="322"/>
                    <a:pt x="175" y="108"/>
                    <a:pt x="105" y="9"/>
                  </a:cubicBezTo>
                  <a:cubicBezTo>
                    <a:pt x="99" y="4"/>
                    <a:pt x="91" y="1"/>
                    <a:pt x="8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3559;p72">
              <a:extLst>
                <a:ext uri="{FF2B5EF4-FFF2-40B4-BE49-F238E27FC236}">
                  <a16:creationId xmlns:a16="http://schemas.microsoft.com/office/drawing/2014/main" id="{B6E2F159-118C-398A-B4ED-3227448CFAED}"/>
                </a:ext>
              </a:extLst>
            </p:cNvPr>
            <p:cNvSpPr/>
            <p:nvPr/>
          </p:nvSpPr>
          <p:spPr>
            <a:xfrm>
              <a:off x="4717439" y="2798442"/>
              <a:ext cx="9993" cy="16963"/>
            </a:xfrm>
            <a:custGeom>
              <a:avLst/>
              <a:gdLst/>
              <a:ahLst/>
              <a:cxnLst/>
              <a:rect l="l" t="t" r="r" b="b"/>
              <a:pathLst>
                <a:path w="195" h="331" extrusionOk="0">
                  <a:moveTo>
                    <a:pt x="22" y="0"/>
                  </a:moveTo>
                  <a:cubicBezTo>
                    <a:pt x="11" y="0"/>
                    <a:pt x="1" y="13"/>
                    <a:pt x="7" y="25"/>
                  </a:cubicBezTo>
                  <a:cubicBezTo>
                    <a:pt x="59" y="119"/>
                    <a:pt x="74" y="201"/>
                    <a:pt x="88" y="306"/>
                  </a:cubicBezTo>
                  <a:cubicBezTo>
                    <a:pt x="90" y="320"/>
                    <a:pt x="103" y="331"/>
                    <a:pt x="116" y="331"/>
                  </a:cubicBezTo>
                  <a:cubicBezTo>
                    <a:pt x="123" y="331"/>
                    <a:pt x="131" y="327"/>
                    <a:pt x="136" y="318"/>
                  </a:cubicBezTo>
                  <a:cubicBezTo>
                    <a:pt x="194" y="207"/>
                    <a:pt x="139" y="60"/>
                    <a:pt x="30" y="2"/>
                  </a:cubicBezTo>
                  <a:cubicBezTo>
                    <a:pt x="27" y="1"/>
                    <a:pt x="25" y="0"/>
                    <a:pt x="22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3560;p72">
              <a:extLst>
                <a:ext uri="{FF2B5EF4-FFF2-40B4-BE49-F238E27FC236}">
                  <a16:creationId xmlns:a16="http://schemas.microsoft.com/office/drawing/2014/main" id="{834C2EC7-F917-41FA-37A8-22AA044EAF88}"/>
                </a:ext>
              </a:extLst>
            </p:cNvPr>
            <p:cNvSpPr/>
            <p:nvPr/>
          </p:nvSpPr>
          <p:spPr>
            <a:xfrm>
              <a:off x="4236123" y="2778712"/>
              <a:ext cx="473988" cy="335569"/>
            </a:xfrm>
            <a:custGeom>
              <a:avLst/>
              <a:gdLst/>
              <a:ahLst/>
              <a:cxnLst/>
              <a:rect l="l" t="t" r="r" b="b"/>
              <a:pathLst>
                <a:path w="9249" h="6548" extrusionOk="0">
                  <a:moveTo>
                    <a:pt x="8440" y="1"/>
                  </a:moveTo>
                  <a:cubicBezTo>
                    <a:pt x="8276" y="1"/>
                    <a:pt x="8095" y="52"/>
                    <a:pt x="7907" y="160"/>
                  </a:cubicBezTo>
                  <a:cubicBezTo>
                    <a:pt x="7188" y="577"/>
                    <a:pt x="6604" y="1692"/>
                    <a:pt x="6604" y="2653"/>
                  </a:cubicBezTo>
                  <a:cubicBezTo>
                    <a:pt x="6604" y="2659"/>
                    <a:pt x="6601" y="2674"/>
                    <a:pt x="6598" y="2691"/>
                  </a:cubicBezTo>
                  <a:lnTo>
                    <a:pt x="2646" y="4931"/>
                  </a:lnTo>
                  <a:cubicBezTo>
                    <a:pt x="2646" y="4222"/>
                    <a:pt x="2306" y="3806"/>
                    <a:pt x="1838" y="3806"/>
                  </a:cubicBezTo>
                  <a:cubicBezTo>
                    <a:pt x="1673" y="3806"/>
                    <a:pt x="1492" y="3858"/>
                    <a:pt x="1304" y="3967"/>
                  </a:cubicBezTo>
                  <a:cubicBezTo>
                    <a:pt x="583" y="4382"/>
                    <a:pt x="1" y="5499"/>
                    <a:pt x="1" y="6458"/>
                  </a:cubicBezTo>
                  <a:cubicBezTo>
                    <a:pt x="1" y="6489"/>
                    <a:pt x="2" y="6517"/>
                    <a:pt x="4" y="6547"/>
                  </a:cubicBezTo>
                  <a:cubicBezTo>
                    <a:pt x="64" y="6512"/>
                    <a:pt x="123" y="6475"/>
                    <a:pt x="182" y="6441"/>
                  </a:cubicBezTo>
                  <a:cubicBezTo>
                    <a:pt x="182" y="6425"/>
                    <a:pt x="180" y="6408"/>
                    <a:pt x="180" y="6391"/>
                  </a:cubicBezTo>
                  <a:cubicBezTo>
                    <a:pt x="180" y="5515"/>
                    <a:pt x="712" y="4497"/>
                    <a:pt x="1368" y="4119"/>
                  </a:cubicBezTo>
                  <a:cubicBezTo>
                    <a:pt x="1537" y="4022"/>
                    <a:pt x="1696" y="3976"/>
                    <a:pt x="1841" y="3976"/>
                  </a:cubicBezTo>
                  <a:cubicBezTo>
                    <a:pt x="2263" y="3976"/>
                    <a:pt x="2558" y="4366"/>
                    <a:pt x="2558" y="5017"/>
                  </a:cubicBezTo>
                  <a:cubicBezTo>
                    <a:pt x="2558" y="5034"/>
                    <a:pt x="2557" y="5052"/>
                    <a:pt x="2557" y="5069"/>
                  </a:cubicBezTo>
                  <a:lnTo>
                    <a:pt x="2558" y="5181"/>
                  </a:lnTo>
                  <a:cubicBezTo>
                    <a:pt x="2558" y="5181"/>
                    <a:pt x="6722" y="2809"/>
                    <a:pt x="6780" y="2776"/>
                  </a:cubicBezTo>
                  <a:cubicBezTo>
                    <a:pt x="6780" y="2759"/>
                    <a:pt x="6783" y="2602"/>
                    <a:pt x="6783" y="2586"/>
                  </a:cubicBezTo>
                  <a:cubicBezTo>
                    <a:pt x="6783" y="1709"/>
                    <a:pt x="7315" y="692"/>
                    <a:pt x="7972" y="312"/>
                  </a:cubicBezTo>
                  <a:cubicBezTo>
                    <a:pt x="8140" y="215"/>
                    <a:pt x="8299" y="169"/>
                    <a:pt x="8444" y="169"/>
                  </a:cubicBezTo>
                  <a:cubicBezTo>
                    <a:pt x="8866" y="169"/>
                    <a:pt x="9161" y="559"/>
                    <a:pt x="9161" y="1212"/>
                  </a:cubicBezTo>
                  <a:cubicBezTo>
                    <a:pt x="9161" y="1229"/>
                    <a:pt x="9160" y="1247"/>
                    <a:pt x="9160" y="1264"/>
                  </a:cubicBezTo>
                  <a:lnTo>
                    <a:pt x="9249" y="1262"/>
                  </a:lnTo>
                  <a:cubicBezTo>
                    <a:pt x="9249" y="1232"/>
                    <a:pt x="9249" y="1155"/>
                    <a:pt x="9249" y="1126"/>
                  </a:cubicBezTo>
                  <a:cubicBezTo>
                    <a:pt x="9249" y="416"/>
                    <a:pt x="8909" y="1"/>
                    <a:pt x="844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3561;p72">
              <a:extLst>
                <a:ext uri="{FF2B5EF4-FFF2-40B4-BE49-F238E27FC236}">
                  <a16:creationId xmlns:a16="http://schemas.microsoft.com/office/drawing/2014/main" id="{9BCDFFE9-9DDD-64A6-0CEB-A775D9C42E4C}"/>
                </a:ext>
              </a:extLst>
            </p:cNvPr>
            <p:cNvSpPr/>
            <p:nvPr/>
          </p:nvSpPr>
          <p:spPr>
            <a:xfrm>
              <a:off x="4511219" y="2854917"/>
              <a:ext cx="27059" cy="12402"/>
            </a:xfrm>
            <a:custGeom>
              <a:avLst/>
              <a:gdLst/>
              <a:ahLst/>
              <a:cxnLst/>
              <a:rect l="l" t="t" r="r" b="b"/>
              <a:pathLst>
                <a:path w="528" h="242" extrusionOk="0">
                  <a:moveTo>
                    <a:pt x="108" y="1"/>
                  </a:moveTo>
                  <a:cubicBezTo>
                    <a:pt x="6" y="30"/>
                    <a:pt x="0" y="179"/>
                    <a:pt x="79" y="226"/>
                  </a:cubicBezTo>
                  <a:cubicBezTo>
                    <a:pt x="97" y="237"/>
                    <a:pt x="132" y="241"/>
                    <a:pt x="175" y="241"/>
                  </a:cubicBezTo>
                  <a:cubicBezTo>
                    <a:pt x="312" y="241"/>
                    <a:pt x="528" y="199"/>
                    <a:pt x="528" y="199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3562;p72">
              <a:extLst>
                <a:ext uri="{FF2B5EF4-FFF2-40B4-BE49-F238E27FC236}">
                  <a16:creationId xmlns:a16="http://schemas.microsoft.com/office/drawing/2014/main" id="{BB8C0F1E-FB89-15E9-F6C3-95A61C12167E}"/>
                </a:ext>
              </a:extLst>
            </p:cNvPr>
            <p:cNvSpPr/>
            <p:nvPr/>
          </p:nvSpPr>
          <p:spPr>
            <a:xfrm>
              <a:off x="4524543" y="2841285"/>
              <a:ext cx="56116" cy="45969"/>
            </a:xfrm>
            <a:custGeom>
              <a:avLst/>
              <a:gdLst/>
              <a:ahLst/>
              <a:cxnLst/>
              <a:rect l="l" t="t" r="r" b="b"/>
              <a:pathLst>
                <a:path w="1095" h="897" extrusionOk="0">
                  <a:moveTo>
                    <a:pt x="1" y="0"/>
                  </a:moveTo>
                  <a:lnTo>
                    <a:pt x="1" y="609"/>
                  </a:lnTo>
                  <a:cubicBezTo>
                    <a:pt x="1" y="609"/>
                    <a:pt x="472" y="831"/>
                    <a:pt x="872" y="897"/>
                  </a:cubicBezTo>
                  <a:cubicBezTo>
                    <a:pt x="1094" y="761"/>
                    <a:pt x="656" y="310"/>
                    <a:pt x="436" y="189"/>
                  </a:cubicBezTo>
                  <a:cubicBezTo>
                    <a:pt x="217" y="6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3563;p72">
              <a:extLst>
                <a:ext uri="{FF2B5EF4-FFF2-40B4-BE49-F238E27FC236}">
                  <a16:creationId xmlns:a16="http://schemas.microsoft.com/office/drawing/2014/main" id="{52475428-74FC-1FE3-8076-5D4D92F93B6A}"/>
                </a:ext>
              </a:extLst>
            </p:cNvPr>
            <p:cNvSpPr/>
            <p:nvPr/>
          </p:nvSpPr>
          <p:spPr>
            <a:xfrm>
              <a:off x="4527874" y="2832932"/>
              <a:ext cx="57961" cy="54527"/>
            </a:xfrm>
            <a:custGeom>
              <a:avLst/>
              <a:gdLst/>
              <a:ahLst/>
              <a:cxnLst/>
              <a:rect l="l" t="t" r="r" b="b"/>
              <a:pathLst>
                <a:path w="1131" h="1064" extrusionOk="0">
                  <a:moveTo>
                    <a:pt x="125" y="0"/>
                  </a:moveTo>
                  <a:cubicBezTo>
                    <a:pt x="96" y="0"/>
                    <a:pt x="65" y="11"/>
                    <a:pt x="33" y="39"/>
                  </a:cubicBezTo>
                  <a:cubicBezTo>
                    <a:pt x="20" y="50"/>
                    <a:pt x="10" y="62"/>
                    <a:pt x="0" y="73"/>
                  </a:cubicBezTo>
                  <a:cubicBezTo>
                    <a:pt x="138" y="126"/>
                    <a:pt x="499" y="338"/>
                    <a:pt x="701" y="533"/>
                  </a:cubicBezTo>
                  <a:cubicBezTo>
                    <a:pt x="885" y="709"/>
                    <a:pt x="971" y="911"/>
                    <a:pt x="929" y="1063"/>
                  </a:cubicBezTo>
                  <a:cubicBezTo>
                    <a:pt x="1112" y="1040"/>
                    <a:pt x="1130" y="884"/>
                    <a:pt x="1015" y="655"/>
                  </a:cubicBezTo>
                  <a:cubicBezTo>
                    <a:pt x="874" y="378"/>
                    <a:pt x="540" y="188"/>
                    <a:pt x="309" y="77"/>
                  </a:cubicBezTo>
                  <a:cubicBezTo>
                    <a:pt x="243" y="45"/>
                    <a:pt x="186" y="0"/>
                    <a:pt x="125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3564;p72">
              <a:extLst>
                <a:ext uri="{FF2B5EF4-FFF2-40B4-BE49-F238E27FC236}">
                  <a16:creationId xmlns:a16="http://schemas.microsoft.com/office/drawing/2014/main" id="{832B262B-D3C3-40F3-0401-9AE252364D83}"/>
                </a:ext>
              </a:extLst>
            </p:cNvPr>
            <p:cNvSpPr/>
            <p:nvPr/>
          </p:nvSpPr>
          <p:spPr>
            <a:xfrm>
              <a:off x="4524543" y="2836622"/>
              <a:ext cx="53092" cy="50940"/>
            </a:xfrm>
            <a:custGeom>
              <a:avLst/>
              <a:gdLst/>
              <a:ahLst/>
              <a:cxnLst/>
              <a:rect l="l" t="t" r="r" b="b"/>
              <a:pathLst>
                <a:path w="1036" h="994" extrusionOk="0">
                  <a:moveTo>
                    <a:pt x="65" y="1"/>
                  </a:moveTo>
                  <a:cubicBezTo>
                    <a:pt x="41" y="27"/>
                    <a:pt x="19" y="57"/>
                    <a:pt x="1" y="91"/>
                  </a:cubicBezTo>
                  <a:cubicBezTo>
                    <a:pt x="165" y="171"/>
                    <a:pt x="462" y="353"/>
                    <a:pt x="640" y="523"/>
                  </a:cubicBezTo>
                  <a:cubicBezTo>
                    <a:pt x="798" y="677"/>
                    <a:pt x="879" y="847"/>
                    <a:pt x="872" y="988"/>
                  </a:cubicBezTo>
                  <a:cubicBezTo>
                    <a:pt x="901" y="992"/>
                    <a:pt x="927" y="994"/>
                    <a:pt x="951" y="994"/>
                  </a:cubicBezTo>
                  <a:cubicBezTo>
                    <a:pt x="967" y="994"/>
                    <a:pt x="981" y="993"/>
                    <a:pt x="994" y="991"/>
                  </a:cubicBezTo>
                  <a:cubicBezTo>
                    <a:pt x="1036" y="839"/>
                    <a:pt x="950" y="637"/>
                    <a:pt x="766" y="461"/>
                  </a:cubicBezTo>
                  <a:cubicBezTo>
                    <a:pt x="564" y="266"/>
                    <a:pt x="203" y="54"/>
                    <a:pt x="65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3565;p72">
              <a:extLst>
                <a:ext uri="{FF2B5EF4-FFF2-40B4-BE49-F238E27FC236}">
                  <a16:creationId xmlns:a16="http://schemas.microsoft.com/office/drawing/2014/main" id="{4E588072-2298-3738-01A3-07978E29D407}"/>
                </a:ext>
              </a:extLst>
            </p:cNvPr>
            <p:cNvSpPr/>
            <p:nvPr/>
          </p:nvSpPr>
          <p:spPr>
            <a:xfrm>
              <a:off x="4867440" y="4077168"/>
              <a:ext cx="99215" cy="715466"/>
            </a:xfrm>
            <a:custGeom>
              <a:avLst/>
              <a:gdLst/>
              <a:ahLst/>
              <a:cxnLst/>
              <a:rect l="l" t="t" r="r" b="b"/>
              <a:pathLst>
                <a:path w="1936" h="13961" extrusionOk="0">
                  <a:moveTo>
                    <a:pt x="1935" y="0"/>
                  </a:moveTo>
                  <a:lnTo>
                    <a:pt x="1" y="1118"/>
                  </a:lnTo>
                  <a:lnTo>
                    <a:pt x="1" y="13961"/>
                  </a:lnTo>
                  <a:lnTo>
                    <a:pt x="1935" y="12843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3566;p72">
              <a:extLst>
                <a:ext uri="{FF2B5EF4-FFF2-40B4-BE49-F238E27FC236}">
                  <a16:creationId xmlns:a16="http://schemas.microsoft.com/office/drawing/2014/main" id="{F029C928-CCA4-95F9-62EF-5BF8E601B0E2}"/>
                </a:ext>
              </a:extLst>
            </p:cNvPr>
            <p:cNvSpPr/>
            <p:nvPr/>
          </p:nvSpPr>
          <p:spPr>
            <a:xfrm>
              <a:off x="4768225" y="4077168"/>
              <a:ext cx="99266" cy="715466"/>
            </a:xfrm>
            <a:custGeom>
              <a:avLst/>
              <a:gdLst/>
              <a:ahLst/>
              <a:cxnLst/>
              <a:rect l="l" t="t" r="r" b="b"/>
              <a:pathLst>
                <a:path w="1937" h="13961" extrusionOk="0">
                  <a:moveTo>
                    <a:pt x="0" y="0"/>
                  </a:moveTo>
                  <a:lnTo>
                    <a:pt x="0" y="12843"/>
                  </a:lnTo>
                  <a:lnTo>
                    <a:pt x="1937" y="13961"/>
                  </a:lnTo>
                  <a:lnTo>
                    <a:pt x="1937" y="1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3567;p72">
              <a:extLst>
                <a:ext uri="{FF2B5EF4-FFF2-40B4-BE49-F238E27FC236}">
                  <a16:creationId xmlns:a16="http://schemas.microsoft.com/office/drawing/2014/main" id="{372B1B8D-5ADC-3375-E27C-8FB301F753E8}"/>
                </a:ext>
              </a:extLst>
            </p:cNvPr>
            <p:cNvSpPr/>
            <p:nvPr/>
          </p:nvSpPr>
          <p:spPr>
            <a:xfrm>
              <a:off x="4867440" y="4462395"/>
              <a:ext cx="99215" cy="330239"/>
            </a:xfrm>
            <a:custGeom>
              <a:avLst/>
              <a:gdLst/>
              <a:ahLst/>
              <a:cxnLst/>
              <a:rect l="l" t="t" r="r" b="b"/>
              <a:pathLst>
                <a:path w="1936" h="6444" extrusionOk="0">
                  <a:moveTo>
                    <a:pt x="1935" y="0"/>
                  </a:moveTo>
                  <a:lnTo>
                    <a:pt x="1" y="1118"/>
                  </a:lnTo>
                  <a:lnTo>
                    <a:pt x="1" y="6444"/>
                  </a:lnTo>
                  <a:lnTo>
                    <a:pt x="1935" y="532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3568;p72">
              <a:extLst>
                <a:ext uri="{FF2B5EF4-FFF2-40B4-BE49-F238E27FC236}">
                  <a16:creationId xmlns:a16="http://schemas.microsoft.com/office/drawing/2014/main" id="{972B08E0-4F70-0016-CA78-DA8B60D75E27}"/>
                </a:ext>
              </a:extLst>
            </p:cNvPr>
            <p:cNvSpPr/>
            <p:nvPr/>
          </p:nvSpPr>
          <p:spPr>
            <a:xfrm>
              <a:off x="4768225" y="4462395"/>
              <a:ext cx="99266" cy="330239"/>
            </a:xfrm>
            <a:custGeom>
              <a:avLst/>
              <a:gdLst/>
              <a:ahLst/>
              <a:cxnLst/>
              <a:rect l="l" t="t" r="r" b="b"/>
              <a:pathLst>
                <a:path w="1937" h="6444" extrusionOk="0">
                  <a:moveTo>
                    <a:pt x="0" y="0"/>
                  </a:moveTo>
                  <a:lnTo>
                    <a:pt x="0" y="5326"/>
                  </a:lnTo>
                  <a:lnTo>
                    <a:pt x="1937" y="6444"/>
                  </a:lnTo>
                  <a:lnTo>
                    <a:pt x="1937" y="1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3569;p72">
              <a:extLst>
                <a:ext uri="{FF2B5EF4-FFF2-40B4-BE49-F238E27FC236}">
                  <a16:creationId xmlns:a16="http://schemas.microsoft.com/office/drawing/2014/main" id="{768120FC-DA64-9561-0953-C4D7179C06F4}"/>
                </a:ext>
              </a:extLst>
            </p:cNvPr>
            <p:cNvSpPr/>
            <p:nvPr/>
          </p:nvSpPr>
          <p:spPr>
            <a:xfrm>
              <a:off x="4768225" y="4019105"/>
              <a:ext cx="198430" cy="115358"/>
            </a:xfrm>
            <a:custGeom>
              <a:avLst/>
              <a:gdLst/>
              <a:ahLst/>
              <a:cxnLst/>
              <a:rect l="l" t="t" r="r" b="b"/>
              <a:pathLst>
                <a:path w="3872" h="2251" extrusionOk="0">
                  <a:moveTo>
                    <a:pt x="1937" y="0"/>
                  </a:moveTo>
                  <a:lnTo>
                    <a:pt x="0" y="1133"/>
                  </a:lnTo>
                  <a:lnTo>
                    <a:pt x="1937" y="2251"/>
                  </a:lnTo>
                  <a:lnTo>
                    <a:pt x="3871" y="1133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3570;p72">
              <a:extLst>
                <a:ext uri="{FF2B5EF4-FFF2-40B4-BE49-F238E27FC236}">
                  <a16:creationId xmlns:a16="http://schemas.microsoft.com/office/drawing/2014/main" id="{2BDA6D7C-8E33-5831-8AE9-5DD906D81805}"/>
                </a:ext>
              </a:extLst>
            </p:cNvPr>
            <p:cNvSpPr/>
            <p:nvPr/>
          </p:nvSpPr>
          <p:spPr>
            <a:xfrm>
              <a:off x="4767917" y="4572320"/>
              <a:ext cx="99420" cy="96807"/>
            </a:xfrm>
            <a:custGeom>
              <a:avLst/>
              <a:gdLst/>
              <a:ahLst/>
              <a:cxnLst/>
              <a:rect l="l" t="t" r="r" b="b"/>
              <a:pathLst>
                <a:path w="1940" h="1889" extrusionOk="0">
                  <a:moveTo>
                    <a:pt x="1940" y="0"/>
                  </a:moveTo>
                  <a:lnTo>
                    <a:pt x="0" y="787"/>
                  </a:lnTo>
                  <a:lnTo>
                    <a:pt x="6" y="1889"/>
                  </a:lnTo>
                  <a:lnTo>
                    <a:pt x="1940" y="1107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3571;p72">
              <a:extLst>
                <a:ext uri="{FF2B5EF4-FFF2-40B4-BE49-F238E27FC236}">
                  <a16:creationId xmlns:a16="http://schemas.microsoft.com/office/drawing/2014/main" id="{D2F8BB6F-EA94-98FD-F9F4-20E03EFAB0F0}"/>
                </a:ext>
              </a:extLst>
            </p:cNvPr>
            <p:cNvSpPr/>
            <p:nvPr/>
          </p:nvSpPr>
          <p:spPr>
            <a:xfrm>
              <a:off x="4768225" y="4694238"/>
              <a:ext cx="99113" cy="73899"/>
            </a:xfrm>
            <a:custGeom>
              <a:avLst/>
              <a:gdLst/>
              <a:ahLst/>
              <a:cxnLst/>
              <a:rect l="l" t="t" r="r" b="b"/>
              <a:pathLst>
                <a:path w="1934" h="1442" extrusionOk="0">
                  <a:moveTo>
                    <a:pt x="1934" y="1"/>
                  </a:moveTo>
                  <a:lnTo>
                    <a:pt x="0" y="784"/>
                  </a:lnTo>
                  <a:lnTo>
                    <a:pt x="0" y="802"/>
                  </a:lnTo>
                  <a:lnTo>
                    <a:pt x="1107" y="1442"/>
                  </a:lnTo>
                  <a:lnTo>
                    <a:pt x="1934" y="110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3572;p72">
              <a:extLst>
                <a:ext uri="{FF2B5EF4-FFF2-40B4-BE49-F238E27FC236}">
                  <a16:creationId xmlns:a16="http://schemas.microsoft.com/office/drawing/2014/main" id="{459CB0B2-3F44-2F96-2CD5-AFCCCA892302}"/>
                </a:ext>
              </a:extLst>
            </p:cNvPr>
            <p:cNvSpPr/>
            <p:nvPr/>
          </p:nvSpPr>
          <p:spPr>
            <a:xfrm>
              <a:off x="4767917" y="4479358"/>
              <a:ext cx="87479" cy="68620"/>
            </a:xfrm>
            <a:custGeom>
              <a:avLst/>
              <a:gdLst/>
              <a:ahLst/>
              <a:cxnLst/>
              <a:rect l="l" t="t" r="r" b="b"/>
              <a:pathLst>
                <a:path w="1707" h="1339" extrusionOk="0">
                  <a:moveTo>
                    <a:pt x="581" y="0"/>
                  </a:moveTo>
                  <a:lnTo>
                    <a:pt x="0" y="235"/>
                  </a:lnTo>
                  <a:lnTo>
                    <a:pt x="6" y="1339"/>
                  </a:lnTo>
                  <a:lnTo>
                    <a:pt x="1707" y="650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3573;p72">
              <a:extLst>
                <a:ext uri="{FF2B5EF4-FFF2-40B4-BE49-F238E27FC236}">
                  <a16:creationId xmlns:a16="http://schemas.microsoft.com/office/drawing/2014/main" id="{580CCDE9-7D98-07FF-AC3B-3B4E3E94C49C}"/>
                </a:ext>
              </a:extLst>
            </p:cNvPr>
            <p:cNvSpPr/>
            <p:nvPr/>
          </p:nvSpPr>
          <p:spPr>
            <a:xfrm>
              <a:off x="4867286" y="4464957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50" y="1"/>
                  </a:moveTo>
                  <a:lnTo>
                    <a:pt x="891" y="553"/>
                  </a:lnTo>
                  <a:lnTo>
                    <a:pt x="1" y="2095"/>
                  </a:lnTo>
                  <a:lnTo>
                    <a:pt x="1" y="320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3574;p72">
              <a:extLst>
                <a:ext uri="{FF2B5EF4-FFF2-40B4-BE49-F238E27FC236}">
                  <a16:creationId xmlns:a16="http://schemas.microsoft.com/office/drawing/2014/main" id="{1A01134B-687E-FFD6-0170-7A3F00C34E86}"/>
                </a:ext>
              </a:extLst>
            </p:cNvPr>
            <p:cNvSpPr/>
            <p:nvPr/>
          </p:nvSpPr>
          <p:spPr>
            <a:xfrm>
              <a:off x="4867286" y="4522508"/>
              <a:ext cx="99266" cy="228513"/>
            </a:xfrm>
            <a:custGeom>
              <a:avLst/>
              <a:gdLst/>
              <a:ahLst/>
              <a:cxnLst/>
              <a:rect l="l" t="t" r="r" b="b"/>
              <a:pathLst>
                <a:path w="1937" h="4459" extrusionOk="0">
                  <a:moveTo>
                    <a:pt x="1937" y="0"/>
                  </a:moveTo>
                  <a:lnTo>
                    <a:pt x="1" y="3353"/>
                  </a:lnTo>
                  <a:lnTo>
                    <a:pt x="1" y="4458"/>
                  </a:lnTo>
                  <a:lnTo>
                    <a:pt x="1937" y="1105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3575;p72">
              <a:extLst>
                <a:ext uri="{FF2B5EF4-FFF2-40B4-BE49-F238E27FC236}">
                  <a16:creationId xmlns:a16="http://schemas.microsoft.com/office/drawing/2014/main" id="{0F2D83FA-F1B8-F6C8-7D0A-F6D9E2A4766E}"/>
                </a:ext>
              </a:extLst>
            </p:cNvPr>
            <p:cNvSpPr/>
            <p:nvPr/>
          </p:nvSpPr>
          <p:spPr>
            <a:xfrm>
              <a:off x="4888400" y="4645348"/>
              <a:ext cx="78409" cy="135140"/>
            </a:xfrm>
            <a:custGeom>
              <a:avLst/>
              <a:gdLst/>
              <a:ahLst/>
              <a:cxnLst/>
              <a:rect l="l" t="t" r="r" b="b"/>
              <a:pathLst>
                <a:path w="1530" h="2637" extrusionOk="0">
                  <a:moveTo>
                    <a:pt x="1522" y="1"/>
                  </a:moveTo>
                  <a:lnTo>
                    <a:pt x="1" y="2636"/>
                  </a:lnTo>
                  <a:lnTo>
                    <a:pt x="958" y="2083"/>
                  </a:lnTo>
                  <a:lnTo>
                    <a:pt x="1530" y="1092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3576;p72">
              <a:extLst>
                <a:ext uri="{FF2B5EF4-FFF2-40B4-BE49-F238E27FC236}">
                  <a16:creationId xmlns:a16="http://schemas.microsoft.com/office/drawing/2014/main" id="{401FD0B2-E6E3-9B3D-D585-FB994E076114}"/>
                </a:ext>
              </a:extLst>
            </p:cNvPr>
            <p:cNvSpPr/>
            <p:nvPr/>
          </p:nvSpPr>
          <p:spPr>
            <a:xfrm>
              <a:off x="2976204" y="1528992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1"/>
                  </a:moveTo>
                  <a:lnTo>
                    <a:pt x="0" y="303"/>
                  </a:lnTo>
                  <a:lnTo>
                    <a:pt x="71589" y="41588"/>
                  </a:lnTo>
                  <a:lnTo>
                    <a:pt x="72112" y="41286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3577;p72">
              <a:extLst>
                <a:ext uri="{FF2B5EF4-FFF2-40B4-BE49-F238E27FC236}">
                  <a16:creationId xmlns:a16="http://schemas.microsoft.com/office/drawing/2014/main" id="{06E547CF-70DB-AD5F-A1CD-8E3D8736B0BE}"/>
                </a:ext>
              </a:extLst>
            </p:cNvPr>
            <p:cNvSpPr/>
            <p:nvPr/>
          </p:nvSpPr>
          <p:spPr>
            <a:xfrm>
              <a:off x="2976204" y="1544469"/>
              <a:ext cx="3668757" cy="2262218"/>
            </a:xfrm>
            <a:custGeom>
              <a:avLst/>
              <a:gdLst/>
              <a:ahLst/>
              <a:cxnLst/>
              <a:rect l="l" t="t" r="r" b="b"/>
              <a:pathLst>
                <a:path w="71589" h="44143" extrusionOk="0">
                  <a:moveTo>
                    <a:pt x="0" y="1"/>
                  </a:moveTo>
                  <a:lnTo>
                    <a:pt x="0" y="2857"/>
                  </a:lnTo>
                  <a:lnTo>
                    <a:pt x="71589" y="44143"/>
                  </a:lnTo>
                  <a:lnTo>
                    <a:pt x="71589" y="412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3578;p72">
              <a:extLst>
                <a:ext uri="{FF2B5EF4-FFF2-40B4-BE49-F238E27FC236}">
                  <a16:creationId xmlns:a16="http://schemas.microsoft.com/office/drawing/2014/main" id="{84B5DFE1-C250-E590-FAA5-662FB322DD30}"/>
                </a:ext>
              </a:extLst>
            </p:cNvPr>
            <p:cNvSpPr/>
            <p:nvPr/>
          </p:nvSpPr>
          <p:spPr>
            <a:xfrm>
              <a:off x="6644907" y="3644793"/>
              <a:ext cx="26854" cy="161891"/>
            </a:xfrm>
            <a:custGeom>
              <a:avLst/>
              <a:gdLst/>
              <a:ahLst/>
              <a:cxnLst/>
              <a:rect l="l" t="t" r="r" b="b"/>
              <a:pathLst>
                <a:path w="524" h="3159" extrusionOk="0">
                  <a:moveTo>
                    <a:pt x="524" y="0"/>
                  </a:moveTo>
                  <a:lnTo>
                    <a:pt x="1" y="302"/>
                  </a:lnTo>
                  <a:lnTo>
                    <a:pt x="1" y="3159"/>
                  </a:lnTo>
                  <a:lnTo>
                    <a:pt x="524" y="285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3579;p72">
              <a:extLst>
                <a:ext uri="{FF2B5EF4-FFF2-40B4-BE49-F238E27FC236}">
                  <a16:creationId xmlns:a16="http://schemas.microsoft.com/office/drawing/2014/main" id="{3B34E342-D1A6-9EE0-6AD5-2B2EF6C0EE43}"/>
                </a:ext>
              </a:extLst>
            </p:cNvPr>
            <p:cNvSpPr/>
            <p:nvPr/>
          </p:nvSpPr>
          <p:spPr>
            <a:xfrm>
              <a:off x="6494598" y="3142517"/>
              <a:ext cx="99215" cy="715466"/>
            </a:xfrm>
            <a:custGeom>
              <a:avLst/>
              <a:gdLst/>
              <a:ahLst/>
              <a:cxnLst/>
              <a:rect l="l" t="t" r="r" b="b"/>
              <a:pathLst>
                <a:path w="1936" h="13961" extrusionOk="0">
                  <a:moveTo>
                    <a:pt x="1936" y="0"/>
                  </a:moveTo>
                  <a:lnTo>
                    <a:pt x="1" y="1118"/>
                  </a:lnTo>
                  <a:lnTo>
                    <a:pt x="1" y="13961"/>
                  </a:lnTo>
                  <a:lnTo>
                    <a:pt x="1936" y="12843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3580;p72">
              <a:extLst>
                <a:ext uri="{FF2B5EF4-FFF2-40B4-BE49-F238E27FC236}">
                  <a16:creationId xmlns:a16="http://schemas.microsoft.com/office/drawing/2014/main" id="{F9AF6BC4-7AFB-E9B1-C694-8F12F23AD39D}"/>
                </a:ext>
              </a:extLst>
            </p:cNvPr>
            <p:cNvSpPr/>
            <p:nvPr/>
          </p:nvSpPr>
          <p:spPr>
            <a:xfrm>
              <a:off x="6395383" y="3142517"/>
              <a:ext cx="99266" cy="715466"/>
            </a:xfrm>
            <a:custGeom>
              <a:avLst/>
              <a:gdLst/>
              <a:ahLst/>
              <a:cxnLst/>
              <a:rect l="l" t="t" r="r" b="b"/>
              <a:pathLst>
                <a:path w="1937" h="13961" extrusionOk="0">
                  <a:moveTo>
                    <a:pt x="1" y="0"/>
                  </a:moveTo>
                  <a:lnTo>
                    <a:pt x="1" y="12843"/>
                  </a:lnTo>
                  <a:lnTo>
                    <a:pt x="1937" y="13961"/>
                  </a:lnTo>
                  <a:lnTo>
                    <a:pt x="1937" y="1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3581;p72">
              <a:extLst>
                <a:ext uri="{FF2B5EF4-FFF2-40B4-BE49-F238E27FC236}">
                  <a16:creationId xmlns:a16="http://schemas.microsoft.com/office/drawing/2014/main" id="{EEF79AEB-E466-5DDC-180D-8C39253D0ABA}"/>
                </a:ext>
              </a:extLst>
            </p:cNvPr>
            <p:cNvSpPr/>
            <p:nvPr/>
          </p:nvSpPr>
          <p:spPr>
            <a:xfrm>
              <a:off x="6494598" y="3527744"/>
              <a:ext cx="99215" cy="330239"/>
            </a:xfrm>
            <a:custGeom>
              <a:avLst/>
              <a:gdLst/>
              <a:ahLst/>
              <a:cxnLst/>
              <a:rect l="l" t="t" r="r" b="b"/>
              <a:pathLst>
                <a:path w="1936" h="6444" extrusionOk="0">
                  <a:moveTo>
                    <a:pt x="1936" y="0"/>
                  </a:moveTo>
                  <a:lnTo>
                    <a:pt x="1" y="1118"/>
                  </a:lnTo>
                  <a:lnTo>
                    <a:pt x="1" y="6444"/>
                  </a:lnTo>
                  <a:lnTo>
                    <a:pt x="1936" y="5326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3582;p72">
              <a:extLst>
                <a:ext uri="{FF2B5EF4-FFF2-40B4-BE49-F238E27FC236}">
                  <a16:creationId xmlns:a16="http://schemas.microsoft.com/office/drawing/2014/main" id="{3AB5F6F9-6F4C-E196-9A30-B0B2419826D4}"/>
                </a:ext>
              </a:extLst>
            </p:cNvPr>
            <p:cNvSpPr/>
            <p:nvPr/>
          </p:nvSpPr>
          <p:spPr>
            <a:xfrm>
              <a:off x="6395383" y="3527744"/>
              <a:ext cx="99266" cy="330239"/>
            </a:xfrm>
            <a:custGeom>
              <a:avLst/>
              <a:gdLst/>
              <a:ahLst/>
              <a:cxnLst/>
              <a:rect l="l" t="t" r="r" b="b"/>
              <a:pathLst>
                <a:path w="1937" h="6444" extrusionOk="0">
                  <a:moveTo>
                    <a:pt x="1" y="0"/>
                  </a:moveTo>
                  <a:lnTo>
                    <a:pt x="1" y="5326"/>
                  </a:lnTo>
                  <a:lnTo>
                    <a:pt x="1937" y="6444"/>
                  </a:lnTo>
                  <a:lnTo>
                    <a:pt x="1937" y="1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3583;p72">
              <a:extLst>
                <a:ext uri="{FF2B5EF4-FFF2-40B4-BE49-F238E27FC236}">
                  <a16:creationId xmlns:a16="http://schemas.microsoft.com/office/drawing/2014/main" id="{1EA48CC6-9BAE-2830-2257-A1E26866BCEB}"/>
                </a:ext>
              </a:extLst>
            </p:cNvPr>
            <p:cNvSpPr/>
            <p:nvPr/>
          </p:nvSpPr>
          <p:spPr>
            <a:xfrm>
              <a:off x="6395383" y="3084505"/>
              <a:ext cx="198430" cy="115307"/>
            </a:xfrm>
            <a:custGeom>
              <a:avLst/>
              <a:gdLst/>
              <a:ahLst/>
              <a:cxnLst/>
              <a:rect l="l" t="t" r="r" b="b"/>
              <a:pathLst>
                <a:path w="3872" h="2250" extrusionOk="0">
                  <a:moveTo>
                    <a:pt x="1937" y="1"/>
                  </a:moveTo>
                  <a:lnTo>
                    <a:pt x="1" y="1132"/>
                  </a:lnTo>
                  <a:lnTo>
                    <a:pt x="1937" y="2250"/>
                  </a:lnTo>
                  <a:lnTo>
                    <a:pt x="3872" y="1132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3584;p72">
              <a:extLst>
                <a:ext uri="{FF2B5EF4-FFF2-40B4-BE49-F238E27FC236}">
                  <a16:creationId xmlns:a16="http://schemas.microsoft.com/office/drawing/2014/main" id="{8B90B1DF-0293-5A8D-2108-4CE832D4C7FB}"/>
                </a:ext>
              </a:extLst>
            </p:cNvPr>
            <p:cNvSpPr/>
            <p:nvPr/>
          </p:nvSpPr>
          <p:spPr>
            <a:xfrm>
              <a:off x="6395075" y="3637721"/>
              <a:ext cx="99420" cy="96755"/>
            </a:xfrm>
            <a:custGeom>
              <a:avLst/>
              <a:gdLst/>
              <a:ahLst/>
              <a:cxnLst/>
              <a:rect l="l" t="t" r="r" b="b"/>
              <a:pathLst>
                <a:path w="1940" h="1888" extrusionOk="0">
                  <a:moveTo>
                    <a:pt x="1940" y="0"/>
                  </a:moveTo>
                  <a:lnTo>
                    <a:pt x="0" y="785"/>
                  </a:lnTo>
                  <a:lnTo>
                    <a:pt x="7" y="1888"/>
                  </a:lnTo>
                  <a:lnTo>
                    <a:pt x="1940" y="1106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3585;p72">
              <a:extLst>
                <a:ext uri="{FF2B5EF4-FFF2-40B4-BE49-F238E27FC236}">
                  <a16:creationId xmlns:a16="http://schemas.microsoft.com/office/drawing/2014/main" id="{425975BF-B5B5-7FE4-5C34-7F37EF7A5DBB}"/>
                </a:ext>
              </a:extLst>
            </p:cNvPr>
            <p:cNvSpPr/>
            <p:nvPr/>
          </p:nvSpPr>
          <p:spPr>
            <a:xfrm>
              <a:off x="6395383" y="3759639"/>
              <a:ext cx="99113" cy="73848"/>
            </a:xfrm>
            <a:custGeom>
              <a:avLst/>
              <a:gdLst/>
              <a:ahLst/>
              <a:cxnLst/>
              <a:rect l="l" t="t" r="r" b="b"/>
              <a:pathLst>
                <a:path w="1934" h="1441" extrusionOk="0">
                  <a:moveTo>
                    <a:pt x="1934" y="1"/>
                  </a:moveTo>
                  <a:lnTo>
                    <a:pt x="1" y="783"/>
                  </a:lnTo>
                  <a:lnTo>
                    <a:pt x="1" y="801"/>
                  </a:lnTo>
                  <a:lnTo>
                    <a:pt x="1108" y="1441"/>
                  </a:lnTo>
                  <a:lnTo>
                    <a:pt x="1934" y="1106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3586;p72">
              <a:extLst>
                <a:ext uri="{FF2B5EF4-FFF2-40B4-BE49-F238E27FC236}">
                  <a16:creationId xmlns:a16="http://schemas.microsoft.com/office/drawing/2014/main" id="{90BFDE35-FE91-C8B8-DB5A-2ADA83F32E98}"/>
                </a:ext>
              </a:extLst>
            </p:cNvPr>
            <p:cNvSpPr/>
            <p:nvPr/>
          </p:nvSpPr>
          <p:spPr>
            <a:xfrm>
              <a:off x="6494444" y="3530307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50" y="1"/>
                  </a:moveTo>
                  <a:lnTo>
                    <a:pt x="892" y="554"/>
                  </a:lnTo>
                  <a:lnTo>
                    <a:pt x="1" y="2096"/>
                  </a:lnTo>
                  <a:lnTo>
                    <a:pt x="1" y="320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3587;p72">
              <a:extLst>
                <a:ext uri="{FF2B5EF4-FFF2-40B4-BE49-F238E27FC236}">
                  <a16:creationId xmlns:a16="http://schemas.microsoft.com/office/drawing/2014/main" id="{B39BA446-B817-E3E0-FA90-A080524A7B48}"/>
                </a:ext>
              </a:extLst>
            </p:cNvPr>
            <p:cNvSpPr/>
            <p:nvPr/>
          </p:nvSpPr>
          <p:spPr>
            <a:xfrm>
              <a:off x="6494444" y="3587806"/>
              <a:ext cx="99318" cy="228564"/>
            </a:xfrm>
            <a:custGeom>
              <a:avLst/>
              <a:gdLst/>
              <a:ahLst/>
              <a:cxnLst/>
              <a:rect l="l" t="t" r="r" b="b"/>
              <a:pathLst>
                <a:path w="1938" h="4460" extrusionOk="0">
                  <a:moveTo>
                    <a:pt x="1937" y="1"/>
                  </a:moveTo>
                  <a:lnTo>
                    <a:pt x="1" y="3354"/>
                  </a:lnTo>
                  <a:lnTo>
                    <a:pt x="1" y="4459"/>
                  </a:lnTo>
                  <a:lnTo>
                    <a:pt x="1937" y="1108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3588;p72">
              <a:extLst>
                <a:ext uri="{FF2B5EF4-FFF2-40B4-BE49-F238E27FC236}">
                  <a16:creationId xmlns:a16="http://schemas.microsoft.com/office/drawing/2014/main" id="{D0E101B7-7F49-4273-2937-A537FA462F61}"/>
                </a:ext>
              </a:extLst>
            </p:cNvPr>
            <p:cNvSpPr/>
            <p:nvPr/>
          </p:nvSpPr>
          <p:spPr>
            <a:xfrm>
              <a:off x="6515609" y="3710800"/>
              <a:ext cx="78357" cy="135037"/>
            </a:xfrm>
            <a:custGeom>
              <a:avLst/>
              <a:gdLst/>
              <a:ahLst/>
              <a:cxnLst/>
              <a:rect l="l" t="t" r="r" b="b"/>
              <a:pathLst>
                <a:path w="1529" h="2635" extrusionOk="0">
                  <a:moveTo>
                    <a:pt x="1521" y="0"/>
                  </a:moveTo>
                  <a:lnTo>
                    <a:pt x="0" y="2634"/>
                  </a:lnTo>
                  <a:lnTo>
                    <a:pt x="0" y="2634"/>
                  </a:lnTo>
                  <a:lnTo>
                    <a:pt x="957" y="2082"/>
                  </a:lnTo>
                  <a:lnTo>
                    <a:pt x="1529" y="1092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3589;p72">
              <a:extLst>
                <a:ext uri="{FF2B5EF4-FFF2-40B4-BE49-F238E27FC236}">
                  <a16:creationId xmlns:a16="http://schemas.microsoft.com/office/drawing/2014/main" id="{13FD8881-299D-2BC1-5FBA-5D2007A4086C}"/>
                </a:ext>
              </a:extLst>
            </p:cNvPr>
            <p:cNvSpPr/>
            <p:nvPr/>
          </p:nvSpPr>
          <p:spPr>
            <a:xfrm>
              <a:off x="2277547" y="1528992"/>
              <a:ext cx="752672" cy="432888"/>
            </a:xfrm>
            <a:custGeom>
              <a:avLst/>
              <a:gdLst/>
              <a:ahLst/>
              <a:cxnLst/>
              <a:rect l="l" t="t" r="r" b="b"/>
              <a:pathLst>
                <a:path w="14687" h="8447" extrusionOk="0">
                  <a:moveTo>
                    <a:pt x="14162" y="1"/>
                  </a:moveTo>
                  <a:lnTo>
                    <a:pt x="1" y="8155"/>
                  </a:lnTo>
                  <a:lnTo>
                    <a:pt x="542" y="8447"/>
                  </a:lnTo>
                  <a:lnTo>
                    <a:pt x="14687" y="303"/>
                  </a:lnTo>
                  <a:lnTo>
                    <a:pt x="1416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3590;p72">
              <a:extLst>
                <a:ext uri="{FF2B5EF4-FFF2-40B4-BE49-F238E27FC236}">
                  <a16:creationId xmlns:a16="http://schemas.microsoft.com/office/drawing/2014/main" id="{B50E38E1-1619-FB6F-4F65-073F895D4DC0}"/>
                </a:ext>
              </a:extLst>
            </p:cNvPr>
            <p:cNvSpPr/>
            <p:nvPr/>
          </p:nvSpPr>
          <p:spPr>
            <a:xfrm>
              <a:off x="1198635" y="2152981"/>
              <a:ext cx="748367" cy="430786"/>
            </a:xfrm>
            <a:custGeom>
              <a:avLst/>
              <a:gdLst/>
              <a:ahLst/>
              <a:cxnLst/>
              <a:rect l="l" t="t" r="r" b="b"/>
              <a:pathLst>
                <a:path w="14603" h="8406" extrusionOk="0">
                  <a:moveTo>
                    <a:pt x="14092" y="1"/>
                  </a:moveTo>
                  <a:lnTo>
                    <a:pt x="1" y="8103"/>
                  </a:lnTo>
                  <a:lnTo>
                    <a:pt x="523" y="8405"/>
                  </a:lnTo>
                  <a:lnTo>
                    <a:pt x="14602" y="311"/>
                  </a:lnTo>
                  <a:lnTo>
                    <a:pt x="1409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3591;p72">
              <a:extLst>
                <a:ext uri="{FF2B5EF4-FFF2-40B4-BE49-F238E27FC236}">
                  <a16:creationId xmlns:a16="http://schemas.microsoft.com/office/drawing/2014/main" id="{FAA1B994-E314-D9C4-0FB3-2F2BC8FE696C}"/>
                </a:ext>
              </a:extLst>
            </p:cNvPr>
            <p:cNvSpPr/>
            <p:nvPr/>
          </p:nvSpPr>
          <p:spPr>
            <a:xfrm>
              <a:off x="2305272" y="1560048"/>
              <a:ext cx="696607" cy="548195"/>
            </a:xfrm>
            <a:custGeom>
              <a:avLst/>
              <a:gdLst/>
              <a:ahLst/>
              <a:cxnLst/>
              <a:rect l="l" t="t" r="r" b="b"/>
              <a:pathLst>
                <a:path w="13593" h="10697" extrusionOk="0">
                  <a:moveTo>
                    <a:pt x="13592" y="0"/>
                  </a:moveTo>
                  <a:lnTo>
                    <a:pt x="1" y="7841"/>
                  </a:lnTo>
                  <a:lnTo>
                    <a:pt x="1" y="10697"/>
                  </a:lnTo>
                  <a:lnTo>
                    <a:pt x="13592" y="2857"/>
                  </a:lnTo>
                  <a:lnTo>
                    <a:pt x="13592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3592;p72">
              <a:extLst>
                <a:ext uri="{FF2B5EF4-FFF2-40B4-BE49-F238E27FC236}">
                  <a16:creationId xmlns:a16="http://schemas.microsoft.com/office/drawing/2014/main" id="{6A26906C-BAF5-5E6B-34EC-8E33C022E55D}"/>
                </a:ext>
              </a:extLst>
            </p:cNvPr>
            <p:cNvSpPr/>
            <p:nvPr/>
          </p:nvSpPr>
          <p:spPr>
            <a:xfrm>
              <a:off x="1225437" y="2168868"/>
              <a:ext cx="721565" cy="561263"/>
            </a:xfrm>
            <a:custGeom>
              <a:avLst/>
              <a:gdLst/>
              <a:ahLst/>
              <a:cxnLst/>
              <a:rect l="l" t="t" r="r" b="b"/>
              <a:pathLst>
                <a:path w="14080" h="10952" extrusionOk="0">
                  <a:moveTo>
                    <a:pt x="14079" y="1"/>
                  </a:moveTo>
                  <a:lnTo>
                    <a:pt x="0" y="8095"/>
                  </a:lnTo>
                  <a:lnTo>
                    <a:pt x="0" y="10952"/>
                  </a:lnTo>
                  <a:lnTo>
                    <a:pt x="14079" y="2858"/>
                  </a:lnTo>
                  <a:lnTo>
                    <a:pt x="14079" y="1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3593;p72">
              <a:extLst>
                <a:ext uri="{FF2B5EF4-FFF2-40B4-BE49-F238E27FC236}">
                  <a16:creationId xmlns:a16="http://schemas.microsoft.com/office/drawing/2014/main" id="{B156687A-3000-A33D-529A-336BAE7F2282}"/>
                </a:ext>
              </a:extLst>
            </p:cNvPr>
            <p:cNvSpPr/>
            <p:nvPr/>
          </p:nvSpPr>
          <p:spPr>
            <a:xfrm>
              <a:off x="2277547" y="1946915"/>
              <a:ext cx="27776" cy="161327"/>
            </a:xfrm>
            <a:custGeom>
              <a:avLst/>
              <a:gdLst/>
              <a:ahLst/>
              <a:cxnLst/>
              <a:rect l="l" t="t" r="r" b="b"/>
              <a:pathLst>
                <a:path w="542" h="3148" extrusionOk="0">
                  <a:moveTo>
                    <a:pt x="1" y="0"/>
                  </a:moveTo>
                  <a:lnTo>
                    <a:pt x="1" y="2851"/>
                  </a:lnTo>
                  <a:lnTo>
                    <a:pt x="542" y="3148"/>
                  </a:lnTo>
                  <a:lnTo>
                    <a:pt x="542" y="2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3594;p72">
              <a:extLst>
                <a:ext uri="{FF2B5EF4-FFF2-40B4-BE49-F238E27FC236}">
                  <a16:creationId xmlns:a16="http://schemas.microsoft.com/office/drawing/2014/main" id="{A002AEF0-729A-4D97-2478-0EA62C754688}"/>
                </a:ext>
              </a:extLst>
            </p:cNvPr>
            <p:cNvSpPr/>
            <p:nvPr/>
          </p:nvSpPr>
          <p:spPr>
            <a:xfrm>
              <a:off x="3011872" y="1127571"/>
              <a:ext cx="99215" cy="715518"/>
            </a:xfrm>
            <a:custGeom>
              <a:avLst/>
              <a:gdLst/>
              <a:ahLst/>
              <a:cxnLst/>
              <a:rect l="l" t="t" r="r" b="b"/>
              <a:pathLst>
                <a:path w="1936" h="13962" extrusionOk="0">
                  <a:moveTo>
                    <a:pt x="1935" y="1"/>
                  </a:moveTo>
                  <a:lnTo>
                    <a:pt x="0" y="1119"/>
                  </a:lnTo>
                  <a:lnTo>
                    <a:pt x="0" y="13962"/>
                  </a:lnTo>
                  <a:lnTo>
                    <a:pt x="1935" y="1284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3595;p72">
              <a:extLst>
                <a:ext uri="{FF2B5EF4-FFF2-40B4-BE49-F238E27FC236}">
                  <a16:creationId xmlns:a16="http://schemas.microsoft.com/office/drawing/2014/main" id="{650C12AA-34F4-A82E-3641-904A1097DDA2}"/>
                </a:ext>
              </a:extLst>
            </p:cNvPr>
            <p:cNvSpPr/>
            <p:nvPr/>
          </p:nvSpPr>
          <p:spPr>
            <a:xfrm>
              <a:off x="2912657" y="1127571"/>
              <a:ext cx="99266" cy="715518"/>
            </a:xfrm>
            <a:custGeom>
              <a:avLst/>
              <a:gdLst/>
              <a:ahLst/>
              <a:cxnLst/>
              <a:rect l="l" t="t" r="r" b="b"/>
              <a:pathLst>
                <a:path w="1937" h="13962" extrusionOk="0">
                  <a:moveTo>
                    <a:pt x="0" y="1"/>
                  </a:moveTo>
                  <a:lnTo>
                    <a:pt x="0" y="12844"/>
                  </a:lnTo>
                  <a:lnTo>
                    <a:pt x="1936" y="13962"/>
                  </a:lnTo>
                  <a:lnTo>
                    <a:pt x="1936" y="1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3596;p72">
              <a:extLst>
                <a:ext uri="{FF2B5EF4-FFF2-40B4-BE49-F238E27FC236}">
                  <a16:creationId xmlns:a16="http://schemas.microsoft.com/office/drawing/2014/main" id="{98CB2660-26D6-3F00-0445-852E505E8F33}"/>
                </a:ext>
              </a:extLst>
            </p:cNvPr>
            <p:cNvSpPr/>
            <p:nvPr/>
          </p:nvSpPr>
          <p:spPr>
            <a:xfrm>
              <a:off x="3011872" y="1512798"/>
              <a:ext cx="99215" cy="330290"/>
            </a:xfrm>
            <a:custGeom>
              <a:avLst/>
              <a:gdLst/>
              <a:ahLst/>
              <a:cxnLst/>
              <a:rect l="l" t="t" r="r" b="b"/>
              <a:pathLst>
                <a:path w="1936" h="6445" extrusionOk="0">
                  <a:moveTo>
                    <a:pt x="1935" y="1"/>
                  </a:moveTo>
                  <a:lnTo>
                    <a:pt x="0" y="1119"/>
                  </a:lnTo>
                  <a:lnTo>
                    <a:pt x="0" y="6445"/>
                  </a:lnTo>
                  <a:lnTo>
                    <a:pt x="1935" y="532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3597;p72">
              <a:extLst>
                <a:ext uri="{FF2B5EF4-FFF2-40B4-BE49-F238E27FC236}">
                  <a16:creationId xmlns:a16="http://schemas.microsoft.com/office/drawing/2014/main" id="{B128ADA3-9B3D-05BC-6EBE-15035046EB56}"/>
                </a:ext>
              </a:extLst>
            </p:cNvPr>
            <p:cNvSpPr/>
            <p:nvPr/>
          </p:nvSpPr>
          <p:spPr>
            <a:xfrm>
              <a:off x="2912657" y="1512798"/>
              <a:ext cx="99266" cy="330290"/>
            </a:xfrm>
            <a:custGeom>
              <a:avLst/>
              <a:gdLst/>
              <a:ahLst/>
              <a:cxnLst/>
              <a:rect l="l" t="t" r="r" b="b"/>
              <a:pathLst>
                <a:path w="1937" h="6445" extrusionOk="0">
                  <a:moveTo>
                    <a:pt x="0" y="1"/>
                  </a:moveTo>
                  <a:lnTo>
                    <a:pt x="0" y="5327"/>
                  </a:lnTo>
                  <a:lnTo>
                    <a:pt x="1936" y="6445"/>
                  </a:lnTo>
                  <a:lnTo>
                    <a:pt x="1936" y="1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3598;p72">
              <a:extLst>
                <a:ext uri="{FF2B5EF4-FFF2-40B4-BE49-F238E27FC236}">
                  <a16:creationId xmlns:a16="http://schemas.microsoft.com/office/drawing/2014/main" id="{FA6A4EF7-8969-8EC8-68AB-8CFDB0AD7B7F}"/>
                </a:ext>
              </a:extLst>
            </p:cNvPr>
            <p:cNvSpPr/>
            <p:nvPr/>
          </p:nvSpPr>
          <p:spPr>
            <a:xfrm>
              <a:off x="2912657" y="1069508"/>
              <a:ext cx="198430" cy="115409"/>
            </a:xfrm>
            <a:custGeom>
              <a:avLst/>
              <a:gdLst/>
              <a:ahLst/>
              <a:cxnLst/>
              <a:rect l="l" t="t" r="r" b="b"/>
              <a:pathLst>
                <a:path w="3872" h="2252" extrusionOk="0">
                  <a:moveTo>
                    <a:pt x="1936" y="1"/>
                  </a:moveTo>
                  <a:lnTo>
                    <a:pt x="0" y="1134"/>
                  </a:lnTo>
                  <a:lnTo>
                    <a:pt x="1936" y="2252"/>
                  </a:lnTo>
                  <a:lnTo>
                    <a:pt x="3871" y="1134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3599;p72">
              <a:extLst>
                <a:ext uri="{FF2B5EF4-FFF2-40B4-BE49-F238E27FC236}">
                  <a16:creationId xmlns:a16="http://schemas.microsoft.com/office/drawing/2014/main" id="{B70D2474-8E2D-132C-6440-4C889F391CA3}"/>
                </a:ext>
              </a:extLst>
            </p:cNvPr>
            <p:cNvSpPr/>
            <p:nvPr/>
          </p:nvSpPr>
          <p:spPr>
            <a:xfrm>
              <a:off x="2912298" y="1622724"/>
              <a:ext cx="99471" cy="96858"/>
            </a:xfrm>
            <a:custGeom>
              <a:avLst/>
              <a:gdLst/>
              <a:ahLst/>
              <a:cxnLst/>
              <a:rect l="l" t="t" r="r" b="b"/>
              <a:pathLst>
                <a:path w="1941" h="1890" extrusionOk="0">
                  <a:moveTo>
                    <a:pt x="1940" y="1"/>
                  </a:moveTo>
                  <a:lnTo>
                    <a:pt x="1" y="787"/>
                  </a:lnTo>
                  <a:lnTo>
                    <a:pt x="7" y="1890"/>
                  </a:lnTo>
                  <a:lnTo>
                    <a:pt x="1940" y="1108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3600;p72">
              <a:extLst>
                <a:ext uri="{FF2B5EF4-FFF2-40B4-BE49-F238E27FC236}">
                  <a16:creationId xmlns:a16="http://schemas.microsoft.com/office/drawing/2014/main" id="{11CE3EC8-CAE5-6AD2-AAC0-F44C57F0854B}"/>
                </a:ext>
              </a:extLst>
            </p:cNvPr>
            <p:cNvSpPr/>
            <p:nvPr/>
          </p:nvSpPr>
          <p:spPr>
            <a:xfrm>
              <a:off x="2912657" y="1744693"/>
              <a:ext cx="99113" cy="73899"/>
            </a:xfrm>
            <a:custGeom>
              <a:avLst/>
              <a:gdLst/>
              <a:ahLst/>
              <a:cxnLst/>
              <a:rect l="l" t="t" r="r" b="b"/>
              <a:pathLst>
                <a:path w="1934" h="1442" extrusionOk="0">
                  <a:moveTo>
                    <a:pt x="1933" y="0"/>
                  </a:moveTo>
                  <a:lnTo>
                    <a:pt x="0" y="784"/>
                  </a:lnTo>
                  <a:lnTo>
                    <a:pt x="0" y="802"/>
                  </a:lnTo>
                  <a:lnTo>
                    <a:pt x="1107" y="1441"/>
                  </a:lnTo>
                  <a:lnTo>
                    <a:pt x="1933" y="110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3601;p72">
              <a:extLst>
                <a:ext uri="{FF2B5EF4-FFF2-40B4-BE49-F238E27FC236}">
                  <a16:creationId xmlns:a16="http://schemas.microsoft.com/office/drawing/2014/main" id="{8A4AEEC8-820F-5B0F-16F6-0387E8924552}"/>
                </a:ext>
              </a:extLst>
            </p:cNvPr>
            <p:cNvSpPr/>
            <p:nvPr/>
          </p:nvSpPr>
          <p:spPr>
            <a:xfrm>
              <a:off x="2912298" y="1529812"/>
              <a:ext cx="87531" cy="68620"/>
            </a:xfrm>
            <a:custGeom>
              <a:avLst/>
              <a:gdLst/>
              <a:ahLst/>
              <a:cxnLst/>
              <a:rect l="l" t="t" r="r" b="b"/>
              <a:pathLst>
                <a:path w="1708" h="1339" extrusionOk="0">
                  <a:moveTo>
                    <a:pt x="582" y="0"/>
                  </a:moveTo>
                  <a:lnTo>
                    <a:pt x="1" y="235"/>
                  </a:lnTo>
                  <a:lnTo>
                    <a:pt x="7" y="1338"/>
                  </a:lnTo>
                  <a:lnTo>
                    <a:pt x="1707" y="6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3602;p72">
              <a:extLst>
                <a:ext uri="{FF2B5EF4-FFF2-40B4-BE49-F238E27FC236}">
                  <a16:creationId xmlns:a16="http://schemas.microsoft.com/office/drawing/2014/main" id="{BDE72E7F-D73C-0AC6-1331-AC594B63E50E}"/>
                </a:ext>
              </a:extLst>
            </p:cNvPr>
            <p:cNvSpPr/>
            <p:nvPr/>
          </p:nvSpPr>
          <p:spPr>
            <a:xfrm>
              <a:off x="3011718" y="1515412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49" y="0"/>
                  </a:moveTo>
                  <a:lnTo>
                    <a:pt x="891" y="552"/>
                  </a:lnTo>
                  <a:lnTo>
                    <a:pt x="0" y="2095"/>
                  </a:lnTo>
                  <a:lnTo>
                    <a:pt x="0" y="320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3603;p72">
              <a:extLst>
                <a:ext uri="{FF2B5EF4-FFF2-40B4-BE49-F238E27FC236}">
                  <a16:creationId xmlns:a16="http://schemas.microsoft.com/office/drawing/2014/main" id="{8DDE0C0D-CF8C-DE49-3957-18E8A381AC0D}"/>
                </a:ext>
              </a:extLst>
            </p:cNvPr>
            <p:cNvSpPr/>
            <p:nvPr/>
          </p:nvSpPr>
          <p:spPr>
            <a:xfrm>
              <a:off x="3011718" y="1572911"/>
              <a:ext cx="99266" cy="228564"/>
            </a:xfrm>
            <a:custGeom>
              <a:avLst/>
              <a:gdLst/>
              <a:ahLst/>
              <a:cxnLst/>
              <a:rect l="l" t="t" r="r" b="b"/>
              <a:pathLst>
                <a:path w="1937" h="4460" extrusionOk="0">
                  <a:moveTo>
                    <a:pt x="1937" y="1"/>
                  </a:moveTo>
                  <a:lnTo>
                    <a:pt x="0" y="3354"/>
                  </a:lnTo>
                  <a:lnTo>
                    <a:pt x="0" y="4459"/>
                  </a:lnTo>
                  <a:lnTo>
                    <a:pt x="1937" y="1106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3604;p72">
              <a:extLst>
                <a:ext uri="{FF2B5EF4-FFF2-40B4-BE49-F238E27FC236}">
                  <a16:creationId xmlns:a16="http://schemas.microsoft.com/office/drawing/2014/main" id="{0D44AC7E-6DFE-9DED-1352-59382165BB27}"/>
                </a:ext>
              </a:extLst>
            </p:cNvPr>
            <p:cNvSpPr/>
            <p:nvPr/>
          </p:nvSpPr>
          <p:spPr>
            <a:xfrm>
              <a:off x="3032832" y="1695803"/>
              <a:ext cx="78409" cy="135088"/>
            </a:xfrm>
            <a:custGeom>
              <a:avLst/>
              <a:gdLst/>
              <a:ahLst/>
              <a:cxnLst/>
              <a:rect l="l" t="t" r="r" b="b"/>
              <a:pathLst>
                <a:path w="1530" h="2636" extrusionOk="0">
                  <a:moveTo>
                    <a:pt x="1522" y="1"/>
                  </a:moveTo>
                  <a:lnTo>
                    <a:pt x="1" y="2636"/>
                  </a:lnTo>
                  <a:lnTo>
                    <a:pt x="957" y="2083"/>
                  </a:lnTo>
                  <a:lnTo>
                    <a:pt x="1529" y="1092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3605;p72">
              <a:extLst>
                <a:ext uri="{FF2B5EF4-FFF2-40B4-BE49-F238E27FC236}">
                  <a16:creationId xmlns:a16="http://schemas.microsoft.com/office/drawing/2014/main" id="{904716D2-A317-E52C-2E74-9A3B5E8C3817}"/>
                </a:ext>
              </a:extLst>
            </p:cNvPr>
            <p:cNvSpPr/>
            <p:nvPr/>
          </p:nvSpPr>
          <p:spPr>
            <a:xfrm>
              <a:off x="5919191" y="3629163"/>
              <a:ext cx="752570" cy="432888"/>
            </a:xfrm>
            <a:custGeom>
              <a:avLst/>
              <a:gdLst/>
              <a:ahLst/>
              <a:cxnLst/>
              <a:rect l="l" t="t" r="r" b="b"/>
              <a:pathLst>
                <a:path w="14685" h="8447" extrusionOk="0">
                  <a:moveTo>
                    <a:pt x="14162" y="0"/>
                  </a:moveTo>
                  <a:lnTo>
                    <a:pt x="0" y="8155"/>
                  </a:lnTo>
                  <a:lnTo>
                    <a:pt x="541" y="8446"/>
                  </a:lnTo>
                  <a:lnTo>
                    <a:pt x="14685" y="302"/>
                  </a:lnTo>
                  <a:lnTo>
                    <a:pt x="14162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3606;p72">
              <a:extLst>
                <a:ext uri="{FF2B5EF4-FFF2-40B4-BE49-F238E27FC236}">
                  <a16:creationId xmlns:a16="http://schemas.microsoft.com/office/drawing/2014/main" id="{D0D0CDB5-77D1-C55C-249A-544EBA25DC26}"/>
                </a:ext>
              </a:extLst>
            </p:cNvPr>
            <p:cNvSpPr/>
            <p:nvPr/>
          </p:nvSpPr>
          <p:spPr>
            <a:xfrm>
              <a:off x="4840279" y="4253152"/>
              <a:ext cx="748265" cy="430786"/>
            </a:xfrm>
            <a:custGeom>
              <a:avLst/>
              <a:gdLst/>
              <a:ahLst/>
              <a:cxnLst/>
              <a:rect l="l" t="t" r="r" b="b"/>
              <a:pathLst>
                <a:path w="14601" h="8406" extrusionOk="0">
                  <a:moveTo>
                    <a:pt x="14090" y="1"/>
                  </a:moveTo>
                  <a:lnTo>
                    <a:pt x="0" y="8103"/>
                  </a:lnTo>
                  <a:lnTo>
                    <a:pt x="523" y="8405"/>
                  </a:lnTo>
                  <a:lnTo>
                    <a:pt x="14600" y="312"/>
                  </a:lnTo>
                  <a:lnTo>
                    <a:pt x="1409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3607;p72">
              <a:extLst>
                <a:ext uri="{FF2B5EF4-FFF2-40B4-BE49-F238E27FC236}">
                  <a16:creationId xmlns:a16="http://schemas.microsoft.com/office/drawing/2014/main" id="{E151135D-6FAF-5BF6-251B-D719024E25E9}"/>
                </a:ext>
              </a:extLst>
            </p:cNvPr>
            <p:cNvSpPr/>
            <p:nvPr/>
          </p:nvSpPr>
          <p:spPr>
            <a:xfrm>
              <a:off x="5946916" y="3644640"/>
              <a:ext cx="724845" cy="563876"/>
            </a:xfrm>
            <a:custGeom>
              <a:avLst/>
              <a:gdLst/>
              <a:ahLst/>
              <a:cxnLst/>
              <a:rect l="l" t="t" r="r" b="b"/>
              <a:pathLst>
                <a:path w="14144" h="11003" extrusionOk="0">
                  <a:moveTo>
                    <a:pt x="14144" y="0"/>
                  </a:moveTo>
                  <a:lnTo>
                    <a:pt x="0" y="8144"/>
                  </a:lnTo>
                  <a:lnTo>
                    <a:pt x="0" y="11002"/>
                  </a:lnTo>
                  <a:lnTo>
                    <a:pt x="14144" y="2857"/>
                  </a:lnTo>
                  <a:lnTo>
                    <a:pt x="14144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3608;p72">
              <a:extLst>
                <a:ext uri="{FF2B5EF4-FFF2-40B4-BE49-F238E27FC236}">
                  <a16:creationId xmlns:a16="http://schemas.microsoft.com/office/drawing/2014/main" id="{180D9758-F0E2-2B57-858F-30233866827E}"/>
                </a:ext>
              </a:extLst>
            </p:cNvPr>
            <p:cNvSpPr/>
            <p:nvPr/>
          </p:nvSpPr>
          <p:spPr>
            <a:xfrm>
              <a:off x="4867030" y="4269089"/>
              <a:ext cx="721514" cy="561211"/>
            </a:xfrm>
            <a:custGeom>
              <a:avLst/>
              <a:gdLst/>
              <a:ahLst/>
              <a:cxnLst/>
              <a:rect l="l" t="t" r="r" b="b"/>
              <a:pathLst>
                <a:path w="14079" h="10951" extrusionOk="0">
                  <a:moveTo>
                    <a:pt x="14078" y="1"/>
                  </a:moveTo>
                  <a:lnTo>
                    <a:pt x="1" y="8094"/>
                  </a:lnTo>
                  <a:lnTo>
                    <a:pt x="1" y="10950"/>
                  </a:lnTo>
                  <a:lnTo>
                    <a:pt x="14078" y="2857"/>
                  </a:lnTo>
                  <a:lnTo>
                    <a:pt x="14078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3609;p72">
              <a:extLst>
                <a:ext uri="{FF2B5EF4-FFF2-40B4-BE49-F238E27FC236}">
                  <a16:creationId xmlns:a16="http://schemas.microsoft.com/office/drawing/2014/main" id="{BDA61B1E-EC15-2C13-F309-8323F1AC8F69}"/>
                </a:ext>
              </a:extLst>
            </p:cNvPr>
            <p:cNvSpPr/>
            <p:nvPr/>
          </p:nvSpPr>
          <p:spPr>
            <a:xfrm>
              <a:off x="5919191" y="4047086"/>
              <a:ext cx="27776" cy="161430"/>
            </a:xfrm>
            <a:custGeom>
              <a:avLst/>
              <a:gdLst/>
              <a:ahLst/>
              <a:cxnLst/>
              <a:rect l="l" t="t" r="r" b="b"/>
              <a:pathLst>
                <a:path w="542" h="3150" extrusionOk="0">
                  <a:moveTo>
                    <a:pt x="0" y="0"/>
                  </a:moveTo>
                  <a:lnTo>
                    <a:pt x="0" y="2850"/>
                  </a:lnTo>
                  <a:lnTo>
                    <a:pt x="541" y="3149"/>
                  </a:lnTo>
                  <a:lnTo>
                    <a:pt x="541" y="2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3610;p72">
              <a:extLst>
                <a:ext uri="{FF2B5EF4-FFF2-40B4-BE49-F238E27FC236}">
                  <a16:creationId xmlns:a16="http://schemas.microsoft.com/office/drawing/2014/main" id="{4E7685D4-B95D-54C2-0507-D1962DD603C1}"/>
                </a:ext>
              </a:extLst>
            </p:cNvPr>
            <p:cNvSpPr/>
            <p:nvPr/>
          </p:nvSpPr>
          <p:spPr>
            <a:xfrm>
              <a:off x="1384714" y="2062171"/>
              <a:ext cx="99266" cy="715569"/>
            </a:xfrm>
            <a:custGeom>
              <a:avLst/>
              <a:gdLst/>
              <a:ahLst/>
              <a:cxnLst/>
              <a:rect l="l" t="t" r="r" b="b"/>
              <a:pathLst>
                <a:path w="1937" h="13963" extrusionOk="0">
                  <a:moveTo>
                    <a:pt x="1936" y="1"/>
                  </a:moveTo>
                  <a:lnTo>
                    <a:pt x="0" y="1118"/>
                  </a:lnTo>
                  <a:lnTo>
                    <a:pt x="0" y="13963"/>
                  </a:lnTo>
                  <a:lnTo>
                    <a:pt x="1936" y="12845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3611;p72">
              <a:extLst>
                <a:ext uri="{FF2B5EF4-FFF2-40B4-BE49-F238E27FC236}">
                  <a16:creationId xmlns:a16="http://schemas.microsoft.com/office/drawing/2014/main" id="{F48E82FC-FC61-42EA-3CA3-351A283A0CA5}"/>
                </a:ext>
              </a:extLst>
            </p:cNvPr>
            <p:cNvSpPr/>
            <p:nvPr/>
          </p:nvSpPr>
          <p:spPr>
            <a:xfrm>
              <a:off x="1285448" y="2062171"/>
              <a:ext cx="99318" cy="715569"/>
            </a:xfrm>
            <a:custGeom>
              <a:avLst/>
              <a:gdLst/>
              <a:ahLst/>
              <a:cxnLst/>
              <a:rect l="l" t="t" r="r" b="b"/>
              <a:pathLst>
                <a:path w="1938" h="13963" extrusionOk="0">
                  <a:moveTo>
                    <a:pt x="1" y="1"/>
                  </a:moveTo>
                  <a:lnTo>
                    <a:pt x="1" y="12845"/>
                  </a:lnTo>
                  <a:lnTo>
                    <a:pt x="1937" y="13963"/>
                  </a:lnTo>
                  <a:lnTo>
                    <a:pt x="1937" y="11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3612;p72">
              <a:extLst>
                <a:ext uri="{FF2B5EF4-FFF2-40B4-BE49-F238E27FC236}">
                  <a16:creationId xmlns:a16="http://schemas.microsoft.com/office/drawing/2014/main" id="{85D81EDE-B16B-F769-4BB7-AFE133536536}"/>
                </a:ext>
              </a:extLst>
            </p:cNvPr>
            <p:cNvSpPr/>
            <p:nvPr/>
          </p:nvSpPr>
          <p:spPr>
            <a:xfrm>
              <a:off x="1384714" y="2447397"/>
              <a:ext cx="99266" cy="330341"/>
            </a:xfrm>
            <a:custGeom>
              <a:avLst/>
              <a:gdLst/>
              <a:ahLst/>
              <a:cxnLst/>
              <a:rect l="l" t="t" r="r" b="b"/>
              <a:pathLst>
                <a:path w="1937" h="6446" extrusionOk="0">
                  <a:moveTo>
                    <a:pt x="1936" y="0"/>
                  </a:moveTo>
                  <a:lnTo>
                    <a:pt x="0" y="1118"/>
                  </a:lnTo>
                  <a:lnTo>
                    <a:pt x="0" y="6446"/>
                  </a:lnTo>
                  <a:lnTo>
                    <a:pt x="1936" y="5328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3613;p72">
              <a:extLst>
                <a:ext uri="{FF2B5EF4-FFF2-40B4-BE49-F238E27FC236}">
                  <a16:creationId xmlns:a16="http://schemas.microsoft.com/office/drawing/2014/main" id="{73C8EA2F-4EF6-44E4-322A-07921896604C}"/>
                </a:ext>
              </a:extLst>
            </p:cNvPr>
            <p:cNvSpPr/>
            <p:nvPr/>
          </p:nvSpPr>
          <p:spPr>
            <a:xfrm>
              <a:off x="1285448" y="2447397"/>
              <a:ext cx="99318" cy="330341"/>
            </a:xfrm>
            <a:custGeom>
              <a:avLst/>
              <a:gdLst/>
              <a:ahLst/>
              <a:cxnLst/>
              <a:rect l="l" t="t" r="r" b="b"/>
              <a:pathLst>
                <a:path w="1938" h="6446" extrusionOk="0">
                  <a:moveTo>
                    <a:pt x="1" y="0"/>
                  </a:moveTo>
                  <a:lnTo>
                    <a:pt x="1" y="5328"/>
                  </a:lnTo>
                  <a:lnTo>
                    <a:pt x="1937" y="6446"/>
                  </a:lnTo>
                  <a:lnTo>
                    <a:pt x="1937" y="1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3614;p72">
              <a:extLst>
                <a:ext uri="{FF2B5EF4-FFF2-40B4-BE49-F238E27FC236}">
                  <a16:creationId xmlns:a16="http://schemas.microsoft.com/office/drawing/2014/main" id="{16F1776E-94B9-042C-791A-73E78B2BA696}"/>
                </a:ext>
              </a:extLst>
            </p:cNvPr>
            <p:cNvSpPr/>
            <p:nvPr/>
          </p:nvSpPr>
          <p:spPr>
            <a:xfrm>
              <a:off x="1285448" y="2004210"/>
              <a:ext cx="198533" cy="115307"/>
            </a:xfrm>
            <a:custGeom>
              <a:avLst/>
              <a:gdLst/>
              <a:ahLst/>
              <a:cxnLst/>
              <a:rect l="l" t="t" r="r" b="b"/>
              <a:pathLst>
                <a:path w="3874" h="2250" extrusionOk="0">
                  <a:moveTo>
                    <a:pt x="1937" y="0"/>
                  </a:moveTo>
                  <a:lnTo>
                    <a:pt x="1" y="1132"/>
                  </a:lnTo>
                  <a:lnTo>
                    <a:pt x="1937" y="2249"/>
                  </a:lnTo>
                  <a:lnTo>
                    <a:pt x="3873" y="113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3615;p72">
              <a:extLst>
                <a:ext uri="{FF2B5EF4-FFF2-40B4-BE49-F238E27FC236}">
                  <a16:creationId xmlns:a16="http://schemas.microsoft.com/office/drawing/2014/main" id="{91251840-670B-EDCB-D659-A87D65084479}"/>
                </a:ext>
              </a:extLst>
            </p:cNvPr>
            <p:cNvSpPr/>
            <p:nvPr/>
          </p:nvSpPr>
          <p:spPr>
            <a:xfrm>
              <a:off x="1285141" y="2557374"/>
              <a:ext cx="99420" cy="96807"/>
            </a:xfrm>
            <a:custGeom>
              <a:avLst/>
              <a:gdLst/>
              <a:ahLst/>
              <a:cxnLst/>
              <a:rect l="l" t="t" r="r" b="b"/>
              <a:pathLst>
                <a:path w="1940" h="1889" extrusionOk="0">
                  <a:moveTo>
                    <a:pt x="1940" y="1"/>
                  </a:moveTo>
                  <a:lnTo>
                    <a:pt x="1" y="786"/>
                  </a:lnTo>
                  <a:lnTo>
                    <a:pt x="7" y="1888"/>
                  </a:lnTo>
                  <a:lnTo>
                    <a:pt x="1940" y="1106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3616;p72">
              <a:extLst>
                <a:ext uri="{FF2B5EF4-FFF2-40B4-BE49-F238E27FC236}">
                  <a16:creationId xmlns:a16="http://schemas.microsoft.com/office/drawing/2014/main" id="{12CDB023-1789-27C7-D022-2A1E4D448735}"/>
                </a:ext>
              </a:extLst>
            </p:cNvPr>
            <p:cNvSpPr/>
            <p:nvPr/>
          </p:nvSpPr>
          <p:spPr>
            <a:xfrm>
              <a:off x="1285448" y="2679343"/>
              <a:ext cx="99113" cy="73796"/>
            </a:xfrm>
            <a:custGeom>
              <a:avLst/>
              <a:gdLst/>
              <a:ahLst/>
              <a:cxnLst/>
              <a:rect l="l" t="t" r="r" b="b"/>
              <a:pathLst>
                <a:path w="1934" h="1440" extrusionOk="0">
                  <a:moveTo>
                    <a:pt x="1934" y="0"/>
                  </a:moveTo>
                  <a:lnTo>
                    <a:pt x="1" y="782"/>
                  </a:lnTo>
                  <a:lnTo>
                    <a:pt x="1" y="802"/>
                  </a:lnTo>
                  <a:lnTo>
                    <a:pt x="1108" y="1440"/>
                  </a:lnTo>
                  <a:lnTo>
                    <a:pt x="1934" y="110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3617;p72">
              <a:extLst>
                <a:ext uri="{FF2B5EF4-FFF2-40B4-BE49-F238E27FC236}">
                  <a16:creationId xmlns:a16="http://schemas.microsoft.com/office/drawing/2014/main" id="{7A910392-8B87-A0A5-0FFE-5872CD80A709}"/>
                </a:ext>
              </a:extLst>
            </p:cNvPr>
            <p:cNvSpPr/>
            <p:nvPr/>
          </p:nvSpPr>
          <p:spPr>
            <a:xfrm>
              <a:off x="1285141" y="2464463"/>
              <a:ext cx="87479" cy="68569"/>
            </a:xfrm>
            <a:custGeom>
              <a:avLst/>
              <a:gdLst/>
              <a:ahLst/>
              <a:cxnLst/>
              <a:rect l="l" t="t" r="r" b="b"/>
              <a:pathLst>
                <a:path w="1707" h="1338" extrusionOk="0">
                  <a:moveTo>
                    <a:pt x="582" y="0"/>
                  </a:moveTo>
                  <a:lnTo>
                    <a:pt x="1" y="235"/>
                  </a:lnTo>
                  <a:lnTo>
                    <a:pt x="7" y="1337"/>
                  </a:lnTo>
                  <a:lnTo>
                    <a:pt x="1707" y="6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3618;p72">
              <a:extLst>
                <a:ext uri="{FF2B5EF4-FFF2-40B4-BE49-F238E27FC236}">
                  <a16:creationId xmlns:a16="http://schemas.microsoft.com/office/drawing/2014/main" id="{A9B35D51-4521-2A9B-19AD-992BDB3A91F3}"/>
                </a:ext>
              </a:extLst>
            </p:cNvPr>
            <p:cNvSpPr/>
            <p:nvPr/>
          </p:nvSpPr>
          <p:spPr>
            <a:xfrm>
              <a:off x="1384509" y="2450011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50" y="0"/>
                  </a:moveTo>
                  <a:lnTo>
                    <a:pt x="892" y="554"/>
                  </a:lnTo>
                  <a:lnTo>
                    <a:pt x="1" y="2096"/>
                  </a:lnTo>
                  <a:lnTo>
                    <a:pt x="1" y="3201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3619;p72">
              <a:extLst>
                <a:ext uri="{FF2B5EF4-FFF2-40B4-BE49-F238E27FC236}">
                  <a16:creationId xmlns:a16="http://schemas.microsoft.com/office/drawing/2014/main" id="{DBD9D135-5DA1-2B74-E19B-132D679410B1}"/>
                </a:ext>
              </a:extLst>
            </p:cNvPr>
            <p:cNvSpPr/>
            <p:nvPr/>
          </p:nvSpPr>
          <p:spPr>
            <a:xfrm>
              <a:off x="1384509" y="2507511"/>
              <a:ext cx="99318" cy="228615"/>
            </a:xfrm>
            <a:custGeom>
              <a:avLst/>
              <a:gdLst/>
              <a:ahLst/>
              <a:cxnLst/>
              <a:rect l="l" t="t" r="r" b="b"/>
              <a:pathLst>
                <a:path w="1938" h="4461" extrusionOk="0">
                  <a:moveTo>
                    <a:pt x="1937" y="0"/>
                  </a:moveTo>
                  <a:lnTo>
                    <a:pt x="1" y="3353"/>
                  </a:lnTo>
                  <a:lnTo>
                    <a:pt x="1" y="4460"/>
                  </a:lnTo>
                  <a:lnTo>
                    <a:pt x="1937" y="1107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3620;p72">
              <a:extLst>
                <a:ext uri="{FF2B5EF4-FFF2-40B4-BE49-F238E27FC236}">
                  <a16:creationId xmlns:a16="http://schemas.microsoft.com/office/drawing/2014/main" id="{5BAB5C76-F4CA-E779-FD86-F15A12285644}"/>
                </a:ext>
              </a:extLst>
            </p:cNvPr>
            <p:cNvSpPr/>
            <p:nvPr/>
          </p:nvSpPr>
          <p:spPr>
            <a:xfrm>
              <a:off x="1405675" y="2630453"/>
              <a:ext cx="78357" cy="135140"/>
            </a:xfrm>
            <a:custGeom>
              <a:avLst/>
              <a:gdLst/>
              <a:ahLst/>
              <a:cxnLst/>
              <a:rect l="l" t="t" r="r" b="b"/>
              <a:pathLst>
                <a:path w="1529" h="2637" extrusionOk="0">
                  <a:moveTo>
                    <a:pt x="1521" y="1"/>
                  </a:moveTo>
                  <a:lnTo>
                    <a:pt x="0" y="2636"/>
                  </a:lnTo>
                  <a:lnTo>
                    <a:pt x="959" y="2083"/>
                  </a:lnTo>
                  <a:lnTo>
                    <a:pt x="1529" y="1092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3621;p72">
              <a:extLst>
                <a:ext uri="{FF2B5EF4-FFF2-40B4-BE49-F238E27FC236}">
                  <a16:creationId xmlns:a16="http://schemas.microsoft.com/office/drawing/2014/main" id="{D867E3DF-69ED-A8C7-609D-700ECB39C895}"/>
                </a:ext>
              </a:extLst>
            </p:cNvPr>
            <p:cNvSpPr/>
            <p:nvPr/>
          </p:nvSpPr>
          <p:spPr>
            <a:xfrm>
              <a:off x="1198635" y="2552608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0"/>
                  </a:moveTo>
                  <a:lnTo>
                    <a:pt x="1" y="302"/>
                  </a:lnTo>
                  <a:lnTo>
                    <a:pt x="71589" y="41588"/>
                  </a:lnTo>
                  <a:lnTo>
                    <a:pt x="72112" y="4128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3622;p72">
              <a:extLst>
                <a:ext uri="{FF2B5EF4-FFF2-40B4-BE49-F238E27FC236}">
                  <a16:creationId xmlns:a16="http://schemas.microsoft.com/office/drawing/2014/main" id="{4852E0B1-57C3-4309-CB31-22DD5A51F040}"/>
                </a:ext>
              </a:extLst>
            </p:cNvPr>
            <p:cNvSpPr/>
            <p:nvPr/>
          </p:nvSpPr>
          <p:spPr>
            <a:xfrm>
              <a:off x="1198635" y="2568085"/>
              <a:ext cx="3668809" cy="2262218"/>
            </a:xfrm>
            <a:custGeom>
              <a:avLst/>
              <a:gdLst/>
              <a:ahLst/>
              <a:cxnLst/>
              <a:rect l="l" t="t" r="r" b="b"/>
              <a:pathLst>
                <a:path w="71590" h="44143" extrusionOk="0">
                  <a:moveTo>
                    <a:pt x="1" y="0"/>
                  </a:moveTo>
                  <a:lnTo>
                    <a:pt x="1" y="2857"/>
                  </a:lnTo>
                  <a:lnTo>
                    <a:pt x="71589" y="44142"/>
                  </a:lnTo>
                  <a:lnTo>
                    <a:pt x="71589" y="41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3623;p72">
              <a:extLst>
                <a:ext uri="{FF2B5EF4-FFF2-40B4-BE49-F238E27FC236}">
                  <a16:creationId xmlns:a16="http://schemas.microsoft.com/office/drawing/2014/main" id="{0B93536B-8526-6926-B672-E9CC3A1756B0}"/>
                </a:ext>
              </a:extLst>
            </p:cNvPr>
            <p:cNvSpPr/>
            <p:nvPr/>
          </p:nvSpPr>
          <p:spPr>
            <a:xfrm>
              <a:off x="4867389" y="4668409"/>
              <a:ext cx="26802" cy="161891"/>
            </a:xfrm>
            <a:custGeom>
              <a:avLst/>
              <a:gdLst/>
              <a:ahLst/>
              <a:cxnLst/>
              <a:rect l="l" t="t" r="r" b="b"/>
              <a:pathLst>
                <a:path w="523" h="3159" extrusionOk="0">
                  <a:moveTo>
                    <a:pt x="523" y="0"/>
                  </a:moveTo>
                  <a:lnTo>
                    <a:pt x="0" y="302"/>
                  </a:lnTo>
                  <a:lnTo>
                    <a:pt x="0" y="3158"/>
                  </a:lnTo>
                  <a:lnTo>
                    <a:pt x="523" y="285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3624;p72">
              <a:extLst>
                <a:ext uri="{FF2B5EF4-FFF2-40B4-BE49-F238E27FC236}">
                  <a16:creationId xmlns:a16="http://schemas.microsoft.com/office/drawing/2014/main" id="{C743BE11-6DBC-9209-13DA-62F388BC0488}"/>
                </a:ext>
              </a:extLst>
            </p:cNvPr>
            <p:cNvSpPr/>
            <p:nvPr/>
          </p:nvSpPr>
          <p:spPr>
            <a:xfrm>
              <a:off x="5421937" y="3992917"/>
              <a:ext cx="261413" cy="154152"/>
            </a:xfrm>
            <a:custGeom>
              <a:avLst/>
              <a:gdLst/>
              <a:ahLst/>
              <a:cxnLst/>
              <a:rect l="l" t="t" r="r" b="b"/>
              <a:pathLst>
                <a:path w="5101" h="3008" extrusionOk="0">
                  <a:moveTo>
                    <a:pt x="0" y="1"/>
                  </a:moveTo>
                  <a:lnTo>
                    <a:pt x="382" y="1542"/>
                  </a:lnTo>
                  <a:lnTo>
                    <a:pt x="989" y="1190"/>
                  </a:lnTo>
                  <a:lnTo>
                    <a:pt x="4133" y="3007"/>
                  </a:lnTo>
                  <a:lnTo>
                    <a:pt x="5101" y="2448"/>
                  </a:lnTo>
                  <a:lnTo>
                    <a:pt x="1956" y="632"/>
                  </a:lnTo>
                  <a:lnTo>
                    <a:pt x="2563" y="28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3625;p72">
              <a:extLst>
                <a:ext uri="{FF2B5EF4-FFF2-40B4-BE49-F238E27FC236}">
                  <a16:creationId xmlns:a16="http://schemas.microsoft.com/office/drawing/2014/main" id="{FEB6C511-A966-4157-AA2E-E8BD3BA31FCD}"/>
                </a:ext>
              </a:extLst>
            </p:cNvPr>
            <p:cNvSpPr/>
            <p:nvPr/>
          </p:nvSpPr>
          <p:spPr>
            <a:xfrm>
              <a:off x="5203726" y="4106840"/>
              <a:ext cx="267051" cy="145748"/>
            </a:xfrm>
            <a:custGeom>
              <a:avLst/>
              <a:gdLst/>
              <a:ahLst/>
              <a:cxnLst/>
              <a:rect l="l" t="t" r="r" b="b"/>
              <a:pathLst>
                <a:path w="5211" h="2844" extrusionOk="0">
                  <a:moveTo>
                    <a:pt x="1054" y="1"/>
                  </a:moveTo>
                  <a:lnTo>
                    <a:pt x="0" y="609"/>
                  </a:lnTo>
                  <a:lnTo>
                    <a:pt x="3197" y="2455"/>
                  </a:lnTo>
                  <a:lnTo>
                    <a:pt x="2526" y="2843"/>
                  </a:lnTo>
                  <a:lnTo>
                    <a:pt x="5210" y="2843"/>
                  </a:lnTo>
                  <a:lnTo>
                    <a:pt x="4899" y="1473"/>
                  </a:lnTo>
                  <a:lnTo>
                    <a:pt x="4250" y="1847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3626;p72">
              <a:extLst>
                <a:ext uri="{FF2B5EF4-FFF2-40B4-BE49-F238E27FC236}">
                  <a16:creationId xmlns:a16="http://schemas.microsoft.com/office/drawing/2014/main" id="{2A6E343B-973F-2EC6-6526-97682902006C}"/>
                </a:ext>
              </a:extLst>
            </p:cNvPr>
            <p:cNvSpPr/>
            <p:nvPr/>
          </p:nvSpPr>
          <p:spPr>
            <a:xfrm>
              <a:off x="3722521" y="3105876"/>
              <a:ext cx="261465" cy="154050"/>
            </a:xfrm>
            <a:custGeom>
              <a:avLst/>
              <a:gdLst/>
              <a:ahLst/>
              <a:cxnLst/>
              <a:rect l="l" t="t" r="r" b="b"/>
              <a:pathLst>
                <a:path w="5102" h="3006" extrusionOk="0">
                  <a:moveTo>
                    <a:pt x="1" y="1"/>
                  </a:moveTo>
                  <a:lnTo>
                    <a:pt x="382" y="1540"/>
                  </a:lnTo>
                  <a:lnTo>
                    <a:pt x="990" y="1190"/>
                  </a:lnTo>
                  <a:lnTo>
                    <a:pt x="4134" y="3006"/>
                  </a:lnTo>
                  <a:lnTo>
                    <a:pt x="5101" y="2448"/>
                  </a:lnTo>
                  <a:lnTo>
                    <a:pt x="1957" y="631"/>
                  </a:lnTo>
                  <a:lnTo>
                    <a:pt x="256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3627;p72">
              <a:extLst>
                <a:ext uri="{FF2B5EF4-FFF2-40B4-BE49-F238E27FC236}">
                  <a16:creationId xmlns:a16="http://schemas.microsoft.com/office/drawing/2014/main" id="{A16D3E76-6A92-0DF4-CD7F-E8E26826404E}"/>
                </a:ext>
              </a:extLst>
            </p:cNvPr>
            <p:cNvSpPr/>
            <p:nvPr/>
          </p:nvSpPr>
          <p:spPr>
            <a:xfrm>
              <a:off x="2264736" y="2232517"/>
              <a:ext cx="261567" cy="154050"/>
            </a:xfrm>
            <a:custGeom>
              <a:avLst/>
              <a:gdLst/>
              <a:ahLst/>
              <a:cxnLst/>
              <a:rect l="l" t="t" r="r" b="b"/>
              <a:pathLst>
                <a:path w="5104" h="3006" extrusionOk="0">
                  <a:moveTo>
                    <a:pt x="1" y="0"/>
                  </a:moveTo>
                  <a:lnTo>
                    <a:pt x="383" y="1540"/>
                  </a:lnTo>
                  <a:lnTo>
                    <a:pt x="990" y="1189"/>
                  </a:lnTo>
                  <a:lnTo>
                    <a:pt x="4134" y="3005"/>
                  </a:lnTo>
                  <a:lnTo>
                    <a:pt x="5103" y="2447"/>
                  </a:lnTo>
                  <a:lnTo>
                    <a:pt x="1957" y="630"/>
                  </a:lnTo>
                  <a:lnTo>
                    <a:pt x="2564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3628;p72">
              <a:extLst>
                <a:ext uri="{FF2B5EF4-FFF2-40B4-BE49-F238E27FC236}">
                  <a16:creationId xmlns:a16="http://schemas.microsoft.com/office/drawing/2014/main" id="{ACF884AF-3A59-AF10-08E3-B3DD6E5A1687}"/>
                </a:ext>
              </a:extLst>
            </p:cNvPr>
            <p:cNvSpPr/>
            <p:nvPr/>
          </p:nvSpPr>
          <p:spPr>
            <a:xfrm>
              <a:off x="1198635" y="1033840"/>
              <a:ext cx="5473131" cy="3155104"/>
            </a:xfrm>
            <a:custGeom>
              <a:avLst/>
              <a:gdLst/>
              <a:ahLst/>
              <a:cxnLst/>
              <a:rect l="l" t="t" r="r" b="b"/>
              <a:pathLst>
                <a:path w="106798" h="61566" extrusionOk="0">
                  <a:moveTo>
                    <a:pt x="35209" y="1"/>
                  </a:moveTo>
                  <a:lnTo>
                    <a:pt x="1" y="20280"/>
                  </a:lnTo>
                  <a:lnTo>
                    <a:pt x="71589" y="61565"/>
                  </a:lnTo>
                  <a:lnTo>
                    <a:pt x="106798" y="41287"/>
                  </a:lnTo>
                  <a:lnTo>
                    <a:pt x="3520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3629;p72">
              <a:extLst>
                <a:ext uri="{FF2B5EF4-FFF2-40B4-BE49-F238E27FC236}">
                  <a16:creationId xmlns:a16="http://schemas.microsoft.com/office/drawing/2014/main" id="{875A7BE8-D442-DF57-A34C-85D18B2C17E1}"/>
                </a:ext>
              </a:extLst>
            </p:cNvPr>
            <p:cNvSpPr/>
            <p:nvPr/>
          </p:nvSpPr>
          <p:spPr>
            <a:xfrm>
              <a:off x="3011872" y="1128391"/>
              <a:ext cx="3461051" cy="1990043"/>
            </a:xfrm>
            <a:custGeom>
              <a:avLst/>
              <a:gdLst/>
              <a:ahLst/>
              <a:cxnLst/>
              <a:rect l="l" t="t" r="r" b="b"/>
              <a:pathLst>
                <a:path w="67536" h="38832" extrusionOk="0">
                  <a:moveTo>
                    <a:pt x="0" y="0"/>
                  </a:moveTo>
                  <a:lnTo>
                    <a:pt x="67227" y="38831"/>
                  </a:lnTo>
                  <a:lnTo>
                    <a:pt x="67535" y="38654"/>
                  </a:lnTo>
                  <a:lnTo>
                    <a:pt x="67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3630;p72">
              <a:extLst>
                <a:ext uri="{FF2B5EF4-FFF2-40B4-BE49-F238E27FC236}">
                  <a16:creationId xmlns:a16="http://schemas.microsoft.com/office/drawing/2014/main" id="{801C4192-95A2-FE73-76E8-B62B89FA9D2F}"/>
                </a:ext>
              </a:extLst>
            </p:cNvPr>
            <p:cNvSpPr/>
            <p:nvPr/>
          </p:nvSpPr>
          <p:spPr>
            <a:xfrm>
              <a:off x="4313506" y="2201563"/>
              <a:ext cx="588270" cy="337516"/>
            </a:xfrm>
            <a:custGeom>
              <a:avLst/>
              <a:gdLst/>
              <a:ahLst/>
              <a:cxnLst/>
              <a:rect l="l" t="t" r="r" b="b"/>
              <a:pathLst>
                <a:path w="11479" h="6586" extrusionOk="0">
                  <a:moveTo>
                    <a:pt x="11144" y="0"/>
                  </a:moveTo>
                  <a:lnTo>
                    <a:pt x="660" y="6042"/>
                  </a:lnTo>
                  <a:lnTo>
                    <a:pt x="309" y="5842"/>
                  </a:lnTo>
                  <a:lnTo>
                    <a:pt x="1" y="6019"/>
                  </a:lnTo>
                  <a:lnTo>
                    <a:pt x="988" y="6585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1"/>
                  </a:lnTo>
                  <a:lnTo>
                    <a:pt x="11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3631;p72">
              <a:extLst>
                <a:ext uri="{FF2B5EF4-FFF2-40B4-BE49-F238E27FC236}">
                  <a16:creationId xmlns:a16="http://schemas.microsoft.com/office/drawing/2014/main" id="{6E9AE327-E62D-9696-E21F-3451908B0CA5}"/>
                </a:ext>
              </a:extLst>
            </p:cNvPr>
            <p:cNvSpPr/>
            <p:nvPr/>
          </p:nvSpPr>
          <p:spPr>
            <a:xfrm>
              <a:off x="4682795" y="2414855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4" y="1"/>
                  </a:moveTo>
                  <a:lnTo>
                    <a:pt x="660" y="6043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6"/>
                  </a:lnTo>
                  <a:lnTo>
                    <a:pt x="1295" y="6408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3632;p72">
              <a:extLst>
                <a:ext uri="{FF2B5EF4-FFF2-40B4-BE49-F238E27FC236}">
                  <a16:creationId xmlns:a16="http://schemas.microsoft.com/office/drawing/2014/main" id="{681E13CB-77D4-A9CE-F8EC-96BC1DE52E25}"/>
                </a:ext>
              </a:extLst>
            </p:cNvPr>
            <p:cNvSpPr/>
            <p:nvPr/>
          </p:nvSpPr>
          <p:spPr>
            <a:xfrm>
              <a:off x="5057824" y="2631786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0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3633;p72">
              <a:extLst>
                <a:ext uri="{FF2B5EF4-FFF2-40B4-BE49-F238E27FC236}">
                  <a16:creationId xmlns:a16="http://schemas.microsoft.com/office/drawing/2014/main" id="{DD20D40F-9A21-EFF6-C359-606458EDA358}"/>
                </a:ext>
              </a:extLst>
            </p:cNvPr>
            <p:cNvSpPr/>
            <p:nvPr/>
          </p:nvSpPr>
          <p:spPr>
            <a:xfrm>
              <a:off x="5427113" y="2845129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0"/>
                  </a:moveTo>
                  <a:lnTo>
                    <a:pt x="659" y="6044"/>
                  </a:lnTo>
                  <a:lnTo>
                    <a:pt x="308" y="5841"/>
                  </a:lnTo>
                  <a:lnTo>
                    <a:pt x="0" y="6019"/>
                  </a:lnTo>
                  <a:lnTo>
                    <a:pt x="988" y="6587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7" y="163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3634;p72">
              <a:extLst>
                <a:ext uri="{FF2B5EF4-FFF2-40B4-BE49-F238E27FC236}">
                  <a16:creationId xmlns:a16="http://schemas.microsoft.com/office/drawing/2014/main" id="{DF30F4DC-6C9E-4CE1-C494-E45A49D42E17}"/>
                </a:ext>
              </a:extLst>
            </p:cNvPr>
            <p:cNvSpPr/>
            <p:nvPr/>
          </p:nvSpPr>
          <p:spPr>
            <a:xfrm>
              <a:off x="3944627" y="1988067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3635;p72">
              <a:extLst>
                <a:ext uri="{FF2B5EF4-FFF2-40B4-BE49-F238E27FC236}">
                  <a16:creationId xmlns:a16="http://schemas.microsoft.com/office/drawing/2014/main" id="{24C72417-4EE2-414C-7782-455A3E5E4463}"/>
                </a:ext>
              </a:extLst>
            </p:cNvPr>
            <p:cNvSpPr/>
            <p:nvPr/>
          </p:nvSpPr>
          <p:spPr>
            <a:xfrm>
              <a:off x="2831071" y="1346090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2" y="1"/>
                  </a:moveTo>
                  <a:lnTo>
                    <a:pt x="660" y="6043"/>
                  </a:lnTo>
                  <a:lnTo>
                    <a:pt x="309" y="5840"/>
                  </a:lnTo>
                  <a:lnTo>
                    <a:pt x="1" y="6018"/>
                  </a:lnTo>
                  <a:lnTo>
                    <a:pt x="988" y="6585"/>
                  </a:lnTo>
                  <a:lnTo>
                    <a:pt x="1293" y="6408"/>
                  </a:lnTo>
                  <a:lnTo>
                    <a:pt x="968" y="6220"/>
                  </a:lnTo>
                  <a:lnTo>
                    <a:pt x="11478" y="162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3636;p72">
              <a:extLst>
                <a:ext uri="{FF2B5EF4-FFF2-40B4-BE49-F238E27FC236}">
                  <a16:creationId xmlns:a16="http://schemas.microsoft.com/office/drawing/2014/main" id="{8EBC0DB9-A04C-042B-9CB4-D0A8B685570C}"/>
                </a:ext>
              </a:extLst>
            </p:cNvPr>
            <p:cNvSpPr/>
            <p:nvPr/>
          </p:nvSpPr>
          <p:spPr>
            <a:xfrm>
              <a:off x="3200360" y="1559433"/>
              <a:ext cx="588219" cy="337465"/>
            </a:xfrm>
            <a:custGeom>
              <a:avLst/>
              <a:gdLst/>
              <a:ahLst/>
              <a:cxnLst/>
              <a:rect l="l" t="t" r="r" b="b"/>
              <a:pathLst>
                <a:path w="11478" h="6585" extrusionOk="0">
                  <a:moveTo>
                    <a:pt x="11142" y="0"/>
                  </a:moveTo>
                  <a:lnTo>
                    <a:pt x="660" y="6042"/>
                  </a:lnTo>
                  <a:lnTo>
                    <a:pt x="309" y="5840"/>
                  </a:lnTo>
                  <a:lnTo>
                    <a:pt x="0" y="6018"/>
                  </a:lnTo>
                  <a:lnTo>
                    <a:pt x="988" y="6585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1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3637;p72">
              <a:extLst>
                <a:ext uri="{FF2B5EF4-FFF2-40B4-BE49-F238E27FC236}">
                  <a16:creationId xmlns:a16="http://schemas.microsoft.com/office/drawing/2014/main" id="{804B6DB6-883F-637F-C291-5F9CFAF50E95}"/>
                </a:ext>
              </a:extLst>
            </p:cNvPr>
            <p:cNvSpPr/>
            <p:nvPr/>
          </p:nvSpPr>
          <p:spPr>
            <a:xfrm>
              <a:off x="3575389" y="1776312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1" y="1"/>
                  </a:moveTo>
                  <a:lnTo>
                    <a:pt x="659" y="6043"/>
                  </a:lnTo>
                  <a:lnTo>
                    <a:pt x="307" y="5842"/>
                  </a:lnTo>
                  <a:lnTo>
                    <a:pt x="0" y="6020"/>
                  </a:lnTo>
                  <a:lnTo>
                    <a:pt x="986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7" y="164"/>
                  </a:lnTo>
                  <a:lnTo>
                    <a:pt x="11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3638;p72">
              <a:extLst>
                <a:ext uri="{FF2B5EF4-FFF2-40B4-BE49-F238E27FC236}">
                  <a16:creationId xmlns:a16="http://schemas.microsoft.com/office/drawing/2014/main" id="{7A74F942-BCE6-A93E-24CE-7ABF969C4FF6}"/>
                </a:ext>
              </a:extLst>
            </p:cNvPr>
            <p:cNvSpPr/>
            <p:nvPr/>
          </p:nvSpPr>
          <p:spPr>
            <a:xfrm>
              <a:off x="2462192" y="1132645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0"/>
                  </a:moveTo>
                  <a:lnTo>
                    <a:pt x="658" y="6044"/>
                  </a:lnTo>
                  <a:lnTo>
                    <a:pt x="307" y="5841"/>
                  </a:lnTo>
                  <a:lnTo>
                    <a:pt x="1" y="6019"/>
                  </a:lnTo>
                  <a:lnTo>
                    <a:pt x="986" y="6586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3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3639;p72">
              <a:extLst>
                <a:ext uri="{FF2B5EF4-FFF2-40B4-BE49-F238E27FC236}">
                  <a16:creationId xmlns:a16="http://schemas.microsoft.com/office/drawing/2014/main" id="{6E4C0411-5169-BBF5-8B7F-685277D1F876}"/>
                </a:ext>
              </a:extLst>
            </p:cNvPr>
            <p:cNvSpPr/>
            <p:nvPr/>
          </p:nvSpPr>
          <p:spPr>
            <a:xfrm>
              <a:off x="1293084" y="2033472"/>
              <a:ext cx="3266362" cy="1886113"/>
            </a:xfrm>
            <a:custGeom>
              <a:avLst/>
              <a:gdLst/>
              <a:ahLst/>
              <a:cxnLst/>
              <a:rect l="l" t="t" r="r" b="b"/>
              <a:pathLst>
                <a:path w="63737" h="36804" extrusionOk="0">
                  <a:moveTo>
                    <a:pt x="313" y="1"/>
                  </a:moveTo>
                  <a:lnTo>
                    <a:pt x="0" y="182"/>
                  </a:lnTo>
                  <a:lnTo>
                    <a:pt x="63426" y="36804"/>
                  </a:lnTo>
                  <a:lnTo>
                    <a:pt x="63736" y="36621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3640;p72">
              <a:extLst>
                <a:ext uri="{FF2B5EF4-FFF2-40B4-BE49-F238E27FC236}">
                  <a16:creationId xmlns:a16="http://schemas.microsoft.com/office/drawing/2014/main" id="{D3F65F38-906C-2100-E8E8-AA10D7B8485A}"/>
                </a:ext>
              </a:extLst>
            </p:cNvPr>
            <p:cNvSpPr/>
            <p:nvPr/>
          </p:nvSpPr>
          <p:spPr>
            <a:xfrm>
              <a:off x="4339950" y="3461071"/>
              <a:ext cx="600364" cy="346228"/>
            </a:xfrm>
            <a:custGeom>
              <a:avLst/>
              <a:gdLst/>
              <a:ahLst/>
              <a:cxnLst/>
              <a:rect l="l" t="t" r="r" b="b"/>
              <a:pathLst>
                <a:path w="11715" h="6756" extrusionOk="0">
                  <a:moveTo>
                    <a:pt x="10715" y="1"/>
                  </a:moveTo>
                  <a:lnTo>
                    <a:pt x="10404" y="180"/>
                  </a:lnTo>
                  <a:lnTo>
                    <a:pt x="10749" y="378"/>
                  </a:lnTo>
                  <a:lnTo>
                    <a:pt x="0" y="6574"/>
                  </a:lnTo>
                  <a:lnTo>
                    <a:pt x="311" y="6756"/>
                  </a:lnTo>
                  <a:lnTo>
                    <a:pt x="11062" y="559"/>
                  </a:lnTo>
                  <a:lnTo>
                    <a:pt x="11404" y="755"/>
                  </a:lnTo>
                  <a:lnTo>
                    <a:pt x="11715" y="574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3641;p72">
              <a:extLst>
                <a:ext uri="{FF2B5EF4-FFF2-40B4-BE49-F238E27FC236}">
                  <a16:creationId xmlns:a16="http://schemas.microsoft.com/office/drawing/2014/main" id="{54461B6F-C2FC-9723-6AAD-411A2B326B9B}"/>
                </a:ext>
              </a:extLst>
            </p:cNvPr>
            <p:cNvSpPr/>
            <p:nvPr/>
          </p:nvSpPr>
          <p:spPr>
            <a:xfrm>
              <a:off x="3964152" y="3244859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5" y="1"/>
                  </a:moveTo>
                  <a:lnTo>
                    <a:pt x="10402" y="180"/>
                  </a:lnTo>
                  <a:lnTo>
                    <a:pt x="10747" y="378"/>
                  </a:lnTo>
                  <a:lnTo>
                    <a:pt x="0" y="6573"/>
                  </a:lnTo>
                  <a:lnTo>
                    <a:pt x="310" y="6756"/>
                  </a:lnTo>
                  <a:lnTo>
                    <a:pt x="11060" y="559"/>
                  </a:lnTo>
                  <a:lnTo>
                    <a:pt x="11404" y="755"/>
                  </a:lnTo>
                  <a:lnTo>
                    <a:pt x="11713" y="574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3642;p72">
              <a:extLst>
                <a:ext uri="{FF2B5EF4-FFF2-40B4-BE49-F238E27FC236}">
                  <a16:creationId xmlns:a16="http://schemas.microsoft.com/office/drawing/2014/main" id="{DEAEECBC-73DC-487E-4A97-C82ABA502F56}"/>
                </a:ext>
              </a:extLst>
            </p:cNvPr>
            <p:cNvSpPr/>
            <p:nvPr/>
          </p:nvSpPr>
          <p:spPr>
            <a:xfrm>
              <a:off x="3590917" y="3029056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6" y="0"/>
                  </a:moveTo>
                  <a:lnTo>
                    <a:pt x="10403" y="181"/>
                  </a:lnTo>
                  <a:lnTo>
                    <a:pt x="10748" y="379"/>
                  </a:lnTo>
                  <a:lnTo>
                    <a:pt x="1" y="6574"/>
                  </a:lnTo>
                  <a:lnTo>
                    <a:pt x="310" y="6755"/>
                  </a:lnTo>
                  <a:lnTo>
                    <a:pt x="11061" y="558"/>
                  </a:lnTo>
                  <a:lnTo>
                    <a:pt x="11404" y="756"/>
                  </a:lnTo>
                  <a:lnTo>
                    <a:pt x="11714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3643;p72">
              <a:extLst>
                <a:ext uri="{FF2B5EF4-FFF2-40B4-BE49-F238E27FC236}">
                  <a16:creationId xmlns:a16="http://schemas.microsoft.com/office/drawing/2014/main" id="{E0D3EA95-736F-2FF0-27F2-C684CBEC06FC}"/>
                </a:ext>
              </a:extLst>
            </p:cNvPr>
            <p:cNvSpPr/>
            <p:nvPr/>
          </p:nvSpPr>
          <p:spPr>
            <a:xfrm>
              <a:off x="3217733" y="2812689"/>
              <a:ext cx="600313" cy="346279"/>
            </a:xfrm>
            <a:custGeom>
              <a:avLst/>
              <a:gdLst/>
              <a:ahLst/>
              <a:cxnLst/>
              <a:rect l="l" t="t" r="r" b="b"/>
              <a:pathLst>
                <a:path w="11714" h="6757" extrusionOk="0">
                  <a:moveTo>
                    <a:pt x="10715" y="0"/>
                  </a:moveTo>
                  <a:lnTo>
                    <a:pt x="10403" y="181"/>
                  </a:lnTo>
                  <a:lnTo>
                    <a:pt x="10748" y="379"/>
                  </a:lnTo>
                  <a:lnTo>
                    <a:pt x="0" y="6574"/>
                  </a:lnTo>
                  <a:lnTo>
                    <a:pt x="310" y="6757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3" y="575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3644;p72">
              <a:extLst>
                <a:ext uri="{FF2B5EF4-FFF2-40B4-BE49-F238E27FC236}">
                  <a16:creationId xmlns:a16="http://schemas.microsoft.com/office/drawing/2014/main" id="{FAAF2796-7E8A-4B75-2F9F-12C97934DF3E}"/>
                </a:ext>
              </a:extLst>
            </p:cNvPr>
            <p:cNvSpPr/>
            <p:nvPr/>
          </p:nvSpPr>
          <p:spPr>
            <a:xfrm>
              <a:off x="2095363" y="2162410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4" y="1"/>
                  </a:moveTo>
                  <a:lnTo>
                    <a:pt x="10403" y="180"/>
                  </a:lnTo>
                  <a:lnTo>
                    <a:pt x="10748" y="378"/>
                  </a:lnTo>
                  <a:lnTo>
                    <a:pt x="0" y="6573"/>
                  </a:lnTo>
                  <a:lnTo>
                    <a:pt x="310" y="6756"/>
                  </a:lnTo>
                  <a:lnTo>
                    <a:pt x="11060" y="559"/>
                  </a:lnTo>
                  <a:lnTo>
                    <a:pt x="11404" y="755"/>
                  </a:lnTo>
                  <a:lnTo>
                    <a:pt x="11714" y="57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3645;p72">
              <a:extLst>
                <a:ext uri="{FF2B5EF4-FFF2-40B4-BE49-F238E27FC236}">
                  <a16:creationId xmlns:a16="http://schemas.microsoft.com/office/drawing/2014/main" id="{3DD64CBC-DED3-62EE-7BD2-597FB5F30184}"/>
                </a:ext>
              </a:extLst>
            </p:cNvPr>
            <p:cNvSpPr/>
            <p:nvPr/>
          </p:nvSpPr>
          <p:spPr>
            <a:xfrm>
              <a:off x="1719463" y="1946198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1"/>
                  </a:moveTo>
                  <a:lnTo>
                    <a:pt x="10405" y="180"/>
                  </a:lnTo>
                  <a:lnTo>
                    <a:pt x="10750" y="379"/>
                  </a:lnTo>
                  <a:lnTo>
                    <a:pt x="1" y="6575"/>
                  </a:lnTo>
                  <a:lnTo>
                    <a:pt x="312" y="6756"/>
                  </a:lnTo>
                  <a:lnTo>
                    <a:pt x="11062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3646;p72">
              <a:extLst>
                <a:ext uri="{FF2B5EF4-FFF2-40B4-BE49-F238E27FC236}">
                  <a16:creationId xmlns:a16="http://schemas.microsoft.com/office/drawing/2014/main" id="{68540A73-5F2F-0C6A-223B-1F755FF856FA}"/>
                </a:ext>
              </a:extLst>
            </p:cNvPr>
            <p:cNvSpPr/>
            <p:nvPr/>
          </p:nvSpPr>
          <p:spPr>
            <a:xfrm>
              <a:off x="2841116" y="2596425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1"/>
                  </a:moveTo>
                  <a:lnTo>
                    <a:pt x="10405" y="180"/>
                  </a:lnTo>
                  <a:lnTo>
                    <a:pt x="10750" y="378"/>
                  </a:lnTo>
                  <a:lnTo>
                    <a:pt x="1" y="6573"/>
                  </a:lnTo>
                  <a:lnTo>
                    <a:pt x="312" y="6756"/>
                  </a:lnTo>
                  <a:lnTo>
                    <a:pt x="11063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3647;p72">
              <a:extLst>
                <a:ext uri="{FF2B5EF4-FFF2-40B4-BE49-F238E27FC236}">
                  <a16:creationId xmlns:a16="http://schemas.microsoft.com/office/drawing/2014/main" id="{B22B20F5-C0CF-1CB4-1AD1-D6A890868F16}"/>
                </a:ext>
              </a:extLst>
            </p:cNvPr>
            <p:cNvSpPr/>
            <p:nvPr/>
          </p:nvSpPr>
          <p:spPr>
            <a:xfrm>
              <a:off x="2467932" y="2380622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4"/>
                  </a:lnTo>
                  <a:lnTo>
                    <a:pt x="312" y="6755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5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3648;p72">
              <a:extLst>
                <a:ext uri="{FF2B5EF4-FFF2-40B4-BE49-F238E27FC236}">
                  <a16:creationId xmlns:a16="http://schemas.microsoft.com/office/drawing/2014/main" id="{E8ECBB4B-AD4E-C8BF-147E-1661FD7EE2DA}"/>
                </a:ext>
              </a:extLst>
            </p:cNvPr>
            <p:cNvSpPr/>
            <p:nvPr/>
          </p:nvSpPr>
          <p:spPr>
            <a:xfrm>
              <a:off x="1346842" y="1727935"/>
              <a:ext cx="600364" cy="346228"/>
            </a:xfrm>
            <a:custGeom>
              <a:avLst/>
              <a:gdLst/>
              <a:ahLst/>
              <a:cxnLst/>
              <a:rect l="l" t="t" r="r" b="b"/>
              <a:pathLst>
                <a:path w="11715" h="6756" extrusionOk="0">
                  <a:moveTo>
                    <a:pt x="10715" y="1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5"/>
                  </a:lnTo>
                  <a:lnTo>
                    <a:pt x="311" y="6756"/>
                  </a:lnTo>
                  <a:lnTo>
                    <a:pt x="11062" y="559"/>
                  </a:lnTo>
                  <a:lnTo>
                    <a:pt x="11404" y="756"/>
                  </a:lnTo>
                  <a:lnTo>
                    <a:pt x="11715" y="576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3649;p72">
              <a:extLst>
                <a:ext uri="{FF2B5EF4-FFF2-40B4-BE49-F238E27FC236}">
                  <a16:creationId xmlns:a16="http://schemas.microsoft.com/office/drawing/2014/main" id="{A96098E5-9834-C3CF-2DAD-4E739130A46D}"/>
                </a:ext>
              </a:extLst>
            </p:cNvPr>
            <p:cNvSpPr/>
            <p:nvPr/>
          </p:nvSpPr>
          <p:spPr>
            <a:xfrm>
              <a:off x="4294032" y="2334551"/>
              <a:ext cx="83175" cy="68262"/>
            </a:xfrm>
            <a:custGeom>
              <a:avLst/>
              <a:gdLst/>
              <a:ahLst/>
              <a:cxnLst/>
              <a:rect l="l" t="t" r="r" b="b"/>
              <a:pathLst>
                <a:path w="1623" h="1332" extrusionOk="0">
                  <a:moveTo>
                    <a:pt x="624" y="1"/>
                  </a:moveTo>
                  <a:cubicBezTo>
                    <a:pt x="144" y="1"/>
                    <a:pt x="1" y="346"/>
                    <a:pt x="1" y="346"/>
                  </a:cubicBezTo>
                  <a:lnTo>
                    <a:pt x="1089" y="1129"/>
                  </a:lnTo>
                  <a:lnTo>
                    <a:pt x="1447" y="1332"/>
                  </a:lnTo>
                  <a:cubicBezTo>
                    <a:pt x="1447" y="1332"/>
                    <a:pt x="1623" y="979"/>
                    <a:pt x="1595" y="787"/>
                  </a:cubicBezTo>
                  <a:cubicBezTo>
                    <a:pt x="1568" y="596"/>
                    <a:pt x="1286" y="59"/>
                    <a:pt x="724" y="6"/>
                  </a:cubicBezTo>
                  <a:cubicBezTo>
                    <a:pt x="689" y="2"/>
                    <a:pt x="656" y="1"/>
                    <a:pt x="624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3650;p72">
              <a:extLst>
                <a:ext uri="{FF2B5EF4-FFF2-40B4-BE49-F238E27FC236}">
                  <a16:creationId xmlns:a16="http://schemas.microsoft.com/office/drawing/2014/main" id="{42E73A9C-0518-C6D0-EBE5-02DC071CC942}"/>
                </a:ext>
              </a:extLst>
            </p:cNvPr>
            <p:cNvSpPr/>
            <p:nvPr/>
          </p:nvSpPr>
          <p:spPr>
            <a:xfrm>
              <a:off x="4631753" y="2133199"/>
              <a:ext cx="83226" cy="68774"/>
            </a:xfrm>
            <a:custGeom>
              <a:avLst/>
              <a:gdLst/>
              <a:ahLst/>
              <a:cxnLst/>
              <a:rect l="l" t="t" r="r" b="b"/>
              <a:pathLst>
                <a:path w="1624" h="1342" extrusionOk="0">
                  <a:moveTo>
                    <a:pt x="625" y="0"/>
                  </a:moveTo>
                  <a:cubicBezTo>
                    <a:pt x="144" y="0"/>
                    <a:pt x="0" y="344"/>
                    <a:pt x="0" y="344"/>
                  </a:cubicBezTo>
                  <a:lnTo>
                    <a:pt x="1090" y="1127"/>
                  </a:lnTo>
                  <a:lnTo>
                    <a:pt x="1451" y="1342"/>
                  </a:lnTo>
                  <a:cubicBezTo>
                    <a:pt x="1451" y="1342"/>
                    <a:pt x="1624" y="979"/>
                    <a:pt x="1596" y="787"/>
                  </a:cubicBezTo>
                  <a:cubicBezTo>
                    <a:pt x="1567" y="594"/>
                    <a:pt x="1287" y="59"/>
                    <a:pt x="725" y="5"/>
                  </a:cubicBezTo>
                  <a:cubicBezTo>
                    <a:pt x="690" y="2"/>
                    <a:pt x="657" y="0"/>
                    <a:pt x="625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3651;p72">
              <a:extLst>
                <a:ext uri="{FF2B5EF4-FFF2-40B4-BE49-F238E27FC236}">
                  <a16:creationId xmlns:a16="http://schemas.microsoft.com/office/drawing/2014/main" id="{1C3850CE-CBCA-425E-2381-2D598CC91D2C}"/>
                </a:ext>
              </a:extLst>
            </p:cNvPr>
            <p:cNvSpPr/>
            <p:nvPr/>
          </p:nvSpPr>
          <p:spPr>
            <a:xfrm>
              <a:off x="4249344" y="2347311"/>
              <a:ext cx="107773" cy="141392"/>
            </a:xfrm>
            <a:custGeom>
              <a:avLst/>
              <a:gdLst/>
              <a:ahLst/>
              <a:cxnLst/>
              <a:rect l="l" t="t" r="r" b="b"/>
              <a:pathLst>
                <a:path w="2103" h="2759" extrusionOk="0">
                  <a:moveTo>
                    <a:pt x="1241" y="0"/>
                  </a:moveTo>
                  <a:cubicBezTo>
                    <a:pt x="1127" y="0"/>
                    <a:pt x="985" y="37"/>
                    <a:pt x="864" y="106"/>
                  </a:cubicBezTo>
                  <a:cubicBezTo>
                    <a:pt x="387" y="380"/>
                    <a:pt x="0" y="1119"/>
                    <a:pt x="0" y="1756"/>
                  </a:cubicBezTo>
                  <a:cubicBezTo>
                    <a:pt x="0" y="1894"/>
                    <a:pt x="19" y="2015"/>
                    <a:pt x="53" y="2119"/>
                  </a:cubicBezTo>
                  <a:cubicBezTo>
                    <a:pt x="63" y="2153"/>
                    <a:pt x="100" y="2240"/>
                    <a:pt x="125" y="2285"/>
                  </a:cubicBezTo>
                  <a:cubicBezTo>
                    <a:pt x="180" y="2384"/>
                    <a:pt x="299" y="2565"/>
                    <a:pt x="500" y="2674"/>
                  </a:cubicBezTo>
                  <a:cubicBezTo>
                    <a:pt x="617" y="2738"/>
                    <a:pt x="733" y="2759"/>
                    <a:pt x="833" y="2759"/>
                  </a:cubicBezTo>
                  <a:cubicBezTo>
                    <a:pt x="1006" y="2759"/>
                    <a:pt x="1132" y="2697"/>
                    <a:pt x="1132" y="2697"/>
                  </a:cubicBezTo>
                  <a:lnTo>
                    <a:pt x="2102" y="706"/>
                  </a:lnTo>
                  <a:cubicBezTo>
                    <a:pt x="2102" y="706"/>
                    <a:pt x="2066" y="324"/>
                    <a:pt x="1794" y="155"/>
                  </a:cubicBezTo>
                  <a:cubicBezTo>
                    <a:pt x="1558" y="9"/>
                    <a:pt x="1330" y="2"/>
                    <a:pt x="124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3652;p72">
              <a:extLst>
                <a:ext uri="{FF2B5EF4-FFF2-40B4-BE49-F238E27FC236}">
                  <a16:creationId xmlns:a16="http://schemas.microsoft.com/office/drawing/2014/main" id="{B3F270AF-8570-48C8-C453-4714BB598F4C}"/>
                </a:ext>
              </a:extLst>
            </p:cNvPr>
            <p:cNvSpPr/>
            <p:nvPr/>
          </p:nvSpPr>
          <p:spPr>
            <a:xfrm>
              <a:off x="4270100" y="2358944"/>
              <a:ext cx="88504" cy="128631"/>
            </a:xfrm>
            <a:custGeom>
              <a:avLst/>
              <a:gdLst/>
              <a:ahLst/>
              <a:cxnLst/>
              <a:rect l="l" t="t" r="r" b="b"/>
              <a:pathLst>
                <a:path w="1727" h="2510" extrusionOk="0">
                  <a:moveTo>
                    <a:pt x="1206" y="1"/>
                  </a:moveTo>
                  <a:cubicBezTo>
                    <a:pt x="1101" y="1"/>
                    <a:pt x="985" y="34"/>
                    <a:pt x="863" y="104"/>
                  </a:cubicBezTo>
                  <a:cubicBezTo>
                    <a:pt x="387" y="379"/>
                    <a:pt x="0" y="1118"/>
                    <a:pt x="0" y="1754"/>
                  </a:cubicBezTo>
                  <a:cubicBezTo>
                    <a:pt x="0" y="2227"/>
                    <a:pt x="214" y="2510"/>
                    <a:pt x="520" y="2510"/>
                  </a:cubicBezTo>
                  <a:cubicBezTo>
                    <a:pt x="625" y="2510"/>
                    <a:pt x="741" y="2476"/>
                    <a:pt x="863" y="2406"/>
                  </a:cubicBezTo>
                  <a:cubicBezTo>
                    <a:pt x="1340" y="2131"/>
                    <a:pt x="1726" y="1392"/>
                    <a:pt x="1726" y="758"/>
                  </a:cubicBezTo>
                  <a:cubicBezTo>
                    <a:pt x="1726" y="284"/>
                    <a:pt x="1512" y="1"/>
                    <a:pt x="120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3653;p72">
              <a:extLst>
                <a:ext uri="{FF2B5EF4-FFF2-40B4-BE49-F238E27FC236}">
                  <a16:creationId xmlns:a16="http://schemas.microsoft.com/office/drawing/2014/main" id="{0642A616-9167-0B47-3A7F-6C1178A630A4}"/>
                </a:ext>
              </a:extLst>
            </p:cNvPr>
            <p:cNvSpPr/>
            <p:nvPr/>
          </p:nvSpPr>
          <p:spPr>
            <a:xfrm>
              <a:off x="4279990" y="2372422"/>
              <a:ext cx="70055" cy="101675"/>
            </a:xfrm>
            <a:custGeom>
              <a:avLst/>
              <a:gdLst/>
              <a:ahLst/>
              <a:cxnLst/>
              <a:rect l="l" t="t" r="r" b="b"/>
              <a:pathLst>
                <a:path w="1367" h="1984" extrusionOk="0">
                  <a:moveTo>
                    <a:pt x="955" y="0"/>
                  </a:moveTo>
                  <a:cubicBezTo>
                    <a:pt x="872" y="0"/>
                    <a:pt x="780" y="27"/>
                    <a:pt x="684" y="82"/>
                  </a:cubicBezTo>
                  <a:cubicBezTo>
                    <a:pt x="307" y="300"/>
                    <a:pt x="0" y="884"/>
                    <a:pt x="0" y="1387"/>
                  </a:cubicBezTo>
                  <a:cubicBezTo>
                    <a:pt x="0" y="1760"/>
                    <a:pt x="170" y="1984"/>
                    <a:pt x="413" y="1984"/>
                  </a:cubicBezTo>
                  <a:cubicBezTo>
                    <a:pt x="496" y="1984"/>
                    <a:pt x="588" y="1958"/>
                    <a:pt x="684" y="1902"/>
                  </a:cubicBezTo>
                  <a:cubicBezTo>
                    <a:pt x="1061" y="1684"/>
                    <a:pt x="1366" y="1100"/>
                    <a:pt x="1366" y="599"/>
                  </a:cubicBezTo>
                  <a:cubicBezTo>
                    <a:pt x="1366" y="224"/>
                    <a:pt x="1197" y="0"/>
                    <a:pt x="95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3654;p72">
              <a:extLst>
                <a:ext uri="{FF2B5EF4-FFF2-40B4-BE49-F238E27FC236}">
                  <a16:creationId xmlns:a16="http://schemas.microsoft.com/office/drawing/2014/main" id="{A49E795C-9393-B2BC-C840-493312EA5A25}"/>
                </a:ext>
              </a:extLst>
            </p:cNvPr>
            <p:cNvSpPr/>
            <p:nvPr/>
          </p:nvSpPr>
          <p:spPr>
            <a:xfrm>
              <a:off x="4278094" y="2367913"/>
              <a:ext cx="73899" cy="107364"/>
            </a:xfrm>
            <a:custGeom>
              <a:avLst/>
              <a:gdLst/>
              <a:ahLst/>
              <a:cxnLst/>
              <a:rect l="l" t="t" r="r" b="b"/>
              <a:pathLst>
                <a:path w="1442" h="2095" extrusionOk="0">
                  <a:moveTo>
                    <a:pt x="1007" y="1"/>
                  </a:moveTo>
                  <a:cubicBezTo>
                    <a:pt x="919" y="1"/>
                    <a:pt x="823" y="29"/>
                    <a:pt x="721" y="87"/>
                  </a:cubicBezTo>
                  <a:cubicBezTo>
                    <a:pt x="322" y="317"/>
                    <a:pt x="1" y="934"/>
                    <a:pt x="1" y="1464"/>
                  </a:cubicBezTo>
                  <a:cubicBezTo>
                    <a:pt x="1" y="1859"/>
                    <a:pt x="179" y="2095"/>
                    <a:pt x="435" y="2095"/>
                  </a:cubicBezTo>
                  <a:cubicBezTo>
                    <a:pt x="522" y="2095"/>
                    <a:pt x="619" y="2067"/>
                    <a:pt x="721" y="2008"/>
                  </a:cubicBezTo>
                  <a:cubicBezTo>
                    <a:pt x="1118" y="1778"/>
                    <a:pt x="1442" y="1162"/>
                    <a:pt x="1442" y="632"/>
                  </a:cubicBezTo>
                  <a:cubicBezTo>
                    <a:pt x="1442" y="237"/>
                    <a:pt x="1262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3655;p72">
              <a:extLst>
                <a:ext uri="{FF2B5EF4-FFF2-40B4-BE49-F238E27FC236}">
                  <a16:creationId xmlns:a16="http://schemas.microsoft.com/office/drawing/2014/main" id="{A7C7FCFF-B0A2-CD50-FC8F-B76E70583EBD}"/>
                </a:ext>
              </a:extLst>
            </p:cNvPr>
            <p:cNvSpPr/>
            <p:nvPr/>
          </p:nvSpPr>
          <p:spPr>
            <a:xfrm>
              <a:off x="4293007" y="2390103"/>
              <a:ext cx="15221" cy="24804"/>
            </a:xfrm>
            <a:custGeom>
              <a:avLst/>
              <a:gdLst/>
              <a:ahLst/>
              <a:cxnLst/>
              <a:rect l="l" t="t" r="r" b="b"/>
              <a:pathLst>
                <a:path w="297" h="484" extrusionOk="0">
                  <a:moveTo>
                    <a:pt x="168" y="1"/>
                  </a:moveTo>
                  <a:cubicBezTo>
                    <a:pt x="107" y="74"/>
                    <a:pt x="50" y="156"/>
                    <a:pt x="1" y="245"/>
                  </a:cubicBezTo>
                  <a:lnTo>
                    <a:pt x="257" y="484"/>
                  </a:lnTo>
                  <a:cubicBezTo>
                    <a:pt x="269" y="461"/>
                    <a:pt x="283" y="439"/>
                    <a:pt x="297" y="418"/>
                  </a:cubicBezTo>
                  <a:cubicBezTo>
                    <a:pt x="281" y="364"/>
                    <a:pt x="220" y="153"/>
                    <a:pt x="16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3656;p72">
              <a:extLst>
                <a:ext uri="{FF2B5EF4-FFF2-40B4-BE49-F238E27FC236}">
                  <a16:creationId xmlns:a16="http://schemas.microsoft.com/office/drawing/2014/main" id="{57F5AF55-B0F7-6040-46D4-A968E9CE5EE3}"/>
                </a:ext>
              </a:extLst>
            </p:cNvPr>
            <p:cNvSpPr/>
            <p:nvPr/>
          </p:nvSpPr>
          <p:spPr>
            <a:xfrm>
              <a:off x="4284705" y="2409269"/>
              <a:ext cx="19628" cy="14708"/>
            </a:xfrm>
            <a:custGeom>
              <a:avLst/>
              <a:gdLst/>
              <a:ahLst/>
              <a:cxnLst/>
              <a:rect l="l" t="t" r="r" b="b"/>
              <a:pathLst>
                <a:path w="383" h="287" extrusionOk="0">
                  <a:moveTo>
                    <a:pt x="98" y="1"/>
                  </a:moveTo>
                  <a:cubicBezTo>
                    <a:pt x="57" y="93"/>
                    <a:pt x="25" y="189"/>
                    <a:pt x="0" y="286"/>
                  </a:cubicBezTo>
                  <a:lnTo>
                    <a:pt x="361" y="263"/>
                  </a:lnTo>
                  <a:lnTo>
                    <a:pt x="364" y="254"/>
                  </a:lnTo>
                  <a:cubicBezTo>
                    <a:pt x="370" y="232"/>
                    <a:pt x="376" y="212"/>
                    <a:pt x="382" y="194"/>
                  </a:cubicBezTo>
                  <a:cubicBezTo>
                    <a:pt x="365" y="180"/>
                    <a:pt x="216" y="73"/>
                    <a:pt x="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3657;p72">
              <a:extLst>
                <a:ext uri="{FF2B5EF4-FFF2-40B4-BE49-F238E27FC236}">
                  <a16:creationId xmlns:a16="http://schemas.microsoft.com/office/drawing/2014/main" id="{A32B66EC-4992-D839-5201-E867F0D208AC}"/>
                </a:ext>
              </a:extLst>
            </p:cNvPr>
            <p:cNvSpPr/>
            <p:nvPr/>
          </p:nvSpPr>
          <p:spPr>
            <a:xfrm>
              <a:off x="4282655" y="2426745"/>
              <a:ext cx="19987" cy="20243"/>
            </a:xfrm>
            <a:custGeom>
              <a:avLst/>
              <a:gdLst/>
              <a:ahLst/>
              <a:cxnLst/>
              <a:rect l="l" t="t" r="r" b="b"/>
              <a:pathLst>
                <a:path w="390" h="395" extrusionOk="0">
                  <a:moveTo>
                    <a:pt x="390" y="0"/>
                  </a:moveTo>
                  <a:cubicBezTo>
                    <a:pt x="350" y="13"/>
                    <a:pt x="157" y="72"/>
                    <a:pt x="8" y="128"/>
                  </a:cubicBezTo>
                  <a:cubicBezTo>
                    <a:pt x="4" y="174"/>
                    <a:pt x="0" y="220"/>
                    <a:pt x="0" y="266"/>
                  </a:cubicBezTo>
                  <a:cubicBezTo>
                    <a:pt x="0" y="310"/>
                    <a:pt x="4" y="353"/>
                    <a:pt x="8" y="394"/>
                  </a:cubicBezTo>
                  <a:lnTo>
                    <a:pt x="388" y="68"/>
                  </a:lnTo>
                  <a:cubicBezTo>
                    <a:pt x="388" y="59"/>
                    <a:pt x="387" y="51"/>
                    <a:pt x="387" y="42"/>
                  </a:cubicBezTo>
                  <a:cubicBezTo>
                    <a:pt x="387" y="28"/>
                    <a:pt x="388" y="14"/>
                    <a:pt x="39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3658;p72">
              <a:extLst>
                <a:ext uri="{FF2B5EF4-FFF2-40B4-BE49-F238E27FC236}">
                  <a16:creationId xmlns:a16="http://schemas.microsoft.com/office/drawing/2014/main" id="{FA3F3A0C-9639-031A-5856-3D2B2903699C}"/>
                </a:ext>
              </a:extLst>
            </p:cNvPr>
            <p:cNvSpPr/>
            <p:nvPr/>
          </p:nvSpPr>
          <p:spPr>
            <a:xfrm>
              <a:off x="4284295" y="2434739"/>
              <a:ext cx="20499" cy="27622"/>
            </a:xfrm>
            <a:custGeom>
              <a:avLst/>
              <a:gdLst/>
              <a:ahLst/>
              <a:cxnLst/>
              <a:rect l="l" t="t" r="r" b="b"/>
              <a:pathLst>
                <a:path w="400" h="539" extrusionOk="0">
                  <a:moveTo>
                    <a:pt x="373" y="1"/>
                  </a:moveTo>
                  <a:cubicBezTo>
                    <a:pt x="327" y="44"/>
                    <a:pt x="140" y="217"/>
                    <a:pt x="1" y="356"/>
                  </a:cubicBezTo>
                  <a:cubicBezTo>
                    <a:pt x="22" y="428"/>
                    <a:pt x="54" y="490"/>
                    <a:pt x="94" y="539"/>
                  </a:cubicBezTo>
                  <a:lnTo>
                    <a:pt x="399" y="47"/>
                  </a:lnTo>
                  <a:cubicBezTo>
                    <a:pt x="389" y="33"/>
                    <a:pt x="381" y="19"/>
                    <a:pt x="37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3659;p72">
              <a:extLst>
                <a:ext uri="{FF2B5EF4-FFF2-40B4-BE49-F238E27FC236}">
                  <a16:creationId xmlns:a16="http://schemas.microsoft.com/office/drawing/2014/main" id="{5C9E6B34-2770-ABE0-0BAE-CE9546391AE5}"/>
                </a:ext>
              </a:extLst>
            </p:cNvPr>
            <p:cNvSpPr/>
            <p:nvPr/>
          </p:nvSpPr>
          <p:spPr>
            <a:xfrm>
              <a:off x="4326677" y="2388617"/>
              <a:ext cx="20704" cy="23010"/>
            </a:xfrm>
            <a:custGeom>
              <a:avLst/>
              <a:gdLst/>
              <a:ahLst/>
              <a:cxnLst/>
              <a:rect l="l" t="t" r="r" b="b"/>
              <a:pathLst>
                <a:path w="404" h="449" extrusionOk="0">
                  <a:moveTo>
                    <a:pt x="362" y="1"/>
                  </a:moveTo>
                  <a:lnTo>
                    <a:pt x="0" y="393"/>
                  </a:lnTo>
                  <a:cubicBezTo>
                    <a:pt x="6" y="410"/>
                    <a:pt x="11" y="428"/>
                    <a:pt x="14" y="448"/>
                  </a:cubicBezTo>
                  <a:cubicBezTo>
                    <a:pt x="49" y="430"/>
                    <a:pt x="250" y="324"/>
                    <a:pt x="403" y="235"/>
                  </a:cubicBezTo>
                  <a:cubicBezTo>
                    <a:pt x="399" y="146"/>
                    <a:pt x="385" y="68"/>
                    <a:pt x="3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3660;p72">
              <a:extLst>
                <a:ext uri="{FF2B5EF4-FFF2-40B4-BE49-F238E27FC236}">
                  <a16:creationId xmlns:a16="http://schemas.microsoft.com/office/drawing/2014/main" id="{847716C6-0D6A-8945-BFCC-056FDC05C8A7}"/>
                </a:ext>
              </a:extLst>
            </p:cNvPr>
            <p:cNvSpPr/>
            <p:nvPr/>
          </p:nvSpPr>
          <p:spPr>
            <a:xfrm>
              <a:off x="4323346" y="2376625"/>
              <a:ext cx="19320" cy="29314"/>
            </a:xfrm>
            <a:custGeom>
              <a:avLst/>
              <a:gdLst/>
              <a:ahLst/>
              <a:cxnLst/>
              <a:rect l="l" t="t" r="r" b="b"/>
              <a:pathLst>
                <a:path w="377" h="572" extrusionOk="0">
                  <a:moveTo>
                    <a:pt x="246" y="0"/>
                  </a:moveTo>
                  <a:lnTo>
                    <a:pt x="1" y="541"/>
                  </a:lnTo>
                  <a:cubicBezTo>
                    <a:pt x="13" y="551"/>
                    <a:pt x="25" y="560"/>
                    <a:pt x="34" y="572"/>
                  </a:cubicBezTo>
                  <a:cubicBezTo>
                    <a:pt x="71" y="528"/>
                    <a:pt x="246" y="304"/>
                    <a:pt x="376" y="127"/>
                  </a:cubicBezTo>
                  <a:cubicBezTo>
                    <a:pt x="341" y="72"/>
                    <a:pt x="297" y="29"/>
                    <a:pt x="24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3661;p72">
              <a:extLst>
                <a:ext uri="{FF2B5EF4-FFF2-40B4-BE49-F238E27FC236}">
                  <a16:creationId xmlns:a16="http://schemas.microsoft.com/office/drawing/2014/main" id="{A78D8EBC-3F4E-5526-E1A5-74966B8596A8}"/>
                </a:ext>
              </a:extLst>
            </p:cNvPr>
            <p:cNvSpPr/>
            <p:nvPr/>
          </p:nvSpPr>
          <p:spPr>
            <a:xfrm>
              <a:off x="4318067" y="2374575"/>
              <a:ext cx="12812" cy="29109"/>
            </a:xfrm>
            <a:custGeom>
              <a:avLst/>
              <a:gdLst/>
              <a:ahLst/>
              <a:cxnLst/>
              <a:rect l="l" t="t" r="r" b="b"/>
              <a:pathLst>
                <a:path w="250" h="568" extrusionOk="0">
                  <a:moveTo>
                    <a:pt x="192" y="0"/>
                  </a:moveTo>
                  <a:cubicBezTo>
                    <a:pt x="150" y="0"/>
                    <a:pt x="105" y="8"/>
                    <a:pt x="59" y="23"/>
                  </a:cubicBezTo>
                  <a:lnTo>
                    <a:pt x="1" y="568"/>
                  </a:lnTo>
                  <a:cubicBezTo>
                    <a:pt x="14" y="565"/>
                    <a:pt x="26" y="564"/>
                    <a:pt x="38" y="564"/>
                  </a:cubicBezTo>
                  <a:cubicBezTo>
                    <a:pt x="43" y="564"/>
                    <a:pt x="47" y="564"/>
                    <a:pt x="51" y="564"/>
                  </a:cubicBezTo>
                  <a:cubicBezTo>
                    <a:pt x="79" y="489"/>
                    <a:pt x="179" y="213"/>
                    <a:pt x="249" y="5"/>
                  </a:cubicBezTo>
                  <a:cubicBezTo>
                    <a:pt x="231" y="2"/>
                    <a:pt x="212" y="0"/>
                    <a:pt x="19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3662;p72">
              <a:extLst>
                <a:ext uri="{FF2B5EF4-FFF2-40B4-BE49-F238E27FC236}">
                  <a16:creationId xmlns:a16="http://schemas.microsoft.com/office/drawing/2014/main" id="{D538273B-8530-1149-27C3-41322C7FDD09}"/>
                </a:ext>
              </a:extLst>
            </p:cNvPr>
            <p:cNvSpPr/>
            <p:nvPr/>
          </p:nvSpPr>
          <p:spPr>
            <a:xfrm>
              <a:off x="4305665" y="2378008"/>
              <a:ext cx="10250" cy="29621"/>
            </a:xfrm>
            <a:custGeom>
              <a:avLst/>
              <a:gdLst/>
              <a:ahLst/>
              <a:cxnLst/>
              <a:rect l="l" t="t" r="r" b="b"/>
              <a:pathLst>
                <a:path w="200" h="578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94" y="4"/>
                    <a:pt x="188" y="5"/>
                    <a:pt x="183" y="8"/>
                  </a:cubicBezTo>
                  <a:cubicBezTo>
                    <a:pt x="119" y="45"/>
                    <a:pt x="59" y="94"/>
                    <a:pt x="1" y="149"/>
                  </a:cubicBezTo>
                  <a:lnTo>
                    <a:pt x="116" y="577"/>
                  </a:lnTo>
                  <a:cubicBezTo>
                    <a:pt x="133" y="562"/>
                    <a:pt x="149" y="547"/>
                    <a:pt x="168" y="536"/>
                  </a:cubicBezTo>
                  <a:cubicBezTo>
                    <a:pt x="172" y="464"/>
                    <a:pt x="192" y="199"/>
                    <a:pt x="20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3663;p72">
              <a:extLst>
                <a:ext uri="{FF2B5EF4-FFF2-40B4-BE49-F238E27FC236}">
                  <a16:creationId xmlns:a16="http://schemas.microsoft.com/office/drawing/2014/main" id="{65F75BBF-1909-07A2-28ED-35114BED21CF}"/>
                </a:ext>
              </a:extLst>
            </p:cNvPr>
            <p:cNvSpPr/>
            <p:nvPr/>
          </p:nvSpPr>
          <p:spPr>
            <a:xfrm>
              <a:off x="4323909" y="2424439"/>
              <a:ext cx="17937" cy="19884"/>
            </a:xfrm>
            <a:custGeom>
              <a:avLst/>
              <a:gdLst/>
              <a:ahLst/>
              <a:cxnLst/>
              <a:rect l="l" t="t" r="r" b="b"/>
              <a:pathLst>
                <a:path w="350" h="388" extrusionOk="0">
                  <a:moveTo>
                    <a:pt x="33" y="1"/>
                  </a:moveTo>
                  <a:cubicBezTo>
                    <a:pt x="23" y="27"/>
                    <a:pt x="13" y="51"/>
                    <a:pt x="0" y="74"/>
                  </a:cubicBezTo>
                  <a:cubicBezTo>
                    <a:pt x="28" y="116"/>
                    <a:pt x="131" y="275"/>
                    <a:pt x="213" y="387"/>
                  </a:cubicBezTo>
                  <a:cubicBezTo>
                    <a:pt x="266" y="301"/>
                    <a:pt x="313" y="209"/>
                    <a:pt x="350" y="11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3664;p72">
              <a:extLst>
                <a:ext uri="{FF2B5EF4-FFF2-40B4-BE49-F238E27FC236}">
                  <a16:creationId xmlns:a16="http://schemas.microsoft.com/office/drawing/2014/main" id="{F020E1E3-E450-CE04-A5BE-E2EB8EC1A1AD}"/>
                </a:ext>
              </a:extLst>
            </p:cNvPr>
            <p:cNvSpPr/>
            <p:nvPr/>
          </p:nvSpPr>
          <p:spPr>
            <a:xfrm>
              <a:off x="4326831" y="2408501"/>
              <a:ext cx="20294" cy="14657"/>
            </a:xfrm>
            <a:custGeom>
              <a:avLst/>
              <a:gdLst/>
              <a:ahLst/>
              <a:cxnLst/>
              <a:rect l="l" t="t" r="r" b="b"/>
              <a:pathLst>
                <a:path w="396" h="286" extrusionOk="0">
                  <a:moveTo>
                    <a:pt x="396" y="1"/>
                  </a:moveTo>
                  <a:lnTo>
                    <a:pt x="11" y="157"/>
                  </a:lnTo>
                  <a:cubicBezTo>
                    <a:pt x="9" y="180"/>
                    <a:pt x="6" y="203"/>
                    <a:pt x="0" y="227"/>
                  </a:cubicBezTo>
                  <a:cubicBezTo>
                    <a:pt x="29" y="232"/>
                    <a:pt x="204" y="269"/>
                    <a:pt x="340" y="286"/>
                  </a:cubicBezTo>
                  <a:cubicBezTo>
                    <a:pt x="368" y="191"/>
                    <a:pt x="388" y="96"/>
                    <a:pt x="39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3665;p72">
              <a:extLst>
                <a:ext uri="{FF2B5EF4-FFF2-40B4-BE49-F238E27FC236}">
                  <a16:creationId xmlns:a16="http://schemas.microsoft.com/office/drawing/2014/main" id="{F3C4CFC7-C413-CD4D-2898-7462027655F8}"/>
                </a:ext>
              </a:extLst>
            </p:cNvPr>
            <p:cNvSpPr/>
            <p:nvPr/>
          </p:nvSpPr>
          <p:spPr>
            <a:xfrm>
              <a:off x="4291982" y="2439147"/>
              <a:ext cx="17424" cy="29416"/>
            </a:xfrm>
            <a:custGeom>
              <a:avLst/>
              <a:gdLst/>
              <a:ahLst/>
              <a:cxnLst/>
              <a:rect l="l" t="t" r="r" b="b"/>
              <a:pathLst>
                <a:path w="340" h="574" extrusionOk="0">
                  <a:moveTo>
                    <a:pt x="300" y="1"/>
                  </a:moveTo>
                  <a:cubicBezTo>
                    <a:pt x="277" y="39"/>
                    <a:pt x="117" y="304"/>
                    <a:pt x="1" y="510"/>
                  </a:cubicBezTo>
                  <a:cubicBezTo>
                    <a:pt x="47" y="545"/>
                    <a:pt x="101" y="566"/>
                    <a:pt x="160" y="574"/>
                  </a:cubicBezTo>
                  <a:lnTo>
                    <a:pt x="340" y="13"/>
                  </a:lnTo>
                  <a:cubicBezTo>
                    <a:pt x="327" y="11"/>
                    <a:pt x="312" y="7"/>
                    <a:pt x="30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3666;p72">
              <a:extLst>
                <a:ext uri="{FF2B5EF4-FFF2-40B4-BE49-F238E27FC236}">
                  <a16:creationId xmlns:a16="http://schemas.microsoft.com/office/drawing/2014/main" id="{8280FC56-57AF-D91C-0DC7-EBA636A8630B}"/>
                </a:ext>
              </a:extLst>
            </p:cNvPr>
            <p:cNvSpPr/>
            <p:nvPr/>
          </p:nvSpPr>
          <p:spPr>
            <a:xfrm>
              <a:off x="4306229" y="2438532"/>
              <a:ext cx="10250" cy="29672"/>
            </a:xfrm>
            <a:custGeom>
              <a:avLst/>
              <a:gdLst/>
              <a:ahLst/>
              <a:cxnLst/>
              <a:rect l="l" t="t" r="r" b="b"/>
              <a:pathLst>
                <a:path w="200" h="579" extrusionOk="0">
                  <a:moveTo>
                    <a:pt x="164" y="0"/>
                  </a:moveTo>
                  <a:cubicBezTo>
                    <a:pt x="148" y="9"/>
                    <a:pt x="131" y="16"/>
                    <a:pt x="114" y="20"/>
                  </a:cubicBezTo>
                  <a:cubicBezTo>
                    <a:pt x="100" y="85"/>
                    <a:pt x="40" y="365"/>
                    <a:pt x="0" y="578"/>
                  </a:cubicBezTo>
                  <a:cubicBezTo>
                    <a:pt x="56" y="568"/>
                    <a:pt x="112" y="546"/>
                    <a:pt x="172" y="512"/>
                  </a:cubicBezTo>
                  <a:cubicBezTo>
                    <a:pt x="181" y="506"/>
                    <a:pt x="191" y="500"/>
                    <a:pt x="200" y="494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3667;p72">
              <a:extLst>
                <a:ext uri="{FF2B5EF4-FFF2-40B4-BE49-F238E27FC236}">
                  <a16:creationId xmlns:a16="http://schemas.microsoft.com/office/drawing/2014/main" id="{0C524AF3-E97B-8426-B89B-2F08D1C03B7E}"/>
                </a:ext>
              </a:extLst>
            </p:cNvPr>
            <p:cNvSpPr/>
            <p:nvPr/>
          </p:nvSpPr>
          <p:spPr>
            <a:xfrm>
              <a:off x="4318477" y="2432843"/>
              <a:ext cx="12761" cy="27264"/>
            </a:xfrm>
            <a:custGeom>
              <a:avLst/>
              <a:gdLst/>
              <a:ahLst/>
              <a:cxnLst/>
              <a:rect l="l" t="t" r="r" b="b"/>
              <a:pathLst>
                <a:path w="249" h="532" extrusionOk="0">
                  <a:moveTo>
                    <a:pt x="48" y="1"/>
                  </a:moveTo>
                  <a:cubicBezTo>
                    <a:pt x="34" y="19"/>
                    <a:pt x="17" y="38"/>
                    <a:pt x="1" y="53"/>
                  </a:cubicBezTo>
                  <a:cubicBezTo>
                    <a:pt x="7" y="111"/>
                    <a:pt x="34" y="353"/>
                    <a:pt x="62" y="531"/>
                  </a:cubicBezTo>
                  <a:cubicBezTo>
                    <a:pt x="128" y="475"/>
                    <a:pt x="191" y="404"/>
                    <a:pt x="249" y="327"/>
                  </a:cubicBezTo>
                  <a:lnTo>
                    <a:pt x="4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3668;p72">
              <a:extLst>
                <a:ext uri="{FF2B5EF4-FFF2-40B4-BE49-F238E27FC236}">
                  <a16:creationId xmlns:a16="http://schemas.microsoft.com/office/drawing/2014/main" id="{2AE0568C-52EC-1099-D5BF-54C876247234}"/>
                </a:ext>
              </a:extLst>
            </p:cNvPr>
            <p:cNvSpPr/>
            <p:nvPr/>
          </p:nvSpPr>
          <p:spPr>
            <a:xfrm>
              <a:off x="4305512" y="2407783"/>
              <a:ext cx="19064" cy="27725"/>
            </a:xfrm>
            <a:custGeom>
              <a:avLst/>
              <a:gdLst/>
              <a:ahLst/>
              <a:cxnLst/>
              <a:rect l="l" t="t" r="r" b="b"/>
              <a:pathLst>
                <a:path w="372" h="541" extrusionOk="0">
                  <a:moveTo>
                    <a:pt x="259" y="1"/>
                  </a:moveTo>
                  <a:cubicBezTo>
                    <a:pt x="237" y="1"/>
                    <a:pt x="212" y="8"/>
                    <a:pt x="186" y="22"/>
                  </a:cubicBezTo>
                  <a:cubicBezTo>
                    <a:pt x="83" y="82"/>
                    <a:pt x="1" y="240"/>
                    <a:pt x="1" y="378"/>
                  </a:cubicBezTo>
                  <a:cubicBezTo>
                    <a:pt x="1" y="479"/>
                    <a:pt x="46" y="540"/>
                    <a:pt x="112" y="540"/>
                  </a:cubicBezTo>
                  <a:cubicBezTo>
                    <a:pt x="135" y="540"/>
                    <a:pt x="160" y="533"/>
                    <a:pt x="186" y="517"/>
                  </a:cubicBezTo>
                  <a:cubicBezTo>
                    <a:pt x="289" y="458"/>
                    <a:pt x="372" y="300"/>
                    <a:pt x="372" y="163"/>
                  </a:cubicBezTo>
                  <a:cubicBezTo>
                    <a:pt x="372" y="61"/>
                    <a:pt x="325" y="1"/>
                    <a:pt x="25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3669;p72">
              <a:extLst>
                <a:ext uri="{FF2B5EF4-FFF2-40B4-BE49-F238E27FC236}">
                  <a16:creationId xmlns:a16="http://schemas.microsoft.com/office/drawing/2014/main" id="{A9844EE7-A28D-0251-3206-5D681EA88E28}"/>
                </a:ext>
              </a:extLst>
            </p:cNvPr>
            <p:cNvSpPr/>
            <p:nvPr/>
          </p:nvSpPr>
          <p:spPr>
            <a:xfrm>
              <a:off x="4311354" y="2414753"/>
              <a:ext cx="10250" cy="14913"/>
            </a:xfrm>
            <a:custGeom>
              <a:avLst/>
              <a:gdLst/>
              <a:ahLst/>
              <a:cxnLst/>
              <a:rect l="l" t="t" r="r" b="b"/>
              <a:pathLst>
                <a:path w="200" h="291" extrusionOk="0">
                  <a:moveTo>
                    <a:pt x="139" y="1"/>
                  </a:moveTo>
                  <a:cubicBezTo>
                    <a:pt x="127" y="1"/>
                    <a:pt x="114" y="4"/>
                    <a:pt x="100" y="12"/>
                  </a:cubicBezTo>
                  <a:cubicBezTo>
                    <a:pt x="45" y="44"/>
                    <a:pt x="0" y="130"/>
                    <a:pt x="0" y="204"/>
                  </a:cubicBezTo>
                  <a:cubicBezTo>
                    <a:pt x="0" y="258"/>
                    <a:pt x="25" y="291"/>
                    <a:pt x="60" y="291"/>
                  </a:cubicBezTo>
                  <a:cubicBezTo>
                    <a:pt x="72" y="291"/>
                    <a:pt x="86" y="287"/>
                    <a:pt x="100" y="279"/>
                  </a:cubicBezTo>
                  <a:cubicBezTo>
                    <a:pt x="155" y="248"/>
                    <a:pt x="199" y="162"/>
                    <a:pt x="199" y="89"/>
                  </a:cubicBezTo>
                  <a:cubicBezTo>
                    <a:pt x="199" y="33"/>
                    <a:pt x="174" y="1"/>
                    <a:pt x="13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3670;p72">
              <a:extLst>
                <a:ext uri="{FF2B5EF4-FFF2-40B4-BE49-F238E27FC236}">
                  <a16:creationId xmlns:a16="http://schemas.microsoft.com/office/drawing/2014/main" id="{C6CC6AD3-C9E9-81C7-635A-5E978760FA51}"/>
                </a:ext>
              </a:extLst>
            </p:cNvPr>
            <p:cNvSpPr/>
            <p:nvPr/>
          </p:nvSpPr>
          <p:spPr>
            <a:xfrm>
              <a:off x="4587270" y="2144064"/>
              <a:ext cx="107671" cy="141341"/>
            </a:xfrm>
            <a:custGeom>
              <a:avLst/>
              <a:gdLst/>
              <a:ahLst/>
              <a:cxnLst/>
              <a:rect l="l" t="t" r="r" b="b"/>
              <a:pathLst>
                <a:path w="2101" h="2758" extrusionOk="0">
                  <a:moveTo>
                    <a:pt x="1239" y="0"/>
                  </a:moveTo>
                  <a:cubicBezTo>
                    <a:pt x="1126" y="0"/>
                    <a:pt x="983" y="35"/>
                    <a:pt x="862" y="104"/>
                  </a:cubicBezTo>
                  <a:cubicBezTo>
                    <a:pt x="387" y="380"/>
                    <a:pt x="0" y="1118"/>
                    <a:pt x="0" y="1754"/>
                  </a:cubicBezTo>
                  <a:cubicBezTo>
                    <a:pt x="0" y="1892"/>
                    <a:pt x="19" y="2015"/>
                    <a:pt x="53" y="2117"/>
                  </a:cubicBezTo>
                  <a:cubicBezTo>
                    <a:pt x="63" y="2151"/>
                    <a:pt x="99" y="2238"/>
                    <a:pt x="123" y="2283"/>
                  </a:cubicBezTo>
                  <a:cubicBezTo>
                    <a:pt x="178" y="2383"/>
                    <a:pt x="299" y="2563"/>
                    <a:pt x="499" y="2672"/>
                  </a:cubicBezTo>
                  <a:cubicBezTo>
                    <a:pt x="616" y="2737"/>
                    <a:pt x="732" y="2757"/>
                    <a:pt x="832" y="2757"/>
                  </a:cubicBezTo>
                  <a:cubicBezTo>
                    <a:pt x="1006" y="2757"/>
                    <a:pt x="1132" y="2695"/>
                    <a:pt x="1132" y="2695"/>
                  </a:cubicBezTo>
                  <a:lnTo>
                    <a:pt x="2101" y="704"/>
                  </a:lnTo>
                  <a:cubicBezTo>
                    <a:pt x="2101" y="704"/>
                    <a:pt x="2064" y="322"/>
                    <a:pt x="1793" y="155"/>
                  </a:cubicBezTo>
                  <a:cubicBezTo>
                    <a:pt x="1557" y="8"/>
                    <a:pt x="1330" y="0"/>
                    <a:pt x="123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3671;p72">
              <a:extLst>
                <a:ext uri="{FF2B5EF4-FFF2-40B4-BE49-F238E27FC236}">
                  <a16:creationId xmlns:a16="http://schemas.microsoft.com/office/drawing/2014/main" id="{AF8B8474-36BF-1A49-F122-8E1D32CB18B0}"/>
                </a:ext>
              </a:extLst>
            </p:cNvPr>
            <p:cNvSpPr/>
            <p:nvPr/>
          </p:nvSpPr>
          <p:spPr>
            <a:xfrm>
              <a:off x="4607923" y="2155646"/>
              <a:ext cx="88504" cy="128580"/>
            </a:xfrm>
            <a:custGeom>
              <a:avLst/>
              <a:gdLst/>
              <a:ahLst/>
              <a:cxnLst/>
              <a:rect l="l" t="t" r="r" b="b"/>
              <a:pathLst>
                <a:path w="1727" h="2509" extrusionOk="0">
                  <a:moveTo>
                    <a:pt x="1206" y="0"/>
                  </a:moveTo>
                  <a:cubicBezTo>
                    <a:pt x="1101" y="0"/>
                    <a:pt x="986" y="34"/>
                    <a:pt x="864" y="104"/>
                  </a:cubicBezTo>
                  <a:cubicBezTo>
                    <a:pt x="387" y="380"/>
                    <a:pt x="1" y="1117"/>
                    <a:pt x="1" y="1753"/>
                  </a:cubicBezTo>
                  <a:cubicBezTo>
                    <a:pt x="1" y="2226"/>
                    <a:pt x="215" y="2509"/>
                    <a:pt x="521" y="2509"/>
                  </a:cubicBezTo>
                  <a:cubicBezTo>
                    <a:pt x="626" y="2509"/>
                    <a:pt x="742" y="2475"/>
                    <a:pt x="864" y="2405"/>
                  </a:cubicBezTo>
                  <a:cubicBezTo>
                    <a:pt x="1341" y="2130"/>
                    <a:pt x="1727" y="1392"/>
                    <a:pt x="1727" y="757"/>
                  </a:cubicBezTo>
                  <a:cubicBezTo>
                    <a:pt x="1727" y="283"/>
                    <a:pt x="1513" y="0"/>
                    <a:pt x="120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3672;p72">
              <a:extLst>
                <a:ext uri="{FF2B5EF4-FFF2-40B4-BE49-F238E27FC236}">
                  <a16:creationId xmlns:a16="http://schemas.microsoft.com/office/drawing/2014/main" id="{E3D797C2-6CC1-4B80-ECCA-127DC25E2A31}"/>
                </a:ext>
              </a:extLst>
            </p:cNvPr>
            <p:cNvSpPr/>
            <p:nvPr/>
          </p:nvSpPr>
          <p:spPr>
            <a:xfrm>
              <a:off x="4617916" y="2169073"/>
              <a:ext cx="69953" cy="101726"/>
            </a:xfrm>
            <a:custGeom>
              <a:avLst/>
              <a:gdLst/>
              <a:ahLst/>
              <a:cxnLst/>
              <a:rect l="l" t="t" r="r" b="b"/>
              <a:pathLst>
                <a:path w="1365" h="1985" extrusionOk="0">
                  <a:moveTo>
                    <a:pt x="953" y="1"/>
                  </a:moveTo>
                  <a:cubicBezTo>
                    <a:pt x="870" y="1"/>
                    <a:pt x="779" y="27"/>
                    <a:pt x="683" y="82"/>
                  </a:cubicBezTo>
                  <a:cubicBezTo>
                    <a:pt x="305" y="300"/>
                    <a:pt x="0" y="884"/>
                    <a:pt x="0" y="1387"/>
                  </a:cubicBezTo>
                  <a:cubicBezTo>
                    <a:pt x="0" y="1761"/>
                    <a:pt x="169" y="1984"/>
                    <a:pt x="411" y="1984"/>
                  </a:cubicBezTo>
                  <a:cubicBezTo>
                    <a:pt x="494" y="1984"/>
                    <a:pt x="586" y="1958"/>
                    <a:pt x="683" y="1902"/>
                  </a:cubicBezTo>
                  <a:cubicBezTo>
                    <a:pt x="1060" y="1685"/>
                    <a:pt x="1365" y="1102"/>
                    <a:pt x="1365" y="599"/>
                  </a:cubicBezTo>
                  <a:cubicBezTo>
                    <a:pt x="1365" y="225"/>
                    <a:pt x="1196" y="1"/>
                    <a:pt x="95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3673;p72">
              <a:extLst>
                <a:ext uri="{FF2B5EF4-FFF2-40B4-BE49-F238E27FC236}">
                  <a16:creationId xmlns:a16="http://schemas.microsoft.com/office/drawing/2014/main" id="{B13F6C0B-557F-7A91-8C0D-E757AC6FDBD0}"/>
                </a:ext>
              </a:extLst>
            </p:cNvPr>
            <p:cNvSpPr/>
            <p:nvPr/>
          </p:nvSpPr>
          <p:spPr>
            <a:xfrm>
              <a:off x="4615969" y="2164614"/>
              <a:ext cx="73899" cy="107364"/>
            </a:xfrm>
            <a:custGeom>
              <a:avLst/>
              <a:gdLst/>
              <a:ahLst/>
              <a:cxnLst/>
              <a:rect l="l" t="t" r="r" b="b"/>
              <a:pathLst>
                <a:path w="1442" h="2095" extrusionOk="0">
                  <a:moveTo>
                    <a:pt x="1005" y="1"/>
                  </a:moveTo>
                  <a:cubicBezTo>
                    <a:pt x="918" y="1"/>
                    <a:pt x="822" y="28"/>
                    <a:pt x="721" y="87"/>
                  </a:cubicBezTo>
                  <a:cubicBezTo>
                    <a:pt x="322" y="317"/>
                    <a:pt x="0" y="933"/>
                    <a:pt x="0" y="1463"/>
                  </a:cubicBezTo>
                  <a:cubicBezTo>
                    <a:pt x="0" y="1858"/>
                    <a:pt x="178" y="2094"/>
                    <a:pt x="434" y="2094"/>
                  </a:cubicBezTo>
                  <a:cubicBezTo>
                    <a:pt x="522" y="2094"/>
                    <a:pt x="619" y="2066"/>
                    <a:pt x="721" y="2008"/>
                  </a:cubicBezTo>
                  <a:cubicBezTo>
                    <a:pt x="1118" y="1779"/>
                    <a:pt x="1441" y="1163"/>
                    <a:pt x="1441" y="632"/>
                  </a:cubicBezTo>
                  <a:cubicBezTo>
                    <a:pt x="1441" y="237"/>
                    <a:pt x="1261" y="1"/>
                    <a:pt x="100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3674;p72">
              <a:extLst>
                <a:ext uri="{FF2B5EF4-FFF2-40B4-BE49-F238E27FC236}">
                  <a16:creationId xmlns:a16="http://schemas.microsoft.com/office/drawing/2014/main" id="{71837AB5-176A-A0AE-DC68-D55168C72436}"/>
                </a:ext>
              </a:extLst>
            </p:cNvPr>
            <p:cNvSpPr/>
            <p:nvPr/>
          </p:nvSpPr>
          <p:spPr>
            <a:xfrm>
              <a:off x="4630882" y="2186804"/>
              <a:ext cx="15221" cy="24804"/>
            </a:xfrm>
            <a:custGeom>
              <a:avLst/>
              <a:gdLst/>
              <a:ahLst/>
              <a:cxnLst/>
              <a:rect l="l" t="t" r="r" b="b"/>
              <a:pathLst>
                <a:path w="297" h="484" extrusionOk="0">
                  <a:moveTo>
                    <a:pt x="167" y="0"/>
                  </a:moveTo>
                  <a:cubicBezTo>
                    <a:pt x="106" y="74"/>
                    <a:pt x="49" y="156"/>
                    <a:pt x="0" y="245"/>
                  </a:cubicBezTo>
                  <a:lnTo>
                    <a:pt x="256" y="483"/>
                  </a:lnTo>
                  <a:cubicBezTo>
                    <a:pt x="269" y="460"/>
                    <a:pt x="282" y="439"/>
                    <a:pt x="296" y="417"/>
                  </a:cubicBezTo>
                  <a:cubicBezTo>
                    <a:pt x="281" y="363"/>
                    <a:pt x="220" y="152"/>
                    <a:pt x="16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3675;p72">
              <a:extLst>
                <a:ext uri="{FF2B5EF4-FFF2-40B4-BE49-F238E27FC236}">
                  <a16:creationId xmlns:a16="http://schemas.microsoft.com/office/drawing/2014/main" id="{91D4BB45-24CF-DF49-E61D-AD16C5E2B954}"/>
                </a:ext>
              </a:extLst>
            </p:cNvPr>
            <p:cNvSpPr/>
            <p:nvPr/>
          </p:nvSpPr>
          <p:spPr>
            <a:xfrm>
              <a:off x="4622631" y="2206022"/>
              <a:ext cx="19628" cy="14606"/>
            </a:xfrm>
            <a:custGeom>
              <a:avLst/>
              <a:gdLst/>
              <a:ahLst/>
              <a:cxnLst/>
              <a:rect l="l" t="t" r="r" b="b"/>
              <a:pathLst>
                <a:path w="383" h="285" extrusionOk="0">
                  <a:moveTo>
                    <a:pt x="97" y="1"/>
                  </a:moveTo>
                  <a:cubicBezTo>
                    <a:pt x="56" y="93"/>
                    <a:pt x="23" y="188"/>
                    <a:pt x="0" y="284"/>
                  </a:cubicBezTo>
                  <a:lnTo>
                    <a:pt x="359" y="261"/>
                  </a:lnTo>
                  <a:lnTo>
                    <a:pt x="364" y="252"/>
                  </a:lnTo>
                  <a:cubicBezTo>
                    <a:pt x="368" y="232"/>
                    <a:pt x="374" y="212"/>
                    <a:pt x="382" y="192"/>
                  </a:cubicBezTo>
                  <a:cubicBezTo>
                    <a:pt x="364" y="180"/>
                    <a:pt x="215" y="73"/>
                    <a:pt x="9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3676;p72">
              <a:extLst>
                <a:ext uri="{FF2B5EF4-FFF2-40B4-BE49-F238E27FC236}">
                  <a16:creationId xmlns:a16="http://schemas.microsoft.com/office/drawing/2014/main" id="{76BE94D6-9065-69F5-1D54-26E5B36ECA11}"/>
                </a:ext>
              </a:extLst>
            </p:cNvPr>
            <p:cNvSpPr/>
            <p:nvPr/>
          </p:nvSpPr>
          <p:spPr>
            <a:xfrm>
              <a:off x="4620478" y="2223395"/>
              <a:ext cx="20038" cy="20243"/>
            </a:xfrm>
            <a:custGeom>
              <a:avLst/>
              <a:gdLst/>
              <a:ahLst/>
              <a:cxnLst/>
              <a:rect l="l" t="t" r="r" b="b"/>
              <a:pathLst>
                <a:path w="391" h="395" extrusionOk="0">
                  <a:moveTo>
                    <a:pt x="390" y="1"/>
                  </a:moveTo>
                  <a:lnTo>
                    <a:pt x="390" y="1"/>
                  </a:lnTo>
                  <a:cubicBezTo>
                    <a:pt x="351" y="13"/>
                    <a:pt x="157" y="73"/>
                    <a:pt x="10" y="128"/>
                  </a:cubicBezTo>
                  <a:cubicBezTo>
                    <a:pt x="4" y="174"/>
                    <a:pt x="1" y="220"/>
                    <a:pt x="1" y="266"/>
                  </a:cubicBezTo>
                  <a:cubicBezTo>
                    <a:pt x="1" y="312"/>
                    <a:pt x="4" y="353"/>
                    <a:pt x="10" y="395"/>
                  </a:cubicBezTo>
                  <a:lnTo>
                    <a:pt x="390" y="70"/>
                  </a:lnTo>
                  <a:cubicBezTo>
                    <a:pt x="389" y="60"/>
                    <a:pt x="387" y="51"/>
                    <a:pt x="387" y="42"/>
                  </a:cubicBezTo>
                  <a:cubicBezTo>
                    <a:pt x="387" y="28"/>
                    <a:pt x="389" y="14"/>
                    <a:pt x="3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3677;p72">
              <a:extLst>
                <a:ext uri="{FF2B5EF4-FFF2-40B4-BE49-F238E27FC236}">
                  <a16:creationId xmlns:a16="http://schemas.microsoft.com/office/drawing/2014/main" id="{D3C5AB82-A15B-2E60-1CAF-48ED406D9DE7}"/>
                </a:ext>
              </a:extLst>
            </p:cNvPr>
            <p:cNvSpPr/>
            <p:nvPr/>
          </p:nvSpPr>
          <p:spPr>
            <a:xfrm>
              <a:off x="4622170" y="2231389"/>
              <a:ext cx="20448" cy="27674"/>
            </a:xfrm>
            <a:custGeom>
              <a:avLst/>
              <a:gdLst/>
              <a:ahLst/>
              <a:cxnLst/>
              <a:rect l="l" t="t" r="r" b="b"/>
              <a:pathLst>
                <a:path w="399" h="540" extrusionOk="0">
                  <a:moveTo>
                    <a:pt x="374" y="1"/>
                  </a:moveTo>
                  <a:cubicBezTo>
                    <a:pt x="328" y="44"/>
                    <a:pt x="141" y="217"/>
                    <a:pt x="0" y="357"/>
                  </a:cubicBezTo>
                  <a:cubicBezTo>
                    <a:pt x="22" y="430"/>
                    <a:pt x="54" y="492"/>
                    <a:pt x="94" y="539"/>
                  </a:cubicBezTo>
                  <a:lnTo>
                    <a:pt x="399" y="47"/>
                  </a:lnTo>
                  <a:cubicBezTo>
                    <a:pt x="390" y="35"/>
                    <a:pt x="380" y="19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3678;p72">
              <a:extLst>
                <a:ext uri="{FF2B5EF4-FFF2-40B4-BE49-F238E27FC236}">
                  <a16:creationId xmlns:a16="http://schemas.microsoft.com/office/drawing/2014/main" id="{F6B30E1C-5D85-2F3D-22CB-E8E7309BEC22}"/>
                </a:ext>
              </a:extLst>
            </p:cNvPr>
            <p:cNvSpPr/>
            <p:nvPr/>
          </p:nvSpPr>
          <p:spPr>
            <a:xfrm>
              <a:off x="4664500" y="2185267"/>
              <a:ext cx="20704" cy="23113"/>
            </a:xfrm>
            <a:custGeom>
              <a:avLst/>
              <a:gdLst/>
              <a:ahLst/>
              <a:cxnLst/>
              <a:rect l="l" t="t" r="r" b="b"/>
              <a:pathLst>
                <a:path w="404" h="451" extrusionOk="0">
                  <a:moveTo>
                    <a:pt x="362" y="1"/>
                  </a:moveTo>
                  <a:lnTo>
                    <a:pt x="1" y="393"/>
                  </a:lnTo>
                  <a:cubicBezTo>
                    <a:pt x="7" y="410"/>
                    <a:pt x="11" y="429"/>
                    <a:pt x="14" y="450"/>
                  </a:cubicBezTo>
                  <a:cubicBezTo>
                    <a:pt x="50" y="432"/>
                    <a:pt x="250" y="326"/>
                    <a:pt x="404" y="236"/>
                  </a:cubicBezTo>
                  <a:cubicBezTo>
                    <a:pt x="399" y="148"/>
                    <a:pt x="385" y="68"/>
                    <a:pt x="3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3679;p72">
              <a:extLst>
                <a:ext uri="{FF2B5EF4-FFF2-40B4-BE49-F238E27FC236}">
                  <a16:creationId xmlns:a16="http://schemas.microsoft.com/office/drawing/2014/main" id="{31F3E070-9F75-AD31-9B18-7D966F264810}"/>
                </a:ext>
              </a:extLst>
            </p:cNvPr>
            <p:cNvSpPr/>
            <p:nvPr/>
          </p:nvSpPr>
          <p:spPr>
            <a:xfrm>
              <a:off x="4661271" y="2173326"/>
              <a:ext cx="19218" cy="29314"/>
            </a:xfrm>
            <a:custGeom>
              <a:avLst/>
              <a:gdLst/>
              <a:ahLst/>
              <a:cxnLst/>
              <a:rect l="l" t="t" r="r" b="b"/>
              <a:pathLst>
                <a:path w="375" h="572" extrusionOk="0">
                  <a:moveTo>
                    <a:pt x="244" y="1"/>
                  </a:moveTo>
                  <a:lnTo>
                    <a:pt x="1" y="542"/>
                  </a:lnTo>
                  <a:cubicBezTo>
                    <a:pt x="13" y="550"/>
                    <a:pt x="24" y="559"/>
                    <a:pt x="34" y="571"/>
                  </a:cubicBezTo>
                  <a:cubicBezTo>
                    <a:pt x="70" y="527"/>
                    <a:pt x="244" y="303"/>
                    <a:pt x="375" y="128"/>
                  </a:cubicBezTo>
                  <a:cubicBezTo>
                    <a:pt x="339" y="71"/>
                    <a:pt x="297" y="29"/>
                    <a:pt x="24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3680;p72">
              <a:extLst>
                <a:ext uri="{FF2B5EF4-FFF2-40B4-BE49-F238E27FC236}">
                  <a16:creationId xmlns:a16="http://schemas.microsoft.com/office/drawing/2014/main" id="{A578CC1E-19E5-8991-1969-F5067C760586}"/>
                </a:ext>
              </a:extLst>
            </p:cNvPr>
            <p:cNvSpPr/>
            <p:nvPr/>
          </p:nvSpPr>
          <p:spPr>
            <a:xfrm>
              <a:off x="4655942" y="2171276"/>
              <a:ext cx="12761" cy="29057"/>
            </a:xfrm>
            <a:custGeom>
              <a:avLst/>
              <a:gdLst/>
              <a:ahLst/>
              <a:cxnLst/>
              <a:rect l="l" t="t" r="r" b="b"/>
              <a:pathLst>
                <a:path w="249" h="567" extrusionOk="0">
                  <a:moveTo>
                    <a:pt x="191" y="0"/>
                  </a:moveTo>
                  <a:cubicBezTo>
                    <a:pt x="149" y="0"/>
                    <a:pt x="104" y="8"/>
                    <a:pt x="59" y="23"/>
                  </a:cubicBezTo>
                  <a:lnTo>
                    <a:pt x="0" y="567"/>
                  </a:lnTo>
                  <a:cubicBezTo>
                    <a:pt x="14" y="565"/>
                    <a:pt x="27" y="563"/>
                    <a:pt x="38" y="563"/>
                  </a:cubicBezTo>
                  <a:cubicBezTo>
                    <a:pt x="43" y="563"/>
                    <a:pt x="47" y="563"/>
                    <a:pt x="51" y="564"/>
                  </a:cubicBezTo>
                  <a:cubicBezTo>
                    <a:pt x="79" y="489"/>
                    <a:pt x="178" y="214"/>
                    <a:pt x="249" y="6"/>
                  </a:cubicBezTo>
                  <a:cubicBezTo>
                    <a:pt x="230" y="2"/>
                    <a:pt x="211" y="0"/>
                    <a:pt x="19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3681;p72">
              <a:extLst>
                <a:ext uri="{FF2B5EF4-FFF2-40B4-BE49-F238E27FC236}">
                  <a16:creationId xmlns:a16="http://schemas.microsoft.com/office/drawing/2014/main" id="{B234332D-EE02-9901-1AC4-581C25D81686}"/>
                </a:ext>
              </a:extLst>
            </p:cNvPr>
            <p:cNvSpPr/>
            <p:nvPr/>
          </p:nvSpPr>
          <p:spPr>
            <a:xfrm>
              <a:off x="4643540" y="2174659"/>
              <a:ext cx="10250" cy="29621"/>
            </a:xfrm>
            <a:custGeom>
              <a:avLst/>
              <a:gdLst/>
              <a:ahLst/>
              <a:cxnLst/>
              <a:rect l="l" t="t" r="r" b="b"/>
              <a:pathLst>
                <a:path w="200" h="578" extrusionOk="0">
                  <a:moveTo>
                    <a:pt x="199" y="1"/>
                  </a:moveTo>
                  <a:lnTo>
                    <a:pt x="199" y="1"/>
                  </a:lnTo>
                  <a:cubicBezTo>
                    <a:pt x="193" y="4"/>
                    <a:pt x="189" y="6"/>
                    <a:pt x="183" y="10"/>
                  </a:cubicBezTo>
                  <a:cubicBezTo>
                    <a:pt x="120" y="47"/>
                    <a:pt x="58" y="94"/>
                    <a:pt x="0" y="151"/>
                  </a:cubicBezTo>
                  <a:lnTo>
                    <a:pt x="115" y="577"/>
                  </a:lnTo>
                  <a:cubicBezTo>
                    <a:pt x="132" y="562"/>
                    <a:pt x="149" y="548"/>
                    <a:pt x="167" y="536"/>
                  </a:cubicBezTo>
                  <a:cubicBezTo>
                    <a:pt x="172" y="466"/>
                    <a:pt x="192" y="199"/>
                    <a:pt x="19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3682;p72">
              <a:extLst>
                <a:ext uri="{FF2B5EF4-FFF2-40B4-BE49-F238E27FC236}">
                  <a16:creationId xmlns:a16="http://schemas.microsoft.com/office/drawing/2014/main" id="{D44E0E00-37E4-0180-DE04-920355082EF5}"/>
                </a:ext>
              </a:extLst>
            </p:cNvPr>
            <p:cNvSpPr/>
            <p:nvPr/>
          </p:nvSpPr>
          <p:spPr>
            <a:xfrm>
              <a:off x="4661733" y="2221191"/>
              <a:ext cx="18039" cy="19782"/>
            </a:xfrm>
            <a:custGeom>
              <a:avLst/>
              <a:gdLst/>
              <a:ahLst/>
              <a:cxnLst/>
              <a:rect l="l" t="t" r="r" b="b"/>
              <a:pathLst>
                <a:path w="352" h="386" extrusionOk="0">
                  <a:moveTo>
                    <a:pt x="33" y="1"/>
                  </a:moveTo>
                  <a:cubicBezTo>
                    <a:pt x="24" y="25"/>
                    <a:pt x="13" y="50"/>
                    <a:pt x="1" y="73"/>
                  </a:cubicBezTo>
                  <a:cubicBezTo>
                    <a:pt x="28" y="114"/>
                    <a:pt x="131" y="273"/>
                    <a:pt x="214" y="385"/>
                  </a:cubicBezTo>
                  <a:cubicBezTo>
                    <a:pt x="268" y="300"/>
                    <a:pt x="314" y="208"/>
                    <a:pt x="352" y="111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3683;p72">
              <a:extLst>
                <a:ext uri="{FF2B5EF4-FFF2-40B4-BE49-F238E27FC236}">
                  <a16:creationId xmlns:a16="http://schemas.microsoft.com/office/drawing/2014/main" id="{D2E8373D-7E94-FFF1-88A3-5BEEDE35030E}"/>
                </a:ext>
              </a:extLst>
            </p:cNvPr>
            <p:cNvSpPr/>
            <p:nvPr/>
          </p:nvSpPr>
          <p:spPr>
            <a:xfrm>
              <a:off x="4664756" y="2205151"/>
              <a:ext cx="20243" cy="14657"/>
            </a:xfrm>
            <a:custGeom>
              <a:avLst/>
              <a:gdLst/>
              <a:ahLst/>
              <a:cxnLst/>
              <a:rect l="l" t="t" r="r" b="b"/>
              <a:pathLst>
                <a:path w="395" h="286" extrusionOk="0">
                  <a:moveTo>
                    <a:pt x="394" y="1"/>
                  </a:moveTo>
                  <a:lnTo>
                    <a:pt x="11" y="157"/>
                  </a:lnTo>
                  <a:cubicBezTo>
                    <a:pt x="8" y="180"/>
                    <a:pt x="5" y="205"/>
                    <a:pt x="0" y="228"/>
                  </a:cubicBezTo>
                  <a:cubicBezTo>
                    <a:pt x="28" y="234"/>
                    <a:pt x="202" y="269"/>
                    <a:pt x="339" y="286"/>
                  </a:cubicBezTo>
                  <a:cubicBezTo>
                    <a:pt x="367" y="192"/>
                    <a:pt x="386" y="96"/>
                    <a:pt x="39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3684;p72">
              <a:extLst>
                <a:ext uri="{FF2B5EF4-FFF2-40B4-BE49-F238E27FC236}">
                  <a16:creationId xmlns:a16="http://schemas.microsoft.com/office/drawing/2014/main" id="{24A8B4B9-96EA-7503-48BF-D7A002F452B6}"/>
                </a:ext>
              </a:extLst>
            </p:cNvPr>
            <p:cNvSpPr/>
            <p:nvPr/>
          </p:nvSpPr>
          <p:spPr>
            <a:xfrm>
              <a:off x="4629857" y="2235899"/>
              <a:ext cx="17475" cy="29365"/>
            </a:xfrm>
            <a:custGeom>
              <a:avLst/>
              <a:gdLst/>
              <a:ahLst/>
              <a:cxnLst/>
              <a:rect l="l" t="t" r="r" b="b"/>
              <a:pathLst>
                <a:path w="341" h="573" extrusionOk="0">
                  <a:moveTo>
                    <a:pt x="299" y="0"/>
                  </a:moveTo>
                  <a:cubicBezTo>
                    <a:pt x="278" y="37"/>
                    <a:pt x="117" y="302"/>
                    <a:pt x="0" y="508"/>
                  </a:cubicBezTo>
                  <a:cubicBezTo>
                    <a:pt x="46" y="543"/>
                    <a:pt x="102" y="564"/>
                    <a:pt x="160" y="572"/>
                  </a:cubicBezTo>
                  <a:lnTo>
                    <a:pt x="341" y="11"/>
                  </a:lnTo>
                  <a:cubicBezTo>
                    <a:pt x="327" y="9"/>
                    <a:pt x="312" y="5"/>
                    <a:pt x="29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3685;p72">
              <a:extLst>
                <a:ext uri="{FF2B5EF4-FFF2-40B4-BE49-F238E27FC236}">
                  <a16:creationId xmlns:a16="http://schemas.microsoft.com/office/drawing/2014/main" id="{A93CAB6D-62B0-A170-F8C6-39EE64CC7B5D}"/>
                </a:ext>
              </a:extLst>
            </p:cNvPr>
            <p:cNvSpPr/>
            <p:nvPr/>
          </p:nvSpPr>
          <p:spPr>
            <a:xfrm>
              <a:off x="4644052" y="2235182"/>
              <a:ext cx="10301" cy="29775"/>
            </a:xfrm>
            <a:custGeom>
              <a:avLst/>
              <a:gdLst/>
              <a:ahLst/>
              <a:cxnLst/>
              <a:rect l="l" t="t" r="r" b="b"/>
              <a:pathLst>
                <a:path w="201" h="581" extrusionOk="0">
                  <a:moveTo>
                    <a:pt x="166" y="0"/>
                  </a:moveTo>
                  <a:cubicBezTo>
                    <a:pt x="148" y="10"/>
                    <a:pt x="131" y="16"/>
                    <a:pt x="114" y="20"/>
                  </a:cubicBezTo>
                  <a:cubicBezTo>
                    <a:pt x="101" y="85"/>
                    <a:pt x="41" y="367"/>
                    <a:pt x="1" y="580"/>
                  </a:cubicBezTo>
                  <a:cubicBezTo>
                    <a:pt x="56" y="568"/>
                    <a:pt x="113" y="548"/>
                    <a:pt x="173" y="513"/>
                  </a:cubicBezTo>
                  <a:cubicBezTo>
                    <a:pt x="182" y="508"/>
                    <a:pt x="191" y="500"/>
                    <a:pt x="200" y="494"/>
                  </a:cubicBezTo>
                  <a:lnTo>
                    <a:pt x="16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3686;p72">
              <a:extLst>
                <a:ext uri="{FF2B5EF4-FFF2-40B4-BE49-F238E27FC236}">
                  <a16:creationId xmlns:a16="http://schemas.microsoft.com/office/drawing/2014/main" id="{D1AB5DE1-1576-3544-4E0B-F8B84ABDED45}"/>
                </a:ext>
              </a:extLst>
            </p:cNvPr>
            <p:cNvSpPr/>
            <p:nvPr/>
          </p:nvSpPr>
          <p:spPr>
            <a:xfrm>
              <a:off x="4656403" y="2229545"/>
              <a:ext cx="12709" cy="27212"/>
            </a:xfrm>
            <a:custGeom>
              <a:avLst/>
              <a:gdLst/>
              <a:ahLst/>
              <a:cxnLst/>
              <a:rect l="l" t="t" r="r" b="b"/>
              <a:pathLst>
                <a:path w="248" h="531" extrusionOk="0">
                  <a:moveTo>
                    <a:pt x="48" y="0"/>
                  </a:moveTo>
                  <a:cubicBezTo>
                    <a:pt x="33" y="20"/>
                    <a:pt x="16" y="37"/>
                    <a:pt x="1" y="54"/>
                  </a:cubicBezTo>
                  <a:cubicBezTo>
                    <a:pt x="7" y="112"/>
                    <a:pt x="34" y="353"/>
                    <a:pt x="60" y="531"/>
                  </a:cubicBezTo>
                  <a:cubicBezTo>
                    <a:pt x="128" y="474"/>
                    <a:pt x="191" y="405"/>
                    <a:pt x="247" y="327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3687;p72">
              <a:extLst>
                <a:ext uri="{FF2B5EF4-FFF2-40B4-BE49-F238E27FC236}">
                  <a16:creationId xmlns:a16="http://schemas.microsoft.com/office/drawing/2014/main" id="{0F28CA66-C541-728D-A467-1424FA8DC6D5}"/>
                </a:ext>
              </a:extLst>
            </p:cNvPr>
            <p:cNvSpPr/>
            <p:nvPr/>
          </p:nvSpPr>
          <p:spPr>
            <a:xfrm>
              <a:off x="4643386" y="2204433"/>
              <a:ext cx="19064" cy="27725"/>
            </a:xfrm>
            <a:custGeom>
              <a:avLst/>
              <a:gdLst/>
              <a:ahLst/>
              <a:cxnLst/>
              <a:rect l="l" t="t" r="r" b="b"/>
              <a:pathLst>
                <a:path w="372" h="541" extrusionOk="0">
                  <a:moveTo>
                    <a:pt x="259" y="1"/>
                  </a:moveTo>
                  <a:cubicBezTo>
                    <a:pt x="236" y="1"/>
                    <a:pt x="212" y="8"/>
                    <a:pt x="186" y="23"/>
                  </a:cubicBezTo>
                  <a:cubicBezTo>
                    <a:pt x="83" y="82"/>
                    <a:pt x="0" y="242"/>
                    <a:pt x="0" y="378"/>
                  </a:cubicBezTo>
                  <a:cubicBezTo>
                    <a:pt x="0" y="480"/>
                    <a:pt x="46" y="540"/>
                    <a:pt x="111" y="540"/>
                  </a:cubicBezTo>
                  <a:cubicBezTo>
                    <a:pt x="134" y="540"/>
                    <a:pt x="159" y="533"/>
                    <a:pt x="186" y="518"/>
                  </a:cubicBezTo>
                  <a:cubicBezTo>
                    <a:pt x="288" y="459"/>
                    <a:pt x="371" y="300"/>
                    <a:pt x="371" y="164"/>
                  </a:cubicBezTo>
                  <a:cubicBezTo>
                    <a:pt x="371" y="62"/>
                    <a:pt x="325" y="1"/>
                    <a:pt x="25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3688;p72">
              <a:extLst>
                <a:ext uri="{FF2B5EF4-FFF2-40B4-BE49-F238E27FC236}">
                  <a16:creationId xmlns:a16="http://schemas.microsoft.com/office/drawing/2014/main" id="{D722FC21-C441-80FA-9B01-8CF622665703}"/>
                </a:ext>
              </a:extLst>
            </p:cNvPr>
            <p:cNvSpPr/>
            <p:nvPr/>
          </p:nvSpPr>
          <p:spPr>
            <a:xfrm>
              <a:off x="4649177" y="2211454"/>
              <a:ext cx="10352" cy="14964"/>
            </a:xfrm>
            <a:custGeom>
              <a:avLst/>
              <a:gdLst/>
              <a:ahLst/>
              <a:cxnLst/>
              <a:rect l="l" t="t" r="r" b="b"/>
              <a:pathLst>
                <a:path w="202" h="292" extrusionOk="0">
                  <a:moveTo>
                    <a:pt x="140" y="1"/>
                  </a:moveTo>
                  <a:cubicBezTo>
                    <a:pt x="128" y="1"/>
                    <a:pt x="114" y="4"/>
                    <a:pt x="100" y="13"/>
                  </a:cubicBezTo>
                  <a:cubicBezTo>
                    <a:pt x="45" y="43"/>
                    <a:pt x="1" y="129"/>
                    <a:pt x="1" y="203"/>
                  </a:cubicBezTo>
                  <a:cubicBezTo>
                    <a:pt x="1" y="258"/>
                    <a:pt x="25" y="291"/>
                    <a:pt x="61" y="291"/>
                  </a:cubicBezTo>
                  <a:cubicBezTo>
                    <a:pt x="73" y="291"/>
                    <a:pt x="86" y="288"/>
                    <a:pt x="100" y="280"/>
                  </a:cubicBezTo>
                  <a:cubicBezTo>
                    <a:pt x="155" y="247"/>
                    <a:pt x="201" y="161"/>
                    <a:pt x="201" y="88"/>
                  </a:cubicBezTo>
                  <a:cubicBezTo>
                    <a:pt x="201" y="33"/>
                    <a:pt x="176" y="1"/>
                    <a:pt x="1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3689;p72">
              <a:extLst>
                <a:ext uri="{FF2B5EF4-FFF2-40B4-BE49-F238E27FC236}">
                  <a16:creationId xmlns:a16="http://schemas.microsoft.com/office/drawing/2014/main" id="{5151EACA-72C7-C5A7-AE85-7B9F2FC4A17B}"/>
                </a:ext>
              </a:extLst>
            </p:cNvPr>
            <p:cNvSpPr/>
            <p:nvPr/>
          </p:nvSpPr>
          <p:spPr>
            <a:xfrm>
              <a:off x="4191179" y="2009334"/>
              <a:ext cx="43304" cy="27417"/>
            </a:xfrm>
            <a:custGeom>
              <a:avLst/>
              <a:gdLst/>
              <a:ahLst/>
              <a:cxnLst/>
              <a:rect l="l" t="t" r="r" b="b"/>
              <a:pathLst>
                <a:path w="845" h="535" extrusionOk="0">
                  <a:moveTo>
                    <a:pt x="147" y="0"/>
                  </a:moveTo>
                  <a:cubicBezTo>
                    <a:pt x="114" y="0"/>
                    <a:pt x="84" y="8"/>
                    <a:pt x="58" y="20"/>
                  </a:cubicBezTo>
                  <a:cubicBezTo>
                    <a:pt x="12" y="86"/>
                    <a:pt x="1" y="187"/>
                    <a:pt x="51" y="314"/>
                  </a:cubicBezTo>
                  <a:cubicBezTo>
                    <a:pt x="56" y="323"/>
                    <a:pt x="62" y="334"/>
                    <a:pt x="67" y="345"/>
                  </a:cubicBezTo>
                  <a:cubicBezTo>
                    <a:pt x="62" y="280"/>
                    <a:pt x="74" y="227"/>
                    <a:pt x="102" y="187"/>
                  </a:cubicBezTo>
                  <a:cubicBezTo>
                    <a:pt x="129" y="175"/>
                    <a:pt x="159" y="167"/>
                    <a:pt x="191" y="167"/>
                  </a:cubicBezTo>
                  <a:cubicBezTo>
                    <a:pt x="209" y="167"/>
                    <a:pt x="227" y="170"/>
                    <a:pt x="246" y="175"/>
                  </a:cubicBezTo>
                  <a:cubicBezTo>
                    <a:pt x="389" y="213"/>
                    <a:pt x="639" y="408"/>
                    <a:pt x="790" y="535"/>
                  </a:cubicBezTo>
                  <a:cubicBezTo>
                    <a:pt x="810" y="504"/>
                    <a:pt x="829" y="477"/>
                    <a:pt x="844" y="450"/>
                  </a:cubicBezTo>
                  <a:cubicBezTo>
                    <a:pt x="737" y="357"/>
                    <a:pt x="381" y="55"/>
                    <a:pt x="202" y="7"/>
                  </a:cubicBezTo>
                  <a:cubicBezTo>
                    <a:pt x="183" y="3"/>
                    <a:pt x="164" y="0"/>
                    <a:pt x="147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3690;p72">
              <a:extLst>
                <a:ext uri="{FF2B5EF4-FFF2-40B4-BE49-F238E27FC236}">
                  <a16:creationId xmlns:a16="http://schemas.microsoft.com/office/drawing/2014/main" id="{5855233D-1E42-A78E-30EF-9E8B007A3A78}"/>
                </a:ext>
              </a:extLst>
            </p:cNvPr>
            <p:cNvSpPr/>
            <p:nvPr/>
          </p:nvSpPr>
          <p:spPr>
            <a:xfrm>
              <a:off x="4194356" y="2017893"/>
              <a:ext cx="37359" cy="36796"/>
            </a:xfrm>
            <a:custGeom>
              <a:avLst/>
              <a:gdLst/>
              <a:ahLst/>
              <a:cxnLst/>
              <a:rect l="l" t="t" r="r" b="b"/>
              <a:pathLst>
                <a:path w="729" h="718" extrusionOk="0">
                  <a:moveTo>
                    <a:pt x="129" y="0"/>
                  </a:moveTo>
                  <a:cubicBezTo>
                    <a:pt x="97" y="0"/>
                    <a:pt x="67" y="8"/>
                    <a:pt x="40" y="20"/>
                  </a:cubicBezTo>
                  <a:cubicBezTo>
                    <a:pt x="12" y="60"/>
                    <a:pt x="0" y="113"/>
                    <a:pt x="5" y="178"/>
                  </a:cubicBezTo>
                  <a:cubicBezTo>
                    <a:pt x="118" y="435"/>
                    <a:pt x="374" y="717"/>
                    <a:pt x="448" y="717"/>
                  </a:cubicBezTo>
                  <a:cubicBezTo>
                    <a:pt x="492" y="717"/>
                    <a:pt x="626" y="527"/>
                    <a:pt x="728" y="368"/>
                  </a:cubicBezTo>
                  <a:cubicBezTo>
                    <a:pt x="577" y="241"/>
                    <a:pt x="327" y="46"/>
                    <a:pt x="184" y="8"/>
                  </a:cubicBezTo>
                  <a:cubicBezTo>
                    <a:pt x="165" y="3"/>
                    <a:pt x="147" y="0"/>
                    <a:pt x="129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3691;p72">
              <a:extLst>
                <a:ext uri="{FF2B5EF4-FFF2-40B4-BE49-F238E27FC236}">
                  <a16:creationId xmlns:a16="http://schemas.microsoft.com/office/drawing/2014/main" id="{E7EC34C5-294F-3B45-6AAB-298198991C4D}"/>
                </a:ext>
              </a:extLst>
            </p:cNvPr>
            <p:cNvSpPr/>
            <p:nvPr/>
          </p:nvSpPr>
          <p:spPr>
            <a:xfrm>
              <a:off x="4194100" y="2004363"/>
              <a:ext cx="48941" cy="28084"/>
            </a:xfrm>
            <a:custGeom>
              <a:avLst/>
              <a:gdLst/>
              <a:ahLst/>
              <a:cxnLst/>
              <a:rect l="l" t="t" r="r" b="b"/>
              <a:pathLst>
                <a:path w="955" h="548" extrusionOk="0">
                  <a:moveTo>
                    <a:pt x="263" y="0"/>
                  </a:moveTo>
                  <a:cubicBezTo>
                    <a:pt x="155" y="0"/>
                    <a:pt x="42" y="56"/>
                    <a:pt x="1" y="117"/>
                  </a:cubicBezTo>
                  <a:cubicBezTo>
                    <a:pt x="27" y="105"/>
                    <a:pt x="57" y="97"/>
                    <a:pt x="90" y="97"/>
                  </a:cubicBezTo>
                  <a:cubicBezTo>
                    <a:pt x="107" y="97"/>
                    <a:pt x="126" y="100"/>
                    <a:pt x="145" y="104"/>
                  </a:cubicBezTo>
                  <a:cubicBezTo>
                    <a:pt x="324" y="152"/>
                    <a:pt x="680" y="454"/>
                    <a:pt x="787" y="547"/>
                  </a:cubicBezTo>
                  <a:cubicBezTo>
                    <a:pt x="835" y="472"/>
                    <a:pt x="954" y="396"/>
                    <a:pt x="954" y="396"/>
                  </a:cubicBezTo>
                  <a:cubicBezTo>
                    <a:pt x="954" y="396"/>
                    <a:pt x="571" y="126"/>
                    <a:pt x="375" y="25"/>
                  </a:cubicBezTo>
                  <a:cubicBezTo>
                    <a:pt x="340" y="8"/>
                    <a:pt x="302" y="0"/>
                    <a:pt x="263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3692;p72">
              <a:extLst>
                <a:ext uri="{FF2B5EF4-FFF2-40B4-BE49-F238E27FC236}">
                  <a16:creationId xmlns:a16="http://schemas.microsoft.com/office/drawing/2014/main" id="{A66034F0-4E9E-BCAD-F3D2-1BED2AF3EFC9}"/>
                </a:ext>
              </a:extLst>
            </p:cNvPr>
            <p:cNvSpPr/>
            <p:nvPr/>
          </p:nvSpPr>
          <p:spPr>
            <a:xfrm>
              <a:off x="4118920" y="2017893"/>
              <a:ext cx="308049" cy="129759"/>
            </a:xfrm>
            <a:custGeom>
              <a:avLst/>
              <a:gdLst/>
              <a:ahLst/>
              <a:cxnLst/>
              <a:rect l="l" t="t" r="r" b="b"/>
              <a:pathLst>
                <a:path w="6011" h="2532" extrusionOk="0">
                  <a:moveTo>
                    <a:pt x="2841" y="1"/>
                  </a:moveTo>
                  <a:cubicBezTo>
                    <a:pt x="2663" y="1"/>
                    <a:pt x="2436" y="47"/>
                    <a:pt x="2170" y="202"/>
                  </a:cubicBezTo>
                  <a:cubicBezTo>
                    <a:pt x="2049" y="273"/>
                    <a:pt x="1221" y="728"/>
                    <a:pt x="505" y="1252"/>
                  </a:cubicBezTo>
                  <a:cubicBezTo>
                    <a:pt x="293" y="1407"/>
                    <a:pt x="131" y="1528"/>
                    <a:pt x="0" y="1637"/>
                  </a:cubicBezTo>
                  <a:cubicBezTo>
                    <a:pt x="171" y="1738"/>
                    <a:pt x="359" y="1860"/>
                    <a:pt x="566" y="2001"/>
                  </a:cubicBezTo>
                  <a:cubicBezTo>
                    <a:pt x="1030" y="2321"/>
                    <a:pt x="1511" y="2532"/>
                    <a:pt x="2068" y="2532"/>
                  </a:cubicBezTo>
                  <a:cubicBezTo>
                    <a:pt x="2383" y="2532"/>
                    <a:pt x="2723" y="2465"/>
                    <a:pt x="3097" y="2312"/>
                  </a:cubicBezTo>
                  <a:cubicBezTo>
                    <a:pt x="3459" y="2163"/>
                    <a:pt x="3988" y="1896"/>
                    <a:pt x="4529" y="1807"/>
                  </a:cubicBezTo>
                  <a:cubicBezTo>
                    <a:pt x="4784" y="1765"/>
                    <a:pt x="5066" y="1752"/>
                    <a:pt x="5316" y="1752"/>
                  </a:cubicBezTo>
                  <a:cubicBezTo>
                    <a:pt x="5703" y="1752"/>
                    <a:pt x="6010" y="1783"/>
                    <a:pt x="6010" y="1783"/>
                  </a:cubicBezTo>
                  <a:cubicBezTo>
                    <a:pt x="6010" y="1783"/>
                    <a:pt x="4333" y="811"/>
                    <a:pt x="2875" y="1"/>
                  </a:cubicBezTo>
                  <a:cubicBezTo>
                    <a:pt x="2864" y="1"/>
                    <a:pt x="2852" y="1"/>
                    <a:pt x="2841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3693;p72">
              <a:extLst>
                <a:ext uri="{FF2B5EF4-FFF2-40B4-BE49-F238E27FC236}">
                  <a16:creationId xmlns:a16="http://schemas.microsoft.com/office/drawing/2014/main" id="{58E2578A-95A0-1696-2A11-3017573F4EF1}"/>
                </a:ext>
              </a:extLst>
            </p:cNvPr>
            <p:cNvSpPr/>
            <p:nvPr/>
          </p:nvSpPr>
          <p:spPr>
            <a:xfrm>
              <a:off x="3989571" y="2017944"/>
              <a:ext cx="746881" cy="456513"/>
            </a:xfrm>
            <a:custGeom>
              <a:avLst/>
              <a:gdLst/>
              <a:ahLst/>
              <a:cxnLst/>
              <a:rect l="l" t="t" r="r" b="b"/>
              <a:pathLst>
                <a:path w="14574" h="8908" extrusionOk="0">
                  <a:moveTo>
                    <a:pt x="5399" y="0"/>
                  </a:moveTo>
                  <a:lnTo>
                    <a:pt x="5399" y="0"/>
                  </a:lnTo>
                  <a:cubicBezTo>
                    <a:pt x="6857" y="810"/>
                    <a:pt x="8534" y="1782"/>
                    <a:pt x="8534" y="1782"/>
                  </a:cubicBezTo>
                  <a:cubicBezTo>
                    <a:pt x="8534" y="1782"/>
                    <a:pt x="8227" y="1751"/>
                    <a:pt x="7840" y="1751"/>
                  </a:cubicBezTo>
                  <a:cubicBezTo>
                    <a:pt x="7590" y="1751"/>
                    <a:pt x="7308" y="1764"/>
                    <a:pt x="7053" y="1806"/>
                  </a:cubicBezTo>
                  <a:cubicBezTo>
                    <a:pt x="6512" y="1895"/>
                    <a:pt x="5983" y="2162"/>
                    <a:pt x="5621" y="2311"/>
                  </a:cubicBezTo>
                  <a:cubicBezTo>
                    <a:pt x="5247" y="2464"/>
                    <a:pt x="4907" y="2531"/>
                    <a:pt x="4592" y="2531"/>
                  </a:cubicBezTo>
                  <a:cubicBezTo>
                    <a:pt x="4035" y="2531"/>
                    <a:pt x="3554" y="2320"/>
                    <a:pt x="3090" y="2000"/>
                  </a:cubicBezTo>
                  <a:cubicBezTo>
                    <a:pt x="2883" y="1859"/>
                    <a:pt x="2695" y="1737"/>
                    <a:pt x="2524" y="1636"/>
                  </a:cubicBezTo>
                  <a:cubicBezTo>
                    <a:pt x="2432" y="1711"/>
                    <a:pt x="2354" y="1782"/>
                    <a:pt x="2297" y="1849"/>
                  </a:cubicBezTo>
                  <a:cubicBezTo>
                    <a:pt x="2052" y="2134"/>
                    <a:pt x="1126" y="3321"/>
                    <a:pt x="947" y="3530"/>
                  </a:cubicBezTo>
                  <a:cubicBezTo>
                    <a:pt x="616" y="3914"/>
                    <a:pt x="475" y="4255"/>
                    <a:pt x="318" y="4704"/>
                  </a:cubicBezTo>
                  <a:cubicBezTo>
                    <a:pt x="228" y="4963"/>
                    <a:pt x="151" y="5314"/>
                    <a:pt x="87" y="5684"/>
                  </a:cubicBezTo>
                  <a:cubicBezTo>
                    <a:pt x="53" y="5880"/>
                    <a:pt x="1" y="6305"/>
                    <a:pt x="15" y="6492"/>
                  </a:cubicBezTo>
                  <a:lnTo>
                    <a:pt x="4252" y="8908"/>
                  </a:lnTo>
                  <a:lnTo>
                    <a:pt x="5356" y="6032"/>
                  </a:lnTo>
                  <a:lnTo>
                    <a:pt x="7961" y="4480"/>
                  </a:lnTo>
                  <a:lnTo>
                    <a:pt x="12784" y="2331"/>
                  </a:lnTo>
                  <a:lnTo>
                    <a:pt x="14573" y="1380"/>
                  </a:lnTo>
                  <a:lnTo>
                    <a:pt x="13816" y="946"/>
                  </a:lnTo>
                  <a:cubicBezTo>
                    <a:pt x="13164" y="1049"/>
                    <a:pt x="12640" y="1256"/>
                    <a:pt x="12094" y="1655"/>
                  </a:cubicBezTo>
                  <a:cubicBezTo>
                    <a:pt x="11197" y="2311"/>
                    <a:pt x="10785" y="2311"/>
                    <a:pt x="10785" y="2311"/>
                  </a:cubicBezTo>
                  <a:cubicBezTo>
                    <a:pt x="10785" y="2311"/>
                    <a:pt x="9799" y="1757"/>
                    <a:pt x="9419" y="1495"/>
                  </a:cubicBezTo>
                  <a:cubicBezTo>
                    <a:pt x="9040" y="1233"/>
                    <a:pt x="7961" y="588"/>
                    <a:pt x="7292" y="348"/>
                  </a:cubicBezTo>
                  <a:cubicBezTo>
                    <a:pt x="7156" y="299"/>
                    <a:pt x="7035" y="258"/>
                    <a:pt x="6925" y="220"/>
                  </a:cubicBezTo>
                  <a:cubicBezTo>
                    <a:pt x="6903" y="226"/>
                    <a:pt x="6879" y="235"/>
                    <a:pt x="6860" y="240"/>
                  </a:cubicBezTo>
                  <a:cubicBezTo>
                    <a:pt x="6807" y="249"/>
                    <a:pt x="6752" y="253"/>
                    <a:pt x="6696" y="253"/>
                  </a:cubicBezTo>
                  <a:cubicBezTo>
                    <a:pt x="6358" y="253"/>
                    <a:pt x="5963" y="106"/>
                    <a:pt x="5574" y="20"/>
                  </a:cubicBezTo>
                  <a:cubicBezTo>
                    <a:pt x="5523" y="10"/>
                    <a:pt x="5465" y="2"/>
                    <a:pt x="5399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3694;p72">
              <a:extLst>
                <a:ext uri="{FF2B5EF4-FFF2-40B4-BE49-F238E27FC236}">
                  <a16:creationId xmlns:a16="http://schemas.microsoft.com/office/drawing/2014/main" id="{FAB9165F-0A26-EA23-2C2E-CE218AEEEF5D}"/>
                </a:ext>
              </a:extLst>
            </p:cNvPr>
            <p:cNvSpPr/>
            <p:nvPr/>
          </p:nvSpPr>
          <p:spPr>
            <a:xfrm>
              <a:off x="4344408" y="1958036"/>
              <a:ext cx="353198" cy="178341"/>
            </a:xfrm>
            <a:custGeom>
              <a:avLst/>
              <a:gdLst/>
              <a:ahLst/>
              <a:cxnLst/>
              <a:rect l="l" t="t" r="r" b="b"/>
              <a:pathLst>
                <a:path w="6892" h="3480" extrusionOk="0">
                  <a:moveTo>
                    <a:pt x="2944" y="1"/>
                  </a:moveTo>
                  <a:cubicBezTo>
                    <a:pt x="2630" y="1"/>
                    <a:pt x="2226" y="137"/>
                    <a:pt x="1696" y="427"/>
                  </a:cubicBezTo>
                  <a:cubicBezTo>
                    <a:pt x="971" y="824"/>
                    <a:pt x="318" y="1289"/>
                    <a:pt x="1" y="1389"/>
                  </a:cubicBezTo>
                  <a:cubicBezTo>
                    <a:pt x="111" y="1427"/>
                    <a:pt x="232" y="1468"/>
                    <a:pt x="368" y="1517"/>
                  </a:cubicBezTo>
                  <a:cubicBezTo>
                    <a:pt x="1037" y="1757"/>
                    <a:pt x="2116" y="2402"/>
                    <a:pt x="2495" y="2664"/>
                  </a:cubicBezTo>
                  <a:cubicBezTo>
                    <a:pt x="2875" y="2926"/>
                    <a:pt x="3861" y="3480"/>
                    <a:pt x="3861" y="3480"/>
                  </a:cubicBezTo>
                  <a:cubicBezTo>
                    <a:pt x="3861" y="3480"/>
                    <a:pt x="4273" y="3480"/>
                    <a:pt x="5170" y="2824"/>
                  </a:cubicBezTo>
                  <a:cubicBezTo>
                    <a:pt x="5716" y="2425"/>
                    <a:pt x="6240" y="2218"/>
                    <a:pt x="6892" y="2115"/>
                  </a:cubicBezTo>
                  <a:lnTo>
                    <a:pt x="3352" y="95"/>
                  </a:lnTo>
                  <a:cubicBezTo>
                    <a:pt x="3352" y="95"/>
                    <a:pt x="3349" y="96"/>
                    <a:pt x="3346" y="98"/>
                  </a:cubicBezTo>
                  <a:cubicBezTo>
                    <a:pt x="3231" y="34"/>
                    <a:pt x="3099" y="1"/>
                    <a:pt x="2944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3695;p72">
              <a:extLst>
                <a:ext uri="{FF2B5EF4-FFF2-40B4-BE49-F238E27FC236}">
                  <a16:creationId xmlns:a16="http://schemas.microsoft.com/office/drawing/2014/main" id="{3F0AF712-5117-08A8-FE62-1A1C267E9638}"/>
                </a:ext>
              </a:extLst>
            </p:cNvPr>
            <p:cNvSpPr/>
            <p:nvPr/>
          </p:nvSpPr>
          <p:spPr>
            <a:xfrm>
              <a:off x="4206758" y="2081593"/>
              <a:ext cx="551218" cy="394298"/>
            </a:xfrm>
            <a:custGeom>
              <a:avLst/>
              <a:gdLst/>
              <a:ahLst/>
              <a:cxnLst/>
              <a:rect l="l" t="t" r="r" b="b"/>
              <a:pathLst>
                <a:path w="10756" h="7694" extrusionOk="0">
                  <a:moveTo>
                    <a:pt x="9875" y="1"/>
                  </a:moveTo>
                  <a:cubicBezTo>
                    <a:pt x="9559" y="1"/>
                    <a:pt x="9151" y="140"/>
                    <a:pt x="8620" y="431"/>
                  </a:cubicBezTo>
                  <a:cubicBezTo>
                    <a:pt x="7846" y="856"/>
                    <a:pt x="7148" y="1362"/>
                    <a:pt x="6860" y="1412"/>
                  </a:cubicBezTo>
                  <a:cubicBezTo>
                    <a:pt x="6806" y="1422"/>
                    <a:pt x="6751" y="1426"/>
                    <a:pt x="6694" y="1426"/>
                  </a:cubicBezTo>
                  <a:cubicBezTo>
                    <a:pt x="6356" y="1426"/>
                    <a:pt x="5962" y="1280"/>
                    <a:pt x="5573" y="1195"/>
                  </a:cubicBezTo>
                  <a:cubicBezTo>
                    <a:pt x="5515" y="1182"/>
                    <a:pt x="5446" y="1173"/>
                    <a:pt x="5367" y="1173"/>
                  </a:cubicBezTo>
                  <a:cubicBezTo>
                    <a:pt x="5190" y="1173"/>
                    <a:pt x="4961" y="1219"/>
                    <a:pt x="4693" y="1374"/>
                  </a:cubicBezTo>
                  <a:cubicBezTo>
                    <a:pt x="4572" y="1444"/>
                    <a:pt x="3744" y="1900"/>
                    <a:pt x="3027" y="2426"/>
                  </a:cubicBezTo>
                  <a:cubicBezTo>
                    <a:pt x="2665" y="2691"/>
                    <a:pt x="2434" y="2863"/>
                    <a:pt x="2297" y="3022"/>
                  </a:cubicBezTo>
                  <a:cubicBezTo>
                    <a:pt x="2052" y="3307"/>
                    <a:pt x="1126" y="4494"/>
                    <a:pt x="946" y="4704"/>
                  </a:cubicBezTo>
                  <a:cubicBezTo>
                    <a:pt x="615" y="5089"/>
                    <a:pt x="474" y="5429"/>
                    <a:pt x="318" y="5877"/>
                  </a:cubicBezTo>
                  <a:cubicBezTo>
                    <a:pt x="227" y="6136"/>
                    <a:pt x="151" y="6487"/>
                    <a:pt x="86" y="6856"/>
                  </a:cubicBezTo>
                  <a:cubicBezTo>
                    <a:pt x="53" y="7053"/>
                    <a:pt x="0" y="7479"/>
                    <a:pt x="14" y="7666"/>
                  </a:cubicBezTo>
                  <a:cubicBezTo>
                    <a:pt x="41" y="7686"/>
                    <a:pt x="92" y="7694"/>
                    <a:pt x="156" y="7694"/>
                  </a:cubicBezTo>
                  <a:cubicBezTo>
                    <a:pt x="277" y="7694"/>
                    <a:pt x="446" y="7665"/>
                    <a:pt x="582" y="7637"/>
                  </a:cubicBezTo>
                  <a:cubicBezTo>
                    <a:pt x="582" y="7623"/>
                    <a:pt x="580" y="7609"/>
                    <a:pt x="580" y="7595"/>
                  </a:cubicBezTo>
                  <a:cubicBezTo>
                    <a:pt x="580" y="6634"/>
                    <a:pt x="1163" y="5519"/>
                    <a:pt x="1883" y="5104"/>
                  </a:cubicBezTo>
                  <a:cubicBezTo>
                    <a:pt x="2067" y="4997"/>
                    <a:pt x="2243" y="4947"/>
                    <a:pt x="2402" y="4947"/>
                  </a:cubicBezTo>
                  <a:cubicBezTo>
                    <a:pt x="2864" y="4947"/>
                    <a:pt x="3188" y="5374"/>
                    <a:pt x="3188" y="6090"/>
                  </a:cubicBezTo>
                  <a:cubicBezTo>
                    <a:pt x="3188" y="6130"/>
                    <a:pt x="3185" y="6171"/>
                    <a:pt x="3183" y="6212"/>
                  </a:cubicBezTo>
                  <a:lnTo>
                    <a:pt x="7353" y="3779"/>
                  </a:lnTo>
                  <a:cubicBezTo>
                    <a:pt x="7352" y="3750"/>
                    <a:pt x="7350" y="3723"/>
                    <a:pt x="7350" y="3694"/>
                  </a:cubicBezTo>
                  <a:cubicBezTo>
                    <a:pt x="7350" y="2734"/>
                    <a:pt x="7801" y="1687"/>
                    <a:pt x="8520" y="1271"/>
                  </a:cubicBezTo>
                  <a:cubicBezTo>
                    <a:pt x="8704" y="1165"/>
                    <a:pt x="8876" y="1115"/>
                    <a:pt x="9030" y="1115"/>
                  </a:cubicBezTo>
                  <a:cubicBezTo>
                    <a:pt x="9481" y="1115"/>
                    <a:pt x="9782" y="1543"/>
                    <a:pt x="9782" y="2259"/>
                  </a:cubicBezTo>
                  <a:cubicBezTo>
                    <a:pt x="9782" y="2289"/>
                    <a:pt x="9822" y="2320"/>
                    <a:pt x="9822" y="2351"/>
                  </a:cubicBezTo>
                  <a:cubicBezTo>
                    <a:pt x="9935" y="2286"/>
                    <a:pt x="10180" y="2153"/>
                    <a:pt x="10259" y="2110"/>
                  </a:cubicBezTo>
                  <a:cubicBezTo>
                    <a:pt x="10322" y="2073"/>
                    <a:pt x="10598" y="1671"/>
                    <a:pt x="10648" y="1421"/>
                  </a:cubicBezTo>
                  <a:cubicBezTo>
                    <a:pt x="10755" y="891"/>
                    <a:pt x="10693" y="521"/>
                    <a:pt x="10486" y="276"/>
                  </a:cubicBezTo>
                  <a:cubicBezTo>
                    <a:pt x="10333" y="95"/>
                    <a:pt x="10135" y="1"/>
                    <a:pt x="9875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3696;p72">
              <a:extLst>
                <a:ext uri="{FF2B5EF4-FFF2-40B4-BE49-F238E27FC236}">
                  <a16:creationId xmlns:a16="http://schemas.microsoft.com/office/drawing/2014/main" id="{9E213421-BF0D-F963-08C1-97DBB3799656}"/>
                </a:ext>
              </a:extLst>
            </p:cNvPr>
            <p:cNvSpPr/>
            <p:nvPr/>
          </p:nvSpPr>
          <p:spPr>
            <a:xfrm>
              <a:off x="4359578" y="2217450"/>
              <a:ext cx="208424" cy="160148"/>
            </a:xfrm>
            <a:custGeom>
              <a:avLst/>
              <a:gdLst/>
              <a:ahLst/>
              <a:cxnLst/>
              <a:rect l="l" t="t" r="r" b="b"/>
              <a:pathLst>
                <a:path w="4067" h="3125" extrusionOk="0">
                  <a:moveTo>
                    <a:pt x="4066" y="0"/>
                  </a:moveTo>
                  <a:lnTo>
                    <a:pt x="4066" y="0"/>
                  </a:lnTo>
                  <a:cubicBezTo>
                    <a:pt x="3304" y="241"/>
                    <a:pt x="2834" y="540"/>
                    <a:pt x="1875" y="1145"/>
                  </a:cubicBezTo>
                  <a:cubicBezTo>
                    <a:pt x="500" y="2013"/>
                    <a:pt x="0" y="2401"/>
                    <a:pt x="0" y="2401"/>
                  </a:cubicBezTo>
                  <a:cubicBezTo>
                    <a:pt x="218" y="2533"/>
                    <a:pt x="293" y="2761"/>
                    <a:pt x="324" y="3125"/>
                  </a:cubicBezTo>
                  <a:cubicBezTo>
                    <a:pt x="1363" y="2507"/>
                    <a:pt x="4052" y="957"/>
                    <a:pt x="4052" y="957"/>
                  </a:cubicBezTo>
                  <a:cubicBezTo>
                    <a:pt x="4052" y="957"/>
                    <a:pt x="4008" y="274"/>
                    <a:pt x="4066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3697;p72">
              <a:extLst>
                <a:ext uri="{FF2B5EF4-FFF2-40B4-BE49-F238E27FC236}">
                  <a16:creationId xmlns:a16="http://schemas.microsoft.com/office/drawing/2014/main" id="{03A7B797-027D-9B9F-D2ED-E069000E763E}"/>
                </a:ext>
              </a:extLst>
            </p:cNvPr>
            <p:cNvSpPr/>
            <p:nvPr/>
          </p:nvSpPr>
          <p:spPr>
            <a:xfrm>
              <a:off x="4299772" y="2029475"/>
              <a:ext cx="242503" cy="118382"/>
            </a:xfrm>
            <a:custGeom>
              <a:avLst/>
              <a:gdLst/>
              <a:ahLst/>
              <a:cxnLst/>
              <a:rect l="l" t="t" r="r" b="b"/>
              <a:pathLst>
                <a:path w="4732" h="2310" extrusionOk="0">
                  <a:moveTo>
                    <a:pt x="1" y="1"/>
                  </a:moveTo>
                  <a:cubicBezTo>
                    <a:pt x="1" y="1"/>
                    <a:pt x="836" y="356"/>
                    <a:pt x="1716" y="902"/>
                  </a:cubicBezTo>
                  <a:cubicBezTo>
                    <a:pt x="2880" y="1624"/>
                    <a:pt x="2986" y="1690"/>
                    <a:pt x="3289" y="1879"/>
                  </a:cubicBezTo>
                  <a:cubicBezTo>
                    <a:pt x="3456" y="1983"/>
                    <a:pt x="3639" y="2058"/>
                    <a:pt x="3832" y="2103"/>
                  </a:cubicBezTo>
                  <a:lnTo>
                    <a:pt x="4732" y="2310"/>
                  </a:lnTo>
                  <a:cubicBezTo>
                    <a:pt x="4732" y="2310"/>
                    <a:pt x="3763" y="1719"/>
                    <a:pt x="2457" y="911"/>
                  </a:cubicBezTo>
                  <a:cubicBezTo>
                    <a:pt x="1758" y="481"/>
                    <a:pt x="988" y="172"/>
                    <a:pt x="988" y="17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3698;p72">
              <a:extLst>
                <a:ext uri="{FF2B5EF4-FFF2-40B4-BE49-F238E27FC236}">
                  <a16:creationId xmlns:a16="http://schemas.microsoft.com/office/drawing/2014/main" id="{A38C68D1-425B-3A73-5B74-B596E31FF462}"/>
                </a:ext>
              </a:extLst>
            </p:cNvPr>
            <p:cNvSpPr/>
            <p:nvPr/>
          </p:nvSpPr>
          <p:spPr>
            <a:xfrm>
              <a:off x="4063521" y="2136326"/>
              <a:ext cx="235072" cy="190436"/>
            </a:xfrm>
            <a:custGeom>
              <a:avLst/>
              <a:gdLst/>
              <a:ahLst/>
              <a:cxnLst/>
              <a:rect l="l" t="t" r="r" b="b"/>
              <a:pathLst>
                <a:path w="4587" h="3716" extrusionOk="0">
                  <a:moveTo>
                    <a:pt x="1061" y="1"/>
                  </a:moveTo>
                  <a:cubicBezTo>
                    <a:pt x="654" y="544"/>
                    <a:pt x="142" y="1329"/>
                    <a:pt x="1" y="1586"/>
                  </a:cubicBezTo>
                  <a:cubicBezTo>
                    <a:pt x="445" y="1821"/>
                    <a:pt x="2693" y="3124"/>
                    <a:pt x="3369" y="3716"/>
                  </a:cubicBezTo>
                  <a:cubicBezTo>
                    <a:pt x="3369" y="3716"/>
                    <a:pt x="3902" y="2944"/>
                    <a:pt x="4074" y="2701"/>
                  </a:cubicBezTo>
                  <a:cubicBezTo>
                    <a:pt x="4207" y="2512"/>
                    <a:pt x="4586" y="1982"/>
                    <a:pt x="4586" y="1982"/>
                  </a:cubicBezTo>
                  <a:cubicBezTo>
                    <a:pt x="4586" y="1982"/>
                    <a:pt x="2935" y="1160"/>
                    <a:pt x="2078" y="666"/>
                  </a:cubicBezTo>
                  <a:cubicBezTo>
                    <a:pt x="1552" y="363"/>
                    <a:pt x="1230" y="131"/>
                    <a:pt x="1061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3699;p72">
              <a:extLst>
                <a:ext uri="{FF2B5EF4-FFF2-40B4-BE49-F238E27FC236}">
                  <a16:creationId xmlns:a16="http://schemas.microsoft.com/office/drawing/2014/main" id="{D117BA04-C55B-1622-25C1-2F24DDEF1BFF}"/>
                </a:ext>
              </a:extLst>
            </p:cNvPr>
            <p:cNvSpPr/>
            <p:nvPr/>
          </p:nvSpPr>
          <p:spPr>
            <a:xfrm>
              <a:off x="4048044" y="2130125"/>
              <a:ext cx="188130" cy="198225"/>
            </a:xfrm>
            <a:custGeom>
              <a:avLst/>
              <a:gdLst/>
              <a:ahLst/>
              <a:cxnLst/>
              <a:rect l="l" t="t" r="r" b="b"/>
              <a:pathLst>
                <a:path w="3671" h="3868" extrusionOk="0">
                  <a:moveTo>
                    <a:pt x="1218" y="1"/>
                  </a:moveTo>
                  <a:lnTo>
                    <a:pt x="0" y="1802"/>
                  </a:lnTo>
                  <a:cubicBezTo>
                    <a:pt x="0" y="1802"/>
                    <a:pt x="257" y="2144"/>
                    <a:pt x="1420" y="2819"/>
                  </a:cubicBezTo>
                  <a:cubicBezTo>
                    <a:pt x="2664" y="3538"/>
                    <a:pt x="3628" y="3867"/>
                    <a:pt x="3628" y="3867"/>
                  </a:cubicBezTo>
                  <a:lnTo>
                    <a:pt x="3671" y="3837"/>
                  </a:lnTo>
                  <a:cubicBezTo>
                    <a:pt x="2995" y="3245"/>
                    <a:pt x="747" y="1942"/>
                    <a:pt x="303" y="1707"/>
                  </a:cubicBezTo>
                  <a:cubicBezTo>
                    <a:pt x="444" y="1450"/>
                    <a:pt x="956" y="665"/>
                    <a:pt x="1363" y="122"/>
                  </a:cubicBezTo>
                  <a:cubicBezTo>
                    <a:pt x="1264" y="44"/>
                    <a:pt x="1218" y="1"/>
                    <a:pt x="1218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3700;p72">
              <a:extLst>
                <a:ext uri="{FF2B5EF4-FFF2-40B4-BE49-F238E27FC236}">
                  <a16:creationId xmlns:a16="http://schemas.microsoft.com/office/drawing/2014/main" id="{C2480FB9-203D-CF62-FCC4-0550135A3C00}"/>
                </a:ext>
              </a:extLst>
            </p:cNvPr>
            <p:cNvSpPr/>
            <p:nvPr/>
          </p:nvSpPr>
          <p:spPr>
            <a:xfrm>
              <a:off x="4082124" y="2130125"/>
              <a:ext cx="216469" cy="114282"/>
            </a:xfrm>
            <a:custGeom>
              <a:avLst/>
              <a:gdLst/>
              <a:ahLst/>
              <a:cxnLst/>
              <a:rect l="l" t="t" r="r" b="b"/>
              <a:pathLst>
                <a:path w="4224" h="2230" extrusionOk="0">
                  <a:moveTo>
                    <a:pt x="553" y="1"/>
                  </a:moveTo>
                  <a:lnTo>
                    <a:pt x="1" y="816"/>
                  </a:lnTo>
                  <a:cubicBezTo>
                    <a:pt x="1" y="816"/>
                    <a:pt x="217" y="985"/>
                    <a:pt x="1347" y="1477"/>
                  </a:cubicBezTo>
                  <a:cubicBezTo>
                    <a:pt x="2322" y="1903"/>
                    <a:pt x="4133" y="2230"/>
                    <a:pt x="4133" y="2230"/>
                  </a:cubicBezTo>
                  <a:lnTo>
                    <a:pt x="4223" y="2103"/>
                  </a:lnTo>
                  <a:cubicBezTo>
                    <a:pt x="4223" y="2103"/>
                    <a:pt x="2382" y="1174"/>
                    <a:pt x="1905" y="895"/>
                  </a:cubicBezTo>
                  <a:cubicBezTo>
                    <a:pt x="1123" y="438"/>
                    <a:pt x="553" y="1"/>
                    <a:pt x="5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3701;p72">
              <a:extLst>
                <a:ext uri="{FF2B5EF4-FFF2-40B4-BE49-F238E27FC236}">
                  <a16:creationId xmlns:a16="http://schemas.microsoft.com/office/drawing/2014/main" id="{163268D6-B4FB-6163-9F17-DC591104248F}"/>
                </a:ext>
              </a:extLst>
            </p:cNvPr>
            <p:cNvSpPr/>
            <p:nvPr/>
          </p:nvSpPr>
          <p:spPr>
            <a:xfrm>
              <a:off x="4046302" y="2129305"/>
              <a:ext cx="254393" cy="199045"/>
            </a:xfrm>
            <a:custGeom>
              <a:avLst/>
              <a:gdLst/>
              <a:ahLst/>
              <a:cxnLst/>
              <a:rect l="l" t="t" r="r" b="b"/>
              <a:pathLst>
                <a:path w="4964" h="3884" extrusionOk="0">
                  <a:moveTo>
                    <a:pt x="1269" y="0"/>
                  </a:moveTo>
                  <a:cubicBezTo>
                    <a:pt x="1215" y="0"/>
                    <a:pt x="1155" y="62"/>
                    <a:pt x="1039" y="211"/>
                  </a:cubicBezTo>
                  <a:cubicBezTo>
                    <a:pt x="858" y="441"/>
                    <a:pt x="1" y="1763"/>
                    <a:pt x="1" y="1763"/>
                  </a:cubicBezTo>
                  <a:lnTo>
                    <a:pt x="34" y="1818"/>
                  </a:lnTo>
                  <a:cubicBezTo>
                    <a:pt x="34" y="1818"/>
                    <a:pt x="712" y="883"/>
                    <a:pt x="829" y="697"/>
                  </a:cubicBezTo>
                  <a:cubicBezTo>
                    <a:pt x="970" y="472"/>
                    <a:pt x="1163" y="179"/>
                    <a:pt x="1236" y="138"/>
                  </a:cubicBezTo>
                  <a:cubicBezTo>
                    <a:pt x="1239" y="136"/>
                    <a:pt x="1242" y="136"/>
                    <a:pt x="1247" y="136"/>
                  </a:cubicBezTo>
                  <a:cubicBezTo>
                    <a:pt x="1365" y="136"/>
                    <a:pt x="2126" y="711"/>
                    <a:pt x="2817" y="1094"/>
                  </a:cubicBezTo>
                  <a:cubicBezTo>
                    <a:pt x="3533" y="1492"/>
                    <a:pt x="4623" y="1964"/>
                    <a:pt x="4738" y="2042"/>
                  </a:cubicBezTo>
                  <a:cubicBezTo>
                    <a:pt x="4855" y="2119"/>
                    <a:pt x="4796" y="2160"/>
                    <a:pt x="4657" y="2392"/>
                  </a:cubicBezTo>
                  <a:cubicBezTo>
                    <a:pt x="4516" y="2623"/>
                    <a:pt x="3705" y="3704"/>
                    <a:pt x="3608" y="3853"/>
                  </a:cubicBezTo>
                  <a:lnTo>
                    <a:pt x="3662" y="3883"/>
                  </a:lnTo>
                  <a:cubicBezTo>
                    <a:pt x="3662" y="3883"/>
                    <a:pt x="4243" y="3176"/>
                    <a:pt x="4401" y="2962"/>
                  </a:cubicBezTo>
                  <a:cubicBezTo>
                    <a:pt x="4522" y="2795"/>
                    <a:pt x="4795" y="2427"/>
                    <a:pt x="4922" y="2244"/>
                  </a:cubicBezTo>
                  <a:cubicBezTo>
                    <a:pt x="4957" y="2192"/>
                    <a:pt x="4964" y="2062"/>
                    <a:pt x="4888" y="2013"/>
                  </a:cubicBezTo>
                  <a:cubicBezTo>
                    <a:pt x="4842" y="1984"/>
                    <a:pt x="4783" y="1952"/>
                    <a:pt x="4714" y="1921"/>
                  </a:cubicBezTo>
                  <a:cubicBezTo>
                    <a:pt x="4533" y="1838"/>
                    <a:pt x="2987" y="1045"/>
                    <a:pt x="2402" y="697"/>
                  </a:cubicBezTo>
                  <a:cubicBezTo>
                    <a:pt x="1814" y="351"/>
                    <a:pt x="1394" y="63"/>
                    <a:pt x="1319" y="17"/>
                  </a:cubicBezTo>
                  <a:cubicBezTo>
                    <a:pt x="1302" y="6"/>
                    <a:pt x="1286" y="0"/>
                    <a:pt x="126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3702;p72">
              <a:extLst>
                <a:ext uri="{FF2B5EF4-FFF2-40B4-BE49-F238E27FC236}">
                  <a16:creationId xmlns:a16="http://schemas.microsoft.com/office/drawing/2014/main" id="{3D000721-FADE-2933-CDCC-63EAC375C42F}"/>
                </a:ext>
              </a:extLst>
            </p:cNvPr>
            <p:cNvSpPr/>
            <p:nvPr/>
          </p:nvSpPr>
          <p:spPr>
            <a:xfrm>
              <a:off x="4299772" y="2029475"/>
              <a:ext cx="242503" cy="118382"/>
            </a:xfrm>
            <a:custGeom>
              <a:avLst/>
              <a:gdLst/>
              <a:ahLst/>
              <a:cxnLst/>
              <a:rect l="l" t="t" r="r" b="b"/>
              <a:pathLst>
                <a:path w="4732" h="2310" extrusionOk="0">
                  <a:moveTo>
                    <a:pt x="1" y="1"/>
                  </a:moveTo>
                  <a:cubicBezTo>
                    <a:pt x="1" y="1"/>
                    <a:pt x="637" y="274"/>
                    <a:pt x="1503" y="807"/>
                  </a:cubicBezTo>
                  <a:cubicBezTo>
                    <a:pt x="2369" y="1341"/>
                    <a:pt x="3114" y="1773"/>
                    <a:pt x="3245" y="1851"/>
                  </a:cubicBezTo>
                  <a:cubicBezTo>
                    <a:pt x="3374" y="1928"/>
                    <a:pt x="3574" y="2043"/>
                    <a:pt x="3858" y="2109"/>
                  </a:cubicBezTo>
                  <a:cubicBezTo>
                    <a:pt x="4142" y="2173"/>
                    <a:pt x="4732" y="2310"/>
                    <a:pt x="4732" y="2310"/>
                  </a:cubicBezTo>
                  <a:lnTo>
                    <a:pt x="4606" y="2225"/>
                  </a:lnTo>
                  <a:cubicBezTo>
                    <a:pt x="4606" y="2225"/>
                    <a:pt x="3979" y="2058"/>
                    <a:pt x="3812" y="2017"/>
                  </a:cubicBezTo>
                  <a:cubicBezTo>
                    <a:pt x="3645" y="1975"/>
                    <a:pt x="3519" y="1939"/>
                    <a:pt x="3233" y="1775"/>
                  </a:cubicBezTo>
                  <a:cubicBezTo>
                    <a:pt x="2946" y="1611"/>
                    <a:pt x="1656" y="804"/>
                    <a:pt x="1370" y="631"/>
                  </a:cubicBezTo>
                  <a:cubicBezTo>
                    <a:pt x="1085" y="458"/>
                    <a:pt x="373" y="110"/>
                    <a:pt x="373" y="110"/>
                  </a:cubicBezTo>
                  <a:lnTo>
                    <a:pt x="373" y="110"/>
                  </a:lnTo>
                  <a:lnTo>
                    <a:pt x="1103" y="220"/>
                  </a:lnTo>
                  <a:lnTo>
                    <a:pt x="988" y="172"/>
                  </a:lnTo>
                  <a:cubicBezTo>
                    <a:pt x="988" y="172"/>
                    <a:pt x="556" y="97"/>
                    <a:pt x="404" y="70"/>
                  </a:cubicBezTo>
                  <a:cubicBezTo>
                    <a:pt x="251" y="4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3703;p72">
              <a:extLst>
                <a:ext uri="{FF2B5EF4-FFF2-40B4-BE49-F238E27FC236}">
                  <a16:creationId xmlns:a16="http://schemas.microsoft.com/office/drawing/2014/main" id="{700F256E-E39B-8D23-AF65-50855C30926A}"/>
                </a:ext>
              </a:extLst>
            </p:cNvPr>
            <p:cNvSpPr/>
            <p:nvPr/>
          </p:nvSpPr>
          <p:spPr>
            <a:xfrm>
              <a:off x="4048044" y="2344083"/>
              <a:ext cx="83277" cy="74616"/>
            </a:xfrm>
            <a:custGeom>
              <a:avLst/>
              <a:gdLst/>
              <a:ahLst/>
              <a:cxnLst/>
              <a:rect l="l" t="t" r="r" b="b"/>
              <a:pathLst>
                <a:path w="1625" h="1456" extrusionOk="0">
                  <a:moveTo>
                    <a:pt x="111" y="0"/>
                  </a:moveTo>
                  <a:lnTo>
                    <a:pt x="0" y="577"/>
                  </a:lnTo>
                  <a:lnTo>
                    <a:pt x="1514" y="1455"/>
                  </a:lnTo>
                  <a:lnTo>
                    <a:pt x="1624" y="87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3704;p72">
              <a:extLst>
                <a:ext uri="{FF2B5EF4-FFF2-40B4-BE49-F238E27FC236}">
                  <a16:creationId xmlns:a16="http://schemas.microsoft.com/office/drawing/2014/main" id="{FE6BF24E-5496-92BF-25EE-0F9A9A81DEA9}"/>
                </a:ext>
              </a:extLst>
            </p:cNvPr>
            <p:cNvSpPr/>
            <p:nvPr/>
          </p:nvSpPr>
          <p:spPr>
            <a:xfrm>
              <a:off x="3989366" y="2297652"/>
              <a:ext cx="48531" cy="67903"/>
            </a:xfrm>
            <a:custGeom>
              <a:avLst/>
              <a:gdLst/>
              <a:ahLst/>
              <a:cxnLst/>
              <a:rect l="l" t="t" r="r" b="b"/>
              <a:pathLst>
                <a:path w="947" h="1325" extrusionOk="0">
                  <a:moveTo>
                    <a:pt x="127" y="0"/>
                  </a:moveTo>
                  <a:cubicBezTo>
                    <a:pt x="0" y="183"/>
                    <a:pt x="6" y="376"/>
                    <a:pt x="16" y="799"/>
                  </a:cubicBezTo>
                  <a:cubicBezTo>
                    <a:pt x="45" y="886"/>
                    <a:pt x="206" y="983"/>
                    <a:pt x="342" y="1066"/>
                  </a:cubicBezTo>
                  <a:cubicBezTo>
                    <a:pt x="687" y="1276"/>
                    <a:pt x="880" y="1325"/>
                    <a:pt x="880" y="1325"/>
                  </a:cubicBezTo>
                  <a:cubicBezTo>
                    <a:pt x="880" y="1325"/>
                    <a:pt x="937" y="1067"/>
                    <a:pt x="942" y="932"/>
                  </a:cubicBezTo>
                  <a:cubicBezTo>
                    <a:pt x="946" y="817"/>
                    <a:pt x="748" y="689"/>
                    <a:pt x="483" y="529"/>
                  </a:cubicBezTo>
                  <a:cubicBezTo>
                    <a:pt x="296" y="417"/>
                    <a:pt x="232" y="327"/>
                    <a:pt x="212" y="293"/>
                  </a:cubicBezTo>
                  <a:cubicBezTo>
                    <a:pt x="157" y="206"/>
                    <a:pt x="144" y="91"/>
                    <a:pt x="127" y="0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3705;p72">
              <a:extLst>
                <a:ext uri="{FF2B5EF4-FFF2-40B4-BE49-F238E27FC236}">
                  <a16:creationId xmlns:a16="http://schemas.microsoft.com/office/drawing/2014/main" id="{D97E5451-2AF0-F62C-9813-A734D5723266}"/>
                </a:ext>
              </a:extLst>
            </p:cNvPr>
            <p:cNvSpPr/>
            <p:nvPr/>
          </p:nvSpPr>
          <p:spPr>
            <a:xfrm>
              <a:off x="4142083" y="2401531"/>
              <a:ext cx="85122" cy="59396"/>
            </a:xfrm>
            <a:custGeom>
              <a:avLst/>
              <a:gdLst/>
              <a:ahLst/>
              <a:cxnLst/>
              <a:rect l="l" t="t" r="r" b="b"/>
              <a:pathLst>
                <a:path w="1661" h="1159" extrusionOk="0">
                  <a:moveTo>
                    <a:pt x="194" y="1"/>
                  </a:moveTo>
                  <a:cubicBezTo>
                    <a:pt x="147" y="1"/>
                    <a:pt x="112" y="34"/>
                    <a:pt x="91" y="100"/>
                  </a:cubicBezTo>
                  <a:cubicBezTo>
                    <a:pt x="68" y="169"/>
                    <a:pt x="1" y="518"/>
                    <a:pt x="1" y="518"/>
                  </a:cubicBezTo>
                  <a:cubicBezTo>
                    <a:pt x="1" y="518"/>
                    <a:pt x="382" y="739"/>
                    <a:pt x="605" y="869"/>
                  </a:cubicBezTo>
                  <a:cubicBezTo>
                    <a:pt x="823" y="995"/>
                    <a:pt x="1158" y="1158"/>
                    <a:pt x="1274" y="1158"/>
                  </a:cubicBezTo>
                  <a:cubicBezTo>
                    <a:pt x="1277" y="1158"/>
                    <a:pt x="1280" y="1158"/>
                    <a:pt x="1282" y="1158"/>
                  </a:cubicBezTo>
                  <a:cubicBezTo>
                    <a:pt x="1462" y="1139"/>
                    <a:pt x="1650" y="974"/>
                    <a:pt x="1650" y="974"/>
                  </a:cubicBezTo>
                  <a:cubicBezTo>
                    <a:pt x="1650" y="974"/>
                    <a:pt x="1646" y="897"/>
                    <a:pt x="1655" y="584"/>
                  </a:cubicBezTo>
                  <a:cubicBezTo>
                    <a:pt x="1660" y="366"/>
                    <a:pt x="1629" y="315"/>
                    <a:pt x="1588" y="315"/>
                  </a:cubicBezTo>
                  <a:cubicBezTo>
                    <a:pt x="1571" y="315"/>
                    <a:pt x="1551" y="325"/>
                    <a:pt x="1532" y="334"/>
                  </a:cubicBezTo>
                  <a:cubicBezTo>
                    <a:pt x="1472" y="365"/>
                    <a:pt x="1385" y="466"/>
                    <a:pt x="1273" y="472"/>
                  </a:cubicBezTo>
                  <a:cubicBezTo>
                    <a:pt x="1270" y="473"/>
                    <a:pt x="1267" y="473"/>
                    <a:pt x="1264" y="473"/>
                  </a:cubicBezTo>
                  <a:cubicBezTo>
                    <a:pt x="1148" y="473"/>
                    <a:pt x="910" y="342"/>
                    <a:pt x="605" y="195"/>
                  </a:cubicBezTo>
                  <a:cubicBezTo>
                    <a:pt x="448" y="118"/>
                    <a:pt x="350" y="71"/>
                    <a:pt x="270" y="25"/>
                  </a:cubicBezTo>
                  <a:cubicBezTo>
                    <a:pt x="242" y="9"/>
                    <a:pt x="217" y="1"/>
                    <a:pt x="194" y="1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3706;p72">
              <a:extLst>
                <a:ext uri="{FF2B5EF4-FFF2-40B4-BE49-F238E27FC236}">
                  <a16:creationId xmlns:a16="http://schemas.microsoft.com/office/drawing/2014/main" id="{79B428F9-7B6A-06A1-A14D-0952B59DB34C}"/>
                </a:ext>
              </a:extLst>
            </p:cNvPr>
            <p:cNvSpPr/>
            <p:nvPr/>
          </p:nvSpPr>
          <p:spPr>
            <a:xfrm>
              <a:off x="3985164" y="2338599"/>
              <a:ext cx="258390" cy="147080"/>
            </a:xfrm>
            <a:custGeom>
              <a:avLst/>
              <a:gdLst/>
              <a:ahLst/>
              <a:cxnLst/>
              <a:rect l="l" t="t" r="r" b="b"/>
              <a:pathLst>
                <a:path w="5042" h="2870" extrusionOk="0">
                  <a:moveTo>
                    <a:pt x="98" y="0"/>
                  </a:moveTo>
                  <a:cubicBezTo>
                    <a:pt x="98" y="0"/>
                    <a:pt x="6" y="25"/>
                    <a:pt x="4" y="313"/>
                  </a:cubicBezTo>
                  <a:cubicBezTo>
                    <a:pt x="1" y="587"/>
                    <a:pt x="355" y="724"/>
                    <a:pt x="1227" y="1228"/>
                  </a:cubicBezTo>
                  <a:cubicBezTo>
                    <a:pt x="2101" y="1733"/>
                    <a:pt x="3964" y="2760"/>
                    <a:pt x="4154" y="2832"/>
                  </a:cubicBezTo>
                  <a:cubicBezTo>
                    <a:pt x="4220" y="2856"/>
                    <a:pt x="4304" y="2869"/>
                    <a:pt x="4392" y="2869"/>
                  </a:cubicBezTo>
                  <a:cubicBezTo>
                    <a:pt x="4563" y="2869"/>
                    <a:pt x="4750" y="2821"/>
                    <a:pt x="4853" y="2715"/>
                  </a:cubicBezTo>
                  <a:cubicBezTo>
                    <a:pt x="5042" y="2522"/>
                    <a:pt x="4921" y="2288"/>
                    <a:pt x="4921" y="2288"/>
                  </a:cubicBezTo>
                  <a:lnTo>
                    <a:pt x="4921" y="2288"/>
                  </a:lnTo>
                  <a:cubicBezTo>
                    <a:pt x="4921" y="2288"/>
                    <a:pt x="4593" y="2500"/>
                    <a:pt x="4331" y="2500"/>
                  </a:cubicBezTo>
                  <a:cubicBezTo>
                    <a:pt x="4294" y="2500"/>
                    <a:pt x="4259" y="2496"/>
                    <a:pt x="4226" y="2487"/>
                  </a:cubicBezTo>
                  <a:cubicBezTo>
                    <a:pt x="4041" y="2433"/>
                    <a:pt x="2410" y="1568"/>
                    <a:pt x="1194" y="859"/>
                  </a:cubicBezTo>
                  <a:cubicBezTo>
                    <a:pt x="841" y="653"/>
                    <a:pt x="185" y="244"/>
                    <a:pt x="99" y="158"/>
                  </a:cubicBezTo>
                  <a:cubicBezTo>
                    <a:pt x="95" y="107"/>
                    <a:pt x="98" y="0"/>
                    <a:pt x="98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3707;p72">
              <a:extLst>
                <a:ext uri="{FF2B5EF4-FFF2-40B4-BE49-F238E27FC236}">
                  <a16:creationId xmlns:a16="http://schemas.microsoft.com/office/drawing/2014/main" id="{A4F4A3D8-B01E-2F5A-01A1-6AE766F582E7}"/>
                </a:ext>
              </a:extLst>
            </p:cNvPr>
            <p:cNvSpPr/>
            <p:nvPr/>
          </p:nvSpPr>
          <p:spPr>
            <a:xfrm>
              <a:off x="4010019" y="2237693"/>
              <a:ext cx="205605" cy="160763"/>
            </a:xfrm>
            <a:custGeom>
              <a:avLst/>
              <a:gdLst/>
              <a:ahLst/>
              <a:cxnLst/>
              <a:rect l="l" t="t" r="r" b="b"/>
              <a:pathLst>
                <a:path w="4012" h="3137" extrusionOk="0">
                  <a:moveTo>
                    <a:pt x="434" y="1"/>
                  </a:moveTo>
                  <a:cubicBezTo>
                    <a:pt x="434" y="1"/>
                    <a:pt x="192" y="410"/>
                    <a:pt x="100" y="675"/>
                  </a:cubicBezTo>
                  <a:cubicBezTo>
                    <a:pt x="43" y="835"/>
                    <a:pt x="31" y="865"/>
                    <a:pt x="10" y="1170"/>
                  </a:cubicBezTo>
                  <a:cubicBezTo>
                    <a:pt x="0" y="1313"/>
                    <a:pt x="299" y="1472"/>
                    <a:pt x="775" y="1738"/>
                  </a:cubicBezTo>
                  <a:cubicBezTo>
                    <a:pt x="1365" y="2067"/>
                    <a:pt x="2552" y="2740"/>
                    <a:pt x="3143" y="3027"/>
                  </a:cubicBezTo>
                  <a:cubicBezTo>
                    <a:pt x="3302" y="3104"/>
                    <a:pt x="3409" y="3137"/>
                    <a:pt x="3483" y="3137"/>
                  </a:cubicBezTo>
                  <a:cubicBezTo>
                    <a:pt x="3645" y="3137"/>
                    <a:pt x="3657" y="2984"/>
                    <a:pt x="3741" y="2803"/>
                  </a:cubicBezTo>
                  <a:cubicBezTo>
                    <a:pt x="3915" y="2431"/>
                    <a:pt x="4011" y="2093"/>
                    <a:pt x="4011" y="2093"/>
                  </a:cubicBezTo>
                  <a:cubicBezTo>
                    <a:pt x="4011" y="2093"/>
                    <a:pt x="3182" y="1768"/>
                    <a:pt x="1652" y="885"/>
                  </a:cubicBezTo>
                  <a:cubicBezTo>
                    <a:pt x="910" y="456"/>
                    <a:pt x="640" y="174"/>
                    <a:pt x="434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3708;p72">
              <a:extLst>
                <a:ext uri="{FF2B5EF4-FFF2-40B4-BE49-F238E27FC236}">
                  <a16:creationId xmlns:a16="http://schemas.microsoft.com/office/drawing/2014/main" id="{43A6A0D1-C9A0-332F-238F-147C459E9F17}"/>
                </a:ext>
              </a:extLst>
            </p:cNvPr>
            <p:cNvSpPr/>
            <p:nvPr/>
          </p:nvSpPr>
          <p:spPr>
            <a:xfrm>
              <a:off x="4173344" y="2031627"/>
              <a:ext cx="140418" cy="57038"/>
            </a:xfrm>
            <a:custGeom>
              <a:avLst/>
              <a:gdLst/>
              <a:ahLst/>
              <a:cxnLst/>
              <a:rect l="l" t="t" r="r" b="b"/>
              <a:pathLst>
                <a:path w="2740" h="1113" extrusionOk="0">
                  <a:moveTo>
                    <a:pt x="1587" y="1"/>
                  </a:moveTo>
                  <a:cubicBezTo>
                    <a:pt x="1384" y="1"/>
                    <a:pt x="1151" y="158"/>
                    <a:pt x="677" y="436"/>
                  </a:cubicBezTo>
                  <a:cubicBezTo>
                    <a:pt x="203" y="713"/>
                    <a:pt x="1" y="917"/>
                    <a:pt x="263" y="1060"/>
                  </a:cubicBezTo>
                  <a:cubicBezTo>
                    <a:pt x="333" y="1098"/>
                    <a:pt x="434" y="1113"/>
                    <a:pt x="553" y="1113"/>
                  </a:cubicBezTo>
                  <a:cubicBezTo>
                    <a:pt x="882" y="1113"/>
                    <a:pt x="1343" y="999"/>
                    <a:pt x="1632" y="945"/>
                  </a:cubicBezTo>
                  <a:cubicBezTo>
                    <a:pt x="2328" y="817"/>
                    <a:pt x="2739" y="650"/>
                    <a:pt x="2353" y="411"/>
                  </a:cubicBezTo>
                  <a:cubicBezTo>
                    <a:pt x="1966" y="172"/>
                    <a:pt x="1759" y="40"/>
                    <a:pt x="1759" y="40"/>
                  </a:cubicBezTo>
                  <a:cubicBezTo>
                    <a:pt x="1701" y="13"/>
                    <a:pt x="1645" y="1"/>
                    <a:pt x="15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3709;p72">
              <a:extLst>
                <a:ext uri="{FF2B5EF4-FFF2-40B4-BE49-F238E27FC236}">
                  <a16:creationId xmlns:a16="http://schemas.microsoft.com/office/drawing/2014/main" id="{E290B265-3ED4-5DC6-6C29-0F879DA6566C}"/>
                </a:ext>
              </a:extLst>
            </p:cNvPr>
            <p:cNvSpPr/>
            <p:nvPr/>
          </p:nvSpPr>
          <p:spPr>
            <a:xfrm>
              <a:off x="4007200" y="2272285"/>
              <a:ext cx="211806" cy="130476"/>
            </a:xfrm>
            <a:custGeom>
              <a:avLst/>
              <a:gdLst/>
              <a:ahLst/>
              <a:cxnLst/>
              <a:rect l="l" t="t" r="r" b="b"/>
              <a:pathLst>
                <a:path w="4133" h="2546" extrusionOk="0">
                  <a:moveTo>
                    <a:pt x="155" y="0"/>
                  </a:moveTo>
                  <a:cubicBezTo>
                    <a:pt x="155" y="0"/>
                    <a:pt x="46" y="249"/>
                    <a:pt x="20" y="383"/>
                  </a:cubicBezTo>
                  <a:cubicBezTo>
                    <a:pt x="0" y="483"/>
                    <a:pt x="9" y="592"/>
                    <a:pt x="106" y="664"/>
                  </a:cubicBezTo>
                  <a:cubicBezTo>
                    <a:pt x="445" y="914"/>
                    <a:pt x="2582" y="2105"/>
                    <a:pt x="3008" y="2317"/>
                  </a:cubicBezTo>
                  <a:cubicBezTo>
                    <a:pt x="3312" y="2468"/>
                    <a:pt x="3494" y="2546"/>
                    <a:pt x="3596" y="2546"/>
                  </a:cubicBezTo>
                  <a:cubicBezTo>
                    <a:pt x="3646" y="2546"/>
                    <a:pt x="3677" y="2526"/>
                    <a:pt x="3692" y="2487"/>
                  </a:cubicBezTo>
                  <a:cubicBezTo>
                    <a:pt x="3717" y="2421"/>
                    <a:pt x="4132" y="1452"/>
                    <a:pt x="4132" y="1452"/>
                  </a:cubicBezTo>
                  <a:lnTo>
                    <a:pt x="4066" y="1418"/>
                  </a:lnTo>
                  <a:cubicBezTo>
                    <a:pt x="4066" y="1418"/>
                    <a:pt x="3677" y="2347"/>
                    <a:pt x="3574" y="2395"/>
                  </a:cubicBezTo>
                  <a:cubicBezTo>
                    <a:pt x="3563" y="2400"/>
                    <a:pt x="3549" y="2402"/>
                    <a:pt x="3533" y="2402"/>
                  </a:cubicBezTo>
                  <a:cubicBezTo>
                    <a:pt x="3399" y="2402"/>
                    <a:pt x="3106" y="2242"/>
                    <a:pt x="2853" y="2128"/>
                  </a:cubicBezTo>
                  <a:cubicBezTo>
                    <a:pt x="2619" y="2024"/>
                    <a:pt x="725" y="983"/>
                    <a:pt x="391" y="767"/>
                  </a:cubicBezTo>
                  <a:cubicBezTo>
                    <a:pt x="233" y="664"/>
                    <a:pt x="98" y="603"/>
                    <a:pt x="95" y="495"/>
                  </a:cubicBezTo>
                  <a:cubicBezTo>
                    <a:pt x="89" y="330"/>
                    <a:pt x="155" y="0"/>
                    <a:pt x="155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3710;p72">
              <a:extLst>
                <a:ext uri="{FF2B5EF4-FFF2-40B4-BE49-F238E27FC236}">
                  <a16:creationId xmlns:a16="http://schemas.microsoft.com/office/drawing/2014/main" id="{8CC125AB-046B-78D7-3B72-EB9B5DD90B94}"/>
                </a:ext>
              </a:extLst>
            </p:cNvPr>
            <p:cNvSpPr/>
            <p:nvPr/>
          </p:nvSpPr>
          <p:spPr>
            <a:xfrm>
              <a:off x="4537458" y="2064938"/>
              <a:ext cx="166759" cy="72259"/>
            </a:xfrm>
            <a:custGeom>
              <a:avLst/>
              <a:gdLst/>
              <a:ahLst/>
              <a:cxnLst/>
              <a:rect l="l" t="t" r="r" b="b"/>
              <a:pathLst>
                <a:path w="3254" h="1410" extrusionOk="0">
                  <a:moveTo>
                    <a:pt x="3074" y="0"/>
                  </a:moveTo>
                  <a:cubicBezTo>
                    <a:pt x="3074" y="0"/>
                    <a:pt x="2751" y="11"/>
                    <a:pt x="2553" y="101"/>
                  </a:cubicBezTo>
                  <a:cubicBezTo>
                    <a:pt x="1911" y="390"/>
                    <a:pt x="1481" y="636"/>
                    <a:pt x="1276" y="758"/>
                  </a:cubicBezTo>
                  <a:cubicBezTo>
                    <a:pt x="463" y="1234"/>
                    <a:pt x="0" y="1340"/>
                    <a:pt x="0" y="1340"/>
                  </a:cubicBezTo>
                  <a:lnTo>
                    <a:pt x="129" y="1409"/>
                  </a:lnTo>
                  <a:cubicBezTo>
                    <a:pt x="129" y="1409"/>
                    <a:pt x="482" y="1334"/>
                    <a:pt x="1310" y="856"/>
                  </a:cubicBezTo>
                  <a:cubicBezTo>
                    <a:pt x="2010" y="451"/>
                    <a:pt x="2388" y="232"/>
                    <a:pt x="2667" y="143"/>
                  </a:cubicBezTo>
                  <a:cubicBezTo>
                    <a:pt x="2821" y="93"/>
                    <a:pt x="2952" y="79"/>
                    <a:pt x="3051" y="79"/>
                  </a:cubicBezTo>
                  <a:cubicBezTo>
                    <a:pt x="3179" y="79"/>
                    <a:pt x="3254" y="103"/>
                    <a:pt x="3254" y="103"/>
                  </a:cubicBezTo>
                  <a:lnTo>
                    <a:pt x="3074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3711;p72">
              <a:extLst>
                <a:ext uri="{FF2B5EF4-FFF2-40B4-BE49-F238E27FC236}">
                  <a16:creationId xmlns:a16="http://schemas.microsoft.com/office/drawing/2014/main" id="{3D61F8DB-5D4A-A80D-A394-251BA9FC625D}"/>
                </a:ext>
              </a:extLst>
            </p:cNvPr>
            <p:cNvSpPr/>
            <p:nvPr/>
          </p:nvSpPr>
          <p:spPr>
            <a:xfrm>
              <a:off x="4357938" y="1963109"/>
              <a:ext cx="168399" cy="73284"/>
            </a:xfrm>
            <a:custGeom>
              <a:avLst/>
              <a:gdLst/>
              <a:ahLst/>
              <a:cxnLst/>
              <a:rect l="l" t="t" r="r" b="b"/>
              <a:pathLst>
                <a:path w="3286" h="1430" extrusionOk="0">
                  <a:moveTo>
                    <a:pt x="3105" y="0"/>
                  </a:moveTo>
                  <a:cubicBezTo>
                    <a:pt x="3105" y="0"/>
                    <a:pt x="2783" y="11"/>
                    <a:pt x="2585" y="100"/>
                  </a:cubicBezTo>
                  <a:cubicBezTo>
                    <a:pt x="1943" y="388"/>
                    <a:pt x="1513" y="635"/>
                    <a:pt x="1308" y="756"/>
                  </a:cubicBezTo>
                  <a:cubicBezTo>
                    <a:pt x="495" y="1234"/>
                    <a:pt x="0" y="1382"/>
                    <a:pt x="0" y="1382"/>
                  </a:cubicBezTo>
                  <a:lnTo>
                    <a:pt x="131" y="1429"/>
                  </a:lnTo>
                  <a:cubicBezTo>
                    <a:pt x="131" y="1429"/>
                    <a:pt x="514" y="1333"/>
                    <a:pt x="1342" y="854"/>
                  </a:cubicBezTo>
                  <a:cubicBezTo>
                    <a:pt x="2042" y="449"/>
                    <a:pt x="2420" y="230"/>
                    <a:pt x="2699" y="141"/>
                  </a:cubicBezTo>
                  <a:cubicBezTo>
                    <a:pt x="2851" y="92"/>
                    <a:pt x="2981" y="79"/>
                    <a:pt x="3079" y="79"/>
                  </a:cubicBezTo>
                  <a:cubicBezTo>
                    <a:pt x="3210" y="79"/>
                    <a:pt x="3286" y="103"/>
                    <a:pt x="3286" y="103"/>
                  </a:cubicBezTo>
                  <a:lnTo>
                    <a:pt x="310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3712;p72">
              <a:extLst>
                <a:ext uri="{FF2B5EF4-FFF2-40B4-BE49-F238E27FC236}">
                  <a16:creationId xmlns:a16="http://schemas.microsoft.com/office/drawing/2014/main" id="{F8B2ACF8-EBF6-2E93-92B7-1724A86808A3}"/>
                </a:ext>
              </a:extLst>
            </p:cNvPr>
            <p:cNvSpPr/>
            <p:nvPr/>
          </p:nvSpPr>
          <p:spPr>
            <a:xfrm>
              <a:off x="4395707" y="2021019"/>
              <a:ext cx="148720" cy="85840"/>
            </a:xfrm>
            <a:custGeom>
              <a:avLst/>
              <a:gdLst/>
              <a:ahLst/>
              <a:cxnLst/>
              <a:rect l="l" t="t" r="r" b="b"/>
              <a:pathLst>
                <a:path w="2902" h="1675" extrusionOk="0">
                  <a:moveTo>
                    <a:pt x="756" y="1"/>
                  </a:moveTo>
                  <a:cubicBezTo>
                    <a:pt x="407" y="1"/>
                    <a:pt x="172" y="211"/>
                    <a:pt x="1" y="299"/>
                  </a:cubicBezTo>
                  <a:cubicBezTo>
                    <a:pt x="1" y="299"/>
                    <a:pt x="359" y="465"/>
                    <a:pt x="1200" y="975"/>
                  </a:cubicBezTo>
                  <a:cubicBezTo>
                    <a:pt x="1891" y="1397"/>
                    <a:pt x="2164" y="1562"/>
                    <a:pt x="2372" y="1674"/>
                  </a:cubicBezTo>
                  <a:cubicBezTo>
                    <a:pt x="2498" y="1562"/>
                    <a:pt x="2901" y="1231"/>
                    <a:pt x="2624" y="968"/>
                  </a:cubicBezTo>
                  <a:cubicBezTo>
                    <a:pt x="2352" y="713"/>
                    <a:pt x="1997" y="549"/>
                    <a:pt x="1316" y="166"/>
                  </a:cubicBezTo>
                  <a:cubicBezTo>
                    <a:pt x="1102" y="45"/>
                    <a:pt x="917" y="1"/>
                    <a:pt x="7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3713;p72">
              <a:extLst>
                <a:ext uri="{FF2B5EF4-FFF2-40B4-BE49-F238E27FC236}">
                  <a16:creationId xmlns:a16="http://schemas.microsoft.com/office/drawing/2014/main" id="{004435D3-3E01-A661-8535-1491232BC374}"/>
                </a:ext>
              </a:extLst>
            </p:cNvPr>
            <p:cNvSpPr/>
            <p:nvPr/>
          </p:nvSpPr>
          <p:spPr>
            <a:xfrm>
              <a:off x="4442086" y="1975511"/>
              <a:ext cx="133141" cy="38641"/>
            </a:xfrm>
            <a:custGeom>
              <a:avLst/>
              <a:gdLst/>
              <a:ahLst/>
              <a:cxnLst/>
              <a:rect l="l" t="t" r="r" b="b"/>
              <a:pathLst>
                <a:path w="2598" h="754" extrusionOk="0">
                  <a:moveTo>
                    <a:pt x="1687" y="0"/>
                  </a:moveTo>
                  <a:cubicBezTo>
                    <a:pt x="1515" y="0"/>
                    <a:pt x="1255" y="33"/>
                    <a:pt x="931" y="171"/>
                  </a:cubicBezTo>
                  <a:cubicBezTo>
                    <a:pt x="555" y="332"/>
                    <a:pt x="0" y="753"/>
                    <a:pt x="0" y="753"/>
                  </a:cubicBezTo>
                  <a:cubicBezTo>
                    <a:pt x="0" y="753"/>
                    <a:pt x="702" y="519"/>
                    <a:pt x="1259" y="376"/>
                  </a:cubicBezTo>
                  <a:cubicBezTo>
                    <a:pt x="1442" y="330"/>
                    <a:pt x="1632" y="313"/>
                    <a:pt x="1809" y="313"/>
                  </a:cubicBezTo>
                  <a:cubicBezTo>
                    <a:pt x="2242" y="313"/>
                    <a:pt x="2597" y="411"/>
                    <a:pt x="2597" y="411"/>
                  </a:cubicBezTo>
                  <a:lnTo>
                    <a:pt x="1921" y="25"/>
                  </a:lnTo>
                  <a:cubicBezTo>
                    <a:pt x="1921" y="25"/>
                    <a:pt x="1838" y="0"/>
                    <a:pt x="168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3714;p72">
              <a:extLst>
                <a:ext uri="{FF2B5EF4-FFF2-40B4-BE49-F238E27FC236}">
                  <a16:creationId xmlns:a16="http://schemas.microsoft.com/office/drawing/2014/main" id="{A389BC4E-1A4A-52B9-2801-73BA0C5C4C23}"/>
                </a:ext>
              </a:extLst>
            </p:cNvPr>
            <p:cNvSpPr/>
            <p:nvPr/>
          </p:nvSpPr>
          <p:spPr>
            <a:xfrm>
              <a:off x="4587014" y="2038545"/>
              <a:ext cx="91221" cy="60062"/>
            </a:xfrm>
            <a:custGeom>
              <a:avLst/>
              <a:gdLst/>
              <a:ahLst/>
              <a:cxnLst/>
              <a:rect l="l" t="t" r="r" b="b"/>
              <a:pathLst>
                <a:path w="1780" h="1172" extrusionOk="0">
                  <a:moveTo>
                    <a:pt x="1203" y="0"/>
                  </a:moveTo>
                  <a:cubicBezTo>
                    <a:pt x="1203" y="0"/>
                    <a:pt x="839" y="80"/>
                    <a:pt x="556" y="422"/>
                  </a:cubicBezTo>
                  <a:cubicBezTo>
                    <a:pt x="297" y="734"/>
                    <a:pt x="1" y="1171"/>
                    <a:pt x="1" y="1171"/>
                  </a:cubicBezTo>
                  <a:cubicBezTo>
                    <a:pt x="1" y="1171"/>
                    <a:pt x="430" y="937"/>
                    <a:pt x="921" y="652"/>
                  </a:cubicBezTo>
                  <a:cubicBezTo>
                    <a:pt x="1332" y="412"/>
                    <a:pt x="1779" y="328"/>
                    <a:pt x="1779" y="328"/>
                  </a:cubicBezTo>
                  <a:lnTo>
                    <a:pt x="120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3715;p72">
              <a:extLst>
                <a:ext uri="{FF2B5EF4-FFF2-40B4-BE49-F238E27FC236}">
                  <a16:creationId xmlns:a16="http://schemas.microsoft.com/office/drawing/2014/main" id="{64EE7A5A-10CA-0129-934E-9FF564DC2C0D}"/>
                </a:ext>
              </a:extLst>
            </p:cNvPr>
            <p:cNvSpPr/>
            <p:nvPr/>
          </p:nvSpPr>
          <p:spPr>
            <a:xfrm>
              <a:off x="4346305" y="2163589"/>
              <a:ext cx="201813" cy="141392"/>
            </a:xfrm>
            <a:custGeom>
              <a:avLst/>
              <a:gdLst/>
              <a:ahLst/>
              <a:cxnLst/>
              <a:rect l="l" t="t" r="r" b="b"/>
              <a:pathLst>
                <a:path w="3938" h="2759" extrusionOk="0">
                  <a:moveTo>
                    <a:pt x="2870" y="1"/>
                  </a:moveTo>
                  <a:cubicBezTo>
                    <a:pt x="2436" y="231"/>
                    <a:pt x="1619" y="675"/>
                    <a:pt x="856" y="1148"/>
                  </a:cubicBezTo>
                  <a:cubicBezTo>
                    <a:pt x="699" y="1244"/>
                    <a:pt x="476" y="1381"/>
                    <a:pt x="259" y="1612"/>
                  </a:cubicBezTo>
                  <a:cubicBezTo>
                    <a:pt x="0" y="1890"/>
                    <a:pt x="16" y="2130"/>
                    <a:pt x="32" y="2566"/>
                  </a:cubicBezTo>
                  <a:cubicBezTo>
                    <a:pt x="36" y="2630"/>
                    <a:pt x="39" y="2695"/>
                    <a:pt x="42" y="2759"/>
                  </a:cubicBezTo>
                  <a:lnTo>
                    <a:pt x="3937" y="524"/>
                  </a:lnTo>
                  <a:lnTo>
                    <a:pt x="3937" y="243"/>
                  </a:lnTo>
                  <a:cubicBezTo>
                    <a:pt x="3792" y="208"/>
                    <a:pt x="3609" y="163"/>
                    <a:pt x="3408" y="110"/>
                  </a:cubicBezTo>
                  <a:cubicBezTo>
                    <a:pt x="3211" y="56"/>
                    <a:pt x="3028" y="18"/>
                    <a:pt x="2870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3716;p72">
              <a:extLst>
                <a:ext uri="{FF2B5EF4-FFF2-40B4-BE49-F238E27FC236}">
                  <a16:creationId xmlns:a16="http://schemas.microsoft.com/office/drawing/2014/main" id="{1CAAA961-639D-B3C6-FA7B-4666BAD8845B}"/>
                </a:ext>
              </a:extLst>
            </p:cNvPr>
            <p:cNvSpPr/>
            <p:nvPr/>
          </p:nvSpPr>
          <p:spPr>
            <a:xfrm>
              <a:off x="4331443" y="2163025"/>
              <a:ext cx="161993" cy="151641"/>
            </a:xfrm>
            <a:custGeom>
              <a:avLst/>
              <a:gdLst/>
              <a:ahLst/>
              <a:cxnLst/>
              <a:rect l="l" t="t" r="r" b="b"/>
              <a:pathLst>
                <a:path w="3161" h="2959" extrusionOk="0">
                  <a:moveTo>
                    <a:pt x="2992" y="1"/>
                  </a:moveTo>
                  <a:cubicBezTo>
                    <a:pt x="2968" y="1"/>
                    <a:pt x="2945" y="2"/>
                    <a:pt x="2923" y="4"/>
                  </a:cubicBezTo>
                  <a:cubicBezTo>
                    <a:pt x="2802" y="18"/>
                    <a:pt x="2567" y="108"/>
                    <a:pt x="2362" y="214"/>
                  </a:cubicBezTo>
                  <a:cubicBezTo>
                    <a:pt x="1793" y="507"/>
                    <a:pt x="1505" y="676"/>
                    <a:pt x="864" y="1142"/>
                  </a:cubicBezTo>
                  <a:cubicBezTo>
                    <a:pt x="477" y="1422"/>
                    <a:pt x="243" y="1684"/>
                    <a:pt x="119" y="1849"/>
                  </a:cubicBezTo>
                  <a:cubicBezTo>
                    <a:pt x="40" y="1950"/>
                    <a:pt x="1" y="2075"/>
                    <a:pt x="1" y="2204"/>
                  </a:cubicBezTo>
                  <a:lnTo>
                    <a:pt x="1" y="2958"/>
                  </a:lnTo>
                  <a:lnTo>
                    <a:pt x="332" y="2770"/>
                  </a:lnTo>
                  <a:cubicBezTo>
                    <a:pt x="329" y="2706"/>
                    <a:pt x="326" y="2641"/>
                    <a:pt x="322" y="2577"/>
                  </a:cubicBezTo>
                  <a:cubicBezTo>
                    <a:pt x="306" y="2141"/>
                    <a:pt x="290" y="1901"/>
                    <a:pt x="549" y="1623"/>
                  </a:cubicBezTo>
                  <a:cubicBezTo>
                    <a:pt x="766" y="1392"/>
                    <a:pt x="989" y="1255"/>
                    <a:pt x="1146" y="1159"/>
                  </a:cubicBezTo>
                  <a:cubicBezTo>
                    <a:pt x="1909" y="686"/>
                    <a:pt x="2726" y="242"/>
                    <a:pt x="3160" y="12"/>
                  </a:cubicBezTo>
                  <a:cubicBezTo>
                    <a:pt x="3101" y="6"/>
                    <a:pt x="3044" y="1"/>
                    <a:pt x="2992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3717;p72">
              <a:extLst>
                <a:ext uri="{FF2B5EF4-FFF2-40B4-BE49-F238E27FC236}">
                  <a16:creationId xmlns:a16="http://schemas.microsoft.com/office/drawing/2014/main" id="{AB7D1482-88F1-A867-FE6F-4BE17AD04D93}"/>
                </a:ext>
              </a:extLst>
            </p:cNvPr>
            <p:cNvSpPr/>
            <p:nvPr/>
          </p:nvSpPr>
          <p:spPr>
            <a:xfrm>
              <a:off x="4325293" y="2155185"/>
              <a:ext cx="222824" cy="163018"/>
            </a:xfrm>
            <a:custGeom>
              <a:avLst/>
              <a:gdLst/>
              <a:ahLst/>
              <a:cxnLst/>
              <a:rect l="l" t="t" r="r" b="b"/>
              <a:pathLst>
                <a:path w="4348" h="3181" extrusionOk="0">
                  <a:moveTo>
                    <a:pt x="3142" y="0"/>
                  </a:moveTo>
                  <a:cubicBezTo>
                    <a:pt x="2792" y="0"/>
                    <a:pt x="2329" y="241"/>
                    <a:pt x="1776" y="579"/>
                  </a:cubicBezTo>
                  <a:cubicBezTo>
                    <a:pt x="890" y="1120"/>
                    <a:pt x="574" y="1413"/>
                    <a:pt x="326" y="1661"/>
                  </a:cubicBezTo>
                  <a:cubicBezTo>
                    <a:pt x="245" y="1744"/>
                    <a:pt x="133" y="1862"/>
                    <a:pt x="38" y="2070"/>
                  </a:cubicBezTo>
                  <a:cubicBezTo>
                    <a:pt x="12" y="2127"/>
                    <a:pt x="1" y="2193"/>
                    <a:pt x="1" y="2256"/>
                  </a:cubicBezTo>
                  <a:lnTo>
                    <a:pt x="1" y="3180"/>
                  </a:lnTo>
                  <a:lnTo>
                    <a:pt x="121" y="3111"/>
                  </a:lnTo>
                  <a:lnTo>
                    <a:pt x="121" y="2357"/>
                  </a:lnTo>
                  <a:cubicBezTo>
                    <a:pt x="121" y="2228"/>
                    <a:pt x="160" y="2103"/>
                    <a:pt x="239" y="2000"/>
                  </a:cubicBezTo>
                  <a:cubicBezTo>
                    <a:pt x="364" y="1836"/>
                    <a:pt x="597" y="1575"/>
                    <a:pt x="984" y="1295"/>
                  </a:cubicBezTo>
                  <a:cubicBezTo>
                    <a:pt x="1625" y="829"/>
                    <a:pt x="1913" y="660"/>
                    <a:pt x="2482" y="367"/>
                  </a:cubicBezTo>
                  <a:cubicBezTo>
                    <a:pt x="2687" y="261"/>
                    <a:pt x="2922" y="171"/>
                    <a:pt x="3043" y="157"/>
                  </a:cubicBezTo>
                  <a:cubicBezTo>
                    <a:pt x="3070" y="154"/>
                    <a:pt x="3099" y="153"/>
                    <a:pt x="3129" y="153"/>
                  </a:cubicBezTo>
                  <a:cubicBezTo>
                    <a:pt x="3313" y="153"/>
                    <a:pt x="3554" y="203"/>
                    <a:pt x="3818" y="274"/>
                  </a:cubicBezTo>
                  <a:cubicBezTo>
                    <a:pt x="4019" y="327"/>
                    <a:pt x="4202" y="372"/>
                    <a:pt x="4347" y="407"/>
                  </a:cubicBezTo>
                  <a:lnTo>
                    <a:pt x="4347" y="280"/>
                  </a:lnTo>
                  <a:cubicBezTo>
                    <a:pt x="4347" y="280"/>
                    <a:pt x="3555" y="67"/>
                    <a:pt x="3265" y="11"/>
                  </a:cubicBezTo>
                  <a:cubicBezTo>
                    <a:pt x="3226" y="4"/>
                    <a:pt x="3184" y="0"/>
                    <a:pt x="31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3718;p72">
              <a:extLst>
                <a:ext uri="{FF2B5EF4-FFF2-40B4-BE49-F238E27FC236}">
                  <a16:creationId xmlns:a16="http://schemas.microsoft.com/office/drawing/2014/main" id="{53C1968C-7110-7662-9223-9A54948A9DCF}"/>
                </a:ext>
              </a:extLst>
            </p:cNvPr>
            <p:cNvSpPr/>
            <p:nvPr/>
          </p:nvSpPr>
          <p:spPr>
            <a:xfrm>
              <a:off x="4368033" y="2295039"/>
              <a:ext cx="30646" cy="18910"/>
            </a:xfrm>
            <a:custGeom>
              <a:avLst/>
              <a:gdLst/>
              <a:ahLst/>
              <a:cxnLst/>
              <a:rect l="l" t="t" r="r" b="b"/>
              <a:pathLst>
                <a:path w="598" h="369" extrusionOk="0">
                  <a:moveTo>
                    <a:pt x="491" y="1"/>
                  </a:moveTo>
                  <a:cubicBezTo>
                    <a:pt x="452" y="1"/>
                    <a:pt x="399" y="16"/>
                    <a:pt x="335" y="41"/>
                  </a:cubicBezTo>
                  <a:cubicBezTo>
                    <a:pt x="234" y="80"/>
                    <a:pt x="1" y="186"/>
                    <a:pt x="62" y="312"/>
                  </a:cubicBezTo>
                  <a:cubicBezTo>
                    <a:pt x="82" y="353"/>
                    <a:pt x="111" y="369"/>
                    <a:pt x="146" y="369"/>
                  </a:cubicBezTo>
                  <a:cubicBezTo>
                    <a:pt x="218" y="369"/>
                    <a:pt x="314" y="303"/>
                    <a:pt x="397" y="260"/>
                  </a:cubicBezTo>
                  <a:cubicBezTo>
                    <a:pt x="449" y="232"/>
                    <a:pt x="597" y="157"/>
                    <a:pt x="565" y="51"/>
                  </a:cubicBezTo>
                  <a:cubicBezTo>
                    <a:pt x="554" y="15"/>
                    <a:pt x="529" y="1"/>
                    <a:pt x="49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3719;p72">
              <a:extLst>
                <a:ext uri="{FF2B5EF4-FFF2-40B4-BE49-F238E27FC236}">
                  <a16:creationId xmlns:a16="http://schemas.microsoft.com/office/drawing/2014/main" id="{C0DBC21B-06D0-FB94-10B4-9363BDC39A8E}"/>
                </a:ext>
              </a:extLst>
            </p:cNvPr>
            <p:cNvSpPr/>
            <p:nvPr/>
          </p:nvSpPr>
          <p:spPr>
            <a:xfrm>
              <a:off x="4493590" y="2228212"/>
              <a:ext cx="6201" cy="92348"/>
            </a:xfrm>
            <a:custGeom>
              <a:avLst/>
              <a:gdLst/>
              <a:ahLst/>
              <a:cxnLst/>
              <a:rect l="l" t="t" r="r" b="b"/>
              <a:pathLst>
                <a:path w="121" h="1802" extrusionOk="0">
                  <a:moveTo>
                    <a:pt x="55" y="0"/>
                  </a:moveTo>
                  <a:lnTo>
                    <a:pt x="1" y="12"/>
                  </a:lnTo>
                  <a:lnTo>
                    <a:pt x="24" y="1801"/>
                  </a:lnTo>
                  <a:lnTo>
                    <a:pt x="121" y="1749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3720;p72">
              <a:extLst>
                <a:ext uri="{FF2B5EF4-FFF2-40B4-BE49-F238E27FC236}">
                  <a16:creationId xmlns:a16="http://schemas.microsoft.com/office/drawing/2014/main" id="{5885C143-5FB3-47E7-ED6D-8D484365EF5A}"/>
                </a:ext>
              </a:extLst>
            </p:cNvPr>
            <p:cNvSpPr/>
            <p:nvPr/>
          </p:nvSpPr>
          <p:spPr>
            <a:xfrm>
              <a:off x="4230793" y="2408244"/>
              <a:ext cx="9225" cy="21011"/>
            </a:xfrm>
            <a:custGeom>
              <a:avLst/>
              <a:gdLst/>
              <a:ahLst/>
              <a:cxnLst/>
              <a:rect l="l" t="t" r="r" b="b"/>
              <a:pathLst>
                <a:path w="180" h="410" extrusionOk="0">
                  <a:moveTo>
                    <a:pt x="153" y="1"/>
                  </a:moveTo>
                  <a:cubicBezTo>
                    <a:pt x="150" y="1"/>
                    <a:pt x="147" y="1"/>
                    <a:pt x="145" y="3"/>
                  </a:cubicBezTo>
                  <a:cubicBezTo>
                    <a:pt x="22" y="49"/>
                    <a:pt x="1" y="263"/>
                    <a:pt x="13" y="375"/>
                  </a:cubicBezTo>
                  <a:cubicBezTo>
                    <a:pt x="15" y="393"/>
                    <a:pt x="33" y="409"/>
                    <a:pt x="50" y="409"/>
                  </a:cubicBezTo>
                  <a:cubicBezTo>
                    <a:pt x="59" y="409"/>
                    <a:pt x="67" y="405"/>
                    <a:pt x="73" y="393"/>
                  </a:cubicBezTo>
                  <a:cubicBezTo>
                    <a:pt x="123" y="285"/>
                    <a:pt x="149" y="151"/>
                    <a:pt x="175" y="35"/>
                  </a:cubicBezTo>
                  <a:cubicBezTo>
                    <a:pt x="179" y="20"/>
                    <a:pt x="168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3721;p72">
              <a:extLst>
                <a:ext uri="{FF2B5EF4-FFF2-40B4-BE49-F238E27FC236}">
                  <a16:creationId xmlns:a16="http://schemas.microsoft.com/office/drawing/2014/main" id="{13F12823-65D4-9C75-0CE5-3B9E474D9615}"/>
                </a:ext>
              </a:extLst>
            </p:cNvPr>
            <p:cNvSpPr/>
            <p:nvPr/>
          </p:nvSpPr>
          <p:spPr>
            <a:xfrm>
              <a:off x="4563850" y="2249480"/>
              <a:ext cx="10967" cy="12299"/>
            </a:xfrm>
            <a:custGeom>
              <a:avLst/>
              <a:gdLst/>
              <a:ahLst/>
              <a:cxnLst/>
              <a:rect l="l" t="t" r="r" b="b"/>
              <a:pathLst>
                <a:path w="214" h="240" extrusionOk="0">
                  <a:moveTo>
                    <a:pt x="31" y="1"/>
                  </a:moveTo>
                  <a:cubicBezTo>
                    <a:pt x="16" y="1"/>
                    <a:pt x="0" y="19"/>
                    <a:pt x="4" y="36"/>
                  </a:cubicBezTo>
                  <a:cubicBezTo>
                    <a:pt x="17" y="114"/>
                    <a:pt x="89" y="240"/>
                    <a:pt x="180" y="240"/>
                  </a:cubicBezTo>
                  <a:cubicBezTo>
                    <a:pt x="198" y="240"/>
                    <a:pt x="214" y="221"/>
                    <a:pt x="208" y="204"/>
                  </a:cubicBezTo>
                  <a:cubicBezTo>
                    <a:pt x="194" y="165"/>
                    <a:pt x="168" y="151"/>
                    <a:pt x="139" y="122"/>
                  </a:cubicBezTo>
                  <a:cubicBezTo>
                    <a:pt x="105" y="88"/>
                    <a:pt x="79" y="47"/>
                    <a:pt x="48" y="10"/>
                  </a:cubicBezTo>
                  <a:cubicBezTo>
                    <a:pt x="43" y="3"/>
                    <a:pt x="37" y="1"/>
                    <a:pt x="31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3722;p72">
              <a:extLst>
                <a:ext uri="{FF2B5EF4-FFF2-40B4-BE49-F238E27FC236}">
                  <a16:creationId xmlns:a16="http://schemas.microsoft.com/office/drawing/2014/main" id="{3B3A721B-C178-9A8E-AE6C-E1E438BBF5AB}"/>
                </a:ext>
              </a:extLst>
            </p:cNvPr>
            <p:cNvSpPr/>
            <p:nvPr/>
          </p:nvSpPr>
          <p:spPr>
            <a:xfrm>
              <a:off x="4555189" y="2255681"/>
              <a:ext cx="8405" cy="17732"/>
            </a:xfrm>
            <a:custGeom>
              <a:avLst/>
              <a:gdLst/>
              <a:ahLst/>
              <a:cxnLst/>
              <a:rect l="l" t="t" r="r" b="b"/>
              <a:pathLst>
                <a:path w="164" h="346" extrusionOk="0">
                  <a:moveTo>
                    <a:pt x="127" y="0"/>
                  </a:moveTo>
                  <a:cubicBezTo>
                    <a:pt x="116" y="0"/>
                    <a:pt x="105" y="7"/>
                    <a:pt x="101" y="21"/>
                  </a:cubicBezTo>
                  <a:cubicBezTo>
                    <a:pt x="85" y="82"/>
                    <a:pt x="67" y="143"/>
                    <a:pt x="42" y="201"/>
                  </a:cubicBezTo>
                  <a:cubicBezTo>
                    <a:pt x="22" y="246"/>
                    <a:pt x="1" y="277"/>
                    <a:pt x="9" y="326"/>
                  </a:cubicBezTo>
                  <a:cubicBezTo>
                    <a:pt x="11" y="337"/>
                    <a:pt x="23" y="345"/>
                    <a:pt x="34" y="345"/>
                  </a:cubicBezTo>
                  <a:cubicBezTo>
                    <a:pt x="36" y="345"/>
                    <a:pt x="39" y="345"/>
                    <a:pt x="41" y="344"/>
                  </a:cubicBezTo>
                  <a:cubicBezTo>
                    <a:pt x="148" y="307"/>
                    <a:pt x="163" y="125"/>
                    <a:pt x="157" y="28"/>
                  </a:cubicBezTo>
                  <a:cubicBezTo>
                    <a:pt x="156" y="11"/>
                    <a:pt x="141" y="0"/>
                    <a:pt x="12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3723;p72">
              <a:extLst>
                <a:ext uri="{FF2B5EF4-FFF2-40B4-BE49-F238E27FC236}">
                  <a16:creationId xmlns:a16="http://schemas.microsoft.com/office/drawing/2014/main" id="{0AADB6CC-EB8C-461A-97A5-040C3EF02710}"/>
                </a:ext>
              </a:extLst>
            </p:cNvPr>
            <p:cNvSpPr/>
            <p:nvPr/>
          </p:nvSpPr>
          <p:spPr>
            <a:xfrm>
              <a:off x="4379462" y="2362429"/>
              <a:ext cx="21114" cy="8610"/>
            </a:xfrm>
            <a:custGeom>
              <a:avLst/>
              <a:gdLst/>
              <a:ahLst/>
              <a:cxnLst/>
              <a:rect l="l" t="t" r="r" b="b"/>
              <a:pathLst>
                <a:path w="412" h="168" extrusionOk="0">
                  <a:moveTo>
                    <a:pt x="23" y="0"/>
                  </a:moveTo>
                  <a:cubicBezTo>
                    <a:pt x="17" y="0"/>
                    <a:pt x="12" y="1"/>
                    <a:pt x="6" y="1"/>
                  </a:cubicBezTo>
                  <a:cubicBezTo>
                    <a:pt x="3" y="1"/>
                    <a:pt x="0" y="4"/>
                    <a:pt x="0" y="9"/>
                  </a:cubicBezTo>
                  <a:cubicBezTo>
                    <a:pt x="37" y="117"/>
                    <a:pt x="208" y="167"/>
                    <a:pt x="330" y="167"/>
                  </a:cubicBezTo>
                  <a:cubicBezTo>
                    <a:pt x="352" y="167"/>
                    <a:pt x="372" y="165"/>
                    <a:pt x="390" y="162"/>
                  </a:cubicBezTo>
                  <a:cubicBezTo>
                    <a:pt x="407" y="158"/>
                    <a:pt x="411" y="130"/>
                    <a:pt x="394" y="122"/>
                  </a:cubicBezTo>
                  <a:cubicBezTo>
                    <a:pt x="331" y="95"/>
                    <a:pt x="264" y="78"/>
                    <a:pt x="198" y="56"/>
                  </a:cubicBezTo>
                  <a:cubicBezTo>
                    <a:pt x="145" y="37"/>
                    <a:pt x="82" y="0"/>
                    <a:pt x="2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3724;p72">
              <a:extLst>
                <a:ext uri="{FF2B5EF4-FFF2-40B4-BE49-F238E27FC236}">
                  <a16:creationId xmlns:a16="http://schemas.microsoft.com/office/drawing/2014/main" id="{B377FBBE-F0BA-488F-86D6-FCD70A56EB0F}"/>
                </a:ext>
              </a:extLst>
            </p:cNvPr>
            <p:cNvSpPr/>
            <p:nvPr/>
          </p:nvSpPr>
          <p:spPr>
            <a:xfrm>
              <a:off x="4500201" y="2290017"/>
              <a:ext cx="10762" cy="18500"/>
            </a:xfrm>
            <a:custGeom>
              <a:avLst/>
              <a:gdLst/>
              <a:ahLst/>
              <a:cxnLst/>
              <a:rect l="l" t="t" r="r" b="b"/>
              <a:pathLst>
                <a:path w="210" h="361" extrusionOk="0">
                  <a:moveTo>
                    <a:pt x="184" y="0"/>
                  </a:moveTo>
                  <a:cubicBezTo>
                    <a:pt x="177" y="0"/>
                    <a:pt x="170" y="4"/>
                    <a:pt x="165" y="11"/>
                  </a:cubicBezTo>
                  <a:cubicBezTo>
                    <a:pt x="122" y="76"/>
                    <a:pt x="79" y="142"/>
                    <a:pt x="45" y="212"/>
                  </a:cubicBezTo>
                  <a:cubicBezTo>
                    <a:pt x="22" y="261"/>
                    <a:pt x="1" y="297"/>
                    <a:pt x="28" y="347"/>
                  </a:cubicBezTo>
                  <a:cubicBezTo>
                    <a:pt x="33" y="355"/>
                    <a:pt x="43" y="360"/>
                    <a:pt x="52" y="360"/>
                  </a:cubicBezTo>
                  <a:cubicBezTo>
                    <a:pt x="55" y="360"/>
                    <a:pt x="57" y="360"/>
                    <a:pt x="59" y="359"/>
                  </a:cubicBezTo>
                  <a:cubicBezTo>
                    <a:pt x="114" y="344"/>
                    <a:pt x="125" y="303"/>
                    <a:pt x="143" y="254"/>
                  </a:cubicBezTo>
                  <a:cubicBezTo>
                    <a:pt x="171" y="180"/>
                    <a:pt x="188" y="105"/>
                    <a:pt x="206" y="28"/>
                  </a:cubicBezTo>
                  <a:cubicBezTo>
                    <a:pt x="209" y="11"/>
                    <a:pt x="197" y="0"/>
                    <a:pt x="184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3725;p72">
              <a:extLst>
                <a:ext uri="{FF2B5EF4-FFF2-40B4-BE49-F238E27FC236}">
                  <a16:creationId xmlns:a16="http://schemas.microsoft.com/office/drawing/2014/main" id="{E311B9C4-FB80-AF92-7368-C237E9F04EBA}"/>
                </a:ext>
              </a:extLst>
            </p:cNvPr>
            <p:cNvSpPr/>
            <p:nvPr/>
          </p:nvSpPr>
          <p:spPr>
            <a:xfrm>
              <a:off x="4452797" y="2322354"/>
              <a:ext cx="11018" cy="17680"/>
            </a:xfrm>
            <a:custGeom>
              <a:avLst/>
              <a:gdLst/>
              <a:ahLst/>
              <a:cxnLst/>
              <a:rect l="l" t="t" r="r" b="b"/>
              <a:pathLst>
                <a:path w="215" h="345" extrusionOk="0">
                  <a:moveTo>
                    <a:pt x="147" y="1"/>
                  </a:moveTo>
                  <a:cubicBezTo>
                    <a:pt x="140" y="1"/>
                    <a:pt x="133" y="6"/>
                    <a:pt x="130" y="12"/>
                  </a:cubicBezTo>
                  <a:cubicBezTo>
                    <a:pt x="113" y="58"/>
                    <a:pt x="104" y="107"/>
                    <a:pt x="86" y="153"/>
                  </a:cubicBezTo>
                  <a:cubicBezTo>
                    <a:pt x="66" y="204"/>
                    <a:pt x="35" y="250"/>
                    <a:pt x="10" y="299"/>
                  </a:cubicBezTo>
                  <a:cubicBezTo>
                    <a:pt x="1" y="320"/>
                    <a:pt x="16" y="345"/>
                    <a:pt x="36" y="345"/>
                  </a:cubicBezTo>
                  <a:cubicBezTo>
                    <a:pt x="41" y="345"/>
                    <a:pt x="47" y="343"/>
                    <a:pt x="52" y="340"/>
                  </a:cubicBezTo>
                  <a:cubicBezTo>
                    <a:pt x="155" y="277"/>
                    <a:pt x="214" y="121"/>
                    <a:pt x="159" y="9"/>
                  </a:cubicBezTo>
                  <a:cubicBezTo>
                    <a:pt x="157" y="3"/>
                    <a:pt x="152" y="1"/>
                    <a:pt x="14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3726;p72">
              <a:extLst>
                <a:ext uri="{FF2B5EF4-FFF2-40B4-BE49-F238E27FC236}">
                  <a16:creationId xmlns:a16="http://schemas.microsoft.com/office/drawing/2014/main" id="{33B732B4-6F85-57F1-D5E2-1DC696040C1D}"/>
                </a:ext>
              </a:extLst>
            </p:cNvPr>
            <p:cNvSpPr/>
            <p:nvPr/>
          </p:nvSpPr>
          <p:spPr>
            <a:xfrm>
              <a:off x="4431017" y="2326505"/>
              <a:ext cx="13171" cy="9430"/>
            </a:xfrm>
            <a:custGeom>
              <a:avLst/>
              <a:gdLst/>
              <a:ahLst/>
              <a:cxnLst/>
              <a:rect l="l" t="t" r="r" b="b"/>
              <a:pathLst>
                <a:path w="257" h="184" extrusionOk="0">
                  <a:moveTo>
                    <a:pt x="20" y="1"/>
                  </a:moveTo>
                  <a:cubicBezTo>
                    <a:pt x="10" y="1"/>
                    <a:pt x="1" y="11"/>
                    <a:pt x="5" y="21"/>
                  </a:cubicBezTo>
                  <a:cubicBezTo>
                    <a:pt x="32" y="98"/>
                    <a:pt x="120" y="166"/>
                    <a:pt x="199" y="182"/>
                  </a:cubicBezTo>
                  <a:cubicBezTo>
                    <a:pt x="203" y="183"/>
                    <a:pt x="207" y="184"/>
                    <a:pt x="210" y="184"/>
                  </a:cubicBezTo>
                  <a:cubicBezTo>
                    <a:pt x="244" y="184"/>
                    <a:pt x="256" y="139"/>
                    <a:pt x="227" y="117"/>
                  </a:cubicBezTo>
                  <a:cubicBezTo>
                    <a:pt x="170" y="74"/>
                    <a:pt x="92" y="26"/>
                    <a:pt x="25" y="2"/>
                  </a:cubicBezTo>
                  <a:cubicBezTo>
                    <a:pt x="23" y="1"/>
                    <a:pt x="21" y="1"/>
                    <a:pt x="2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3727;p72">
              <a:extLst>
                <a:ext uri="{FF2B5EF4-FFF2-40B4-BE49-F238E27FC236}">
                  <a16:creationId xmlns:a16="http://schemas.microsoft.com/office/drawing/2014/main" id="{2E8AC831-27AB-947A-54B2-659756FAA364}"/>
                </a:ext>
              </a:extLst>
            </p:cNvPr>
            <p:cNvSpPr/>
            <p:nvPr/>
          </p:nvSpPr>
          <p:spPr>
            <a:xfrm>
              <a:off x="4730353" y="2154006"/>
              <a:ext cx="9020" cy="19269"/>
            </a:xfrm>
            <a:custGeom>
              <a:avLst/>
              <a:gdLst/>
              <a:ahLst/>
              <a:cxnLst/>
              <a:rect l="l" t="t" r="r" b="b"/>
              <a:pathLst>
                <a:path w="176" h="376" extrusionOk="0">
                  <a:moveTo>
                    <a:pt x="83" y="0"/>
                  </a:moveTo>
                  <a:cubicBezTo>
                    <a:pt x="72" y="0"/>
                    <a:pt x="63" y="7"/>
                    <a:pt x="65" y="21"/>
                  </a:cubicBezTo>
                  <a:cubicBezTo>
                    <a:pt x="69" y="76"/>
                    <a:pt x="74" y="131"/>
                    <a:pt x="60" y="186"/>
                  </a:cubicBezTo>
                  <a:cubicBezTo>
                    <a:pt x="48" y="237"/>
                    <a:pt x="11" y="280"/>
                    <a:pt x="3" y="330"/>
                  </a:cubicBezTo>
                  <a:cubicBezTo>
                    <a:pt x="1" y="350"/>
                    <a:pt x="14" y="376"/>
                    <a:pt x="35" y="376"/>
                  </a:cubicBezTo>
                  <a:cubicBezTo>
                    <a:pt x="39" y="376"/>
                    <a:pt x="42" y="375"/>
                    <a:pt x="46" y="373"/>
                  </a:cubicBezTo>
                  <a:cubicBezTo>
                    <a:pt x="175" y="321"/>
                    <a:pt x="175" y="107"/>
                    <a:pt x="105" y="10"/>
                  </a:cubicBezTo>
                  <a:cubicBezTo>
                    <a:pt x="99" y="3"/>
                    <a:pt x="91" y="0"/>
                    <a:pt x="8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3728;p72">
              <a:extLst>
                <a:ext uri="{FF2B5EF4-FFF2-40B4-BE49-F238E27FC236}">
                  <a16:creationId xmlns:a16="http://schemas.microsoft.com/office/drawing/2014/main" id="{BD72D2F1-E071-E780-CD7C-37F793A9B708}"/>
                </a:ext>
              </a:extLst>
            </p:cNvPr>
            <p:cNvSpPr/>
            <p:nvPr/>
          </p:nvSpPr>
          <p:spPr>
            <a:xfrm>
              <a:off x="4717439" y="2157081"/>
              <a:ext cx="9993" cy="17014"/>
            </a:xfrm>
            <a:custGeom>
              <a:avLst/>
              <a:gdLst/>
              <a:ahLst/>
              <a:cxnLst/>
              <a:rect l="l" t="t" r="r" b="b"/>
              <a:pathLst>
                <a:path w="195" h="332" extrusionOk="0">
                  <a:moveTo>
                    <a:pt x="22" y="0"/>
                  </a:moveTo>
                  <a:cubicBezTo>
                    <a:pt x="11" y="0"/>
                    <a:pt x="1" y="13"/>
                    <a:pt x="7" y="25"/>
                  </a:cubicBezTo>
                  <a:cubicBezTo>
                    <a:pt x="59" y="119"/>
                    <a:pt x="74" y="201"/>
                    <a:pt x="88" y="306"/>
                  </a:cubicBezTo>
                  <a:cubicBezTo>
                    <a:pt x="90" y="320"/>
                    <a:pt x="103" y="332"/>
                    <a:pt x="116" y="332"/>
                  </a:cubicBezTo>
                  <a:cubicBezTo>
                    <a:pt x="124" y="332"/>
                    <a:pt x="131" y="328"/>
                    <a:pt x="136" y="319"/>
                  </a:cubicBezTo>
                  <a:cubicBezTo>
                    <a:pt x="194" y="208"/>
                    <a:pt x="139" y="60"/>
                    <a:pt x="30" y="2"/>
                  </a:cubicBezTo>
                  <a:cubicBezTo>
                    <a:pt x="27" y="1"/>
                    <a:pt x="25" y="0"/>
                    <a:pt x="22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3729;p72">
              <a:extLst>
                <a:ext uri="{FF2B5EF4-FFF2-40B4-BE49-F238E27FC236}">
                  <a16:creationId xmlns:a16="http://schemas.microsoft.com/office/drawing/2014/main" id="{7BFB6462-514A-D978-C9D3-2F191AE3B0BB}"/>
                </a:ext>
              </a:extLst>
            </p:cNvPr>
            <p:cNvSpPr/>
            <p:nvPr/>
          </p:nvSpPr>
          <p:spPr>
            <a:xfrm>
              <a:off x="4236123" y="2137350"/>
              <a:ext cx="473988" cy="335569"/>
            </a:xfrm>
            <a:custGeom>
              <a:avLst/>
              <a:gdLst/>
              <a:ahLst/>
              <a:cxnLst/>
              <a:rect l="l" t="t" r="r" b="b"/>
              <a:pathLst>
                <a:path w="9249" h="6548" extrusionOk="0">
                  <a:moveTo>
                    <a:pt x="8440" y="1"/>
                  </a:moveTo>
                  <a:cubicBezTo>
                    <a:pt x="8276" y="1"/>
                    <a:pt x="8095" y="52"/>
                    <a:pt x="7907" y="160"/>
                  </a:cubicBezTo>
                  <a:cubicBezTo>
                    <a:pt x="7188" y="577"/>
                    <a:pt x="6604" y="1692"/>
                    <a:pt x="6604" y="2653"/>
                  </a:cubicBezTo>
                  <a:cubicBezTo>
                    <a:pt x="6604" y="2659"/>
                    <a:pt x="6601" y="2675"/>
                    <a:pt x="6598" y="2691"/>
                  </a:cubicBezTo>
                  <a:lnTo>
                    <a:pt x="2646" y="4931"/>
                  </a:lnTo>
                  <a:cubicBezTo>
                    <a:pt x="2646" y="4222"/>
                    <a:pt x="2306" y="3807"/>
                    <a:pt x="1838" y="3807"/>
                  </a:cubicBezTo>
                  <a:cubicBezTo>
                    <a:pt x="1673" y="3807"/>
                    <a:pt x="1492" y="3859"/>
                    <a:pt x="1304" y="3967"/>
                  </a:cubicBezTo>
                  <a:cubicBezTo>
                    <a:pt x="583" y="4382"/>
                    <a:pt x="1" y="5499"/>
                    <a:pt x="1" y="6458"/>
                  </a:cubicBezTo>
                  <a:cubicBezTo>
                    <a:pt x="1" y="6489"/>
                    <a:pt x="2" y="6518"/>
                    <a:pt x="4" y="6547"/>
                  </a:cubicBezTo>
                  <a:cubicBezTo>
                    <a:pt x="64" y="6512"/>
                    <a:pt x="123" y="6475"/>
                    <a:pt x="182" y="6441"/>
                  </a:cubicBezTo>
                  <a:cubicBezTo>
                    <a:pt x="182" y="6425"/>
                    <a:pt x="180" y="6408"/>
                    <a:pt x="180" y="6391"/>
                  </a:cubicBezTo>
                  <a:cubicBezTo>
                    <a:pt x="180" y="5515"/>
                    <a:pt x="712" y="4497"/>
                    <a:pt x="1368" y="4119"/>
                  </a:cubicBezTo>
                  <a:cubicBezTo>
                    <a:pt x="1537" y="4022"/>
                    <a:pt x="1696" y="3976"/>
                    <a:pt x="1841" y="3976"/>
                  </a:cubicBezTo>
                  <a:cubicBezTo>
                    <a:pt x="2263" y="3976"/>
                    <a:pt x="2558" y="4366"/>
                    <a:pt x="2558" y="5017"/>
                  </a:cubicBezTo>
                  <a:cubicBezTo>
                    <a:pt x="2558" y="5034"/>
                    <a:pt x="2557" y="5052"/>
                    <a:pt x="2557" y="5069"/>
                  </a:cubicBezTo>
                  <a:lnTo>
                    <a:pt x="2558" y="5181"/>
                  </a:lnTo>
                  <a:cubicBezTo>
                    <a:pt x="2558" y="5181"/>
                    <a:pt x="6722" y="2809"/>
                    <a:pt x="6780" y="2776"/>
                  </a:cubicBezTo>
                  <a:cubicBezTo>
                    <a:pt x="6780" y="2759"/>
                    <a:pt x="6783" y="2602"/>
                    <a:pt x="6783" y="2586"/>
                  </a:cubicBezTo>
                  <a:cubicBezTo>
                    <a:pt x="6783" y="1709"/>
                    <a:pt x="7315" y="692"/>
                    <a:pt x="7972" y="312"/>
                  </a:cubicBezTo>
                  <a:cubicBezTo>
                    <a:pt x="8139" y="215"/>
                    <a:pt x="8299" y="170"/>
                    <a:pt x="8444" y="170"/>
                  </a:cubicBezTo>
                  <a:cubicBezTo>
                    <a:pt x="8866" y="170"/>
                    <a:pt x="9161" y="560"/>
                    <a:pt x="9161" y="1212"/>
                  </a:cubicBezTo>
                  <a:cubicBezTo>
                    <a:pt x="9161" y="1229"/>
                    <a:pt x="9160" y="1247"/>
                    <a:pt x="9160" y="1264"/>
                  </a:cubicBezTo>
                  <a:lnTo>
                    <a:pt x="9249" y="1263"/>
                  </a:lnTo>
                  <a:cubicBezTo>
                    <a:pt x="9249" y="1232"/>
                    <a:pt x="9249" y="1155"/>
                    <a:pt x="9249" y="1126"/>
                  </a:cubicBezTo>
                  <a:cubicBezTo>
                    <a:pt x="9249" y="416"/>
                    <a:pt x="8909" y="1"/>
                    <a:pt x="844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3730;p72">
              <a:extLst>
                <a:ext uri="{FF2B5EF4-FFF2-40B4-BE49-F238E27FC236}">
                  <a16:creationId xmlns:a16="http://schemas.microsoft.com/office/drawing/2014/main" id="{F3B07DA9-8BF4-2C3F-D870-55E1670BB5D9}"/>
                </a:ext>
              </a:extLst>
            </p:cNvPr>
            <p:cNvSpPr/>
            <p:nvPr/>
          </p:nvSpPr>
          <p:spPr>
            <a:xfrm>
              <a:off x="4511219" y="2213555"/>
              <a:ext cx="27059" cy="12402"/>
            </a:xfrm>
            <a:custGeom>
              <a:avLst/>
              <a:gdLst/>
              <a:ahLst/>
              <a:cxnLst/>
              <a:rect l="l" t="t" r="r" b="b"/>
              <a:pathLst>
                <a:path w="528" h="242" extrusionOk="0">
                  <a:moveTo>
                    <a:pt x="108" y="1"/>
                  </a:moveTo>
                  <a:cubicBezTo>
                    <a:pt x="6" y="30"/>
                    <a:pt x="0" y="179"/>
                    <a:pt x="79" y="226"/>
                  </a:cubicBezTo>
                  <a:cubicBezTo>
                    <a:pt x="97" y="237"/>
                    <a:pt x="132" y="241"/>
                    <a:pt x="175" y="241"/>
                  </a:cubicBezTo>
                  <a:cubicBezTo>
                    <a:pt x="312" y="241"/>
                    <a:pt x="528" y="199"/>
                    <a:pt x="528" y="199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3731;p72">
              <a:extLst>
                <a:ext uri="{FF2B5EF4-FFF2-40B4-BE49-F238E27FC236}">
                  <a16:creationId xmlns:a16="http://schemas.microsoft.com/office/drawing/2014/main" id="{F07411B3-DAC7-778E-64AE-18EA7F8AC8B9}"/>
                </a:ext>
              </a:extLst>
            </p:cNvPr>
            <p:cNvSpPr/>
            <p:nvPr/>
          </p:nvSpPr>
          <p:spPr>
            <a:xfrm>
              <a:off x="4524543" y="2199924"/>
              <a:ext cx="56116" cy="45969"/>
            </a:xfrm>
            <a:custGeom>
              <a:avLst/>
              <a:gdLst/>
              <a:ahLst/>
              <a:cxnLst/>
              <a:rect l="l" t="t" r="r" b="b"/>
              <a:pathLst>
                <a:path w="1095" h="897" extrusionOk="0">
                  <a:moveTo>
                    <a:pt x="1" y="0"/>
                  </a:moveTo>
                  <a:lnTo>
                    <a:pt x="1" y="610"/>
                  </a:lnTo>
                  <a:cubicBezTo>
                    <a:pt x="1" y="610"/>
                    <a:pt x="472" y="831"/>
                    <a:pt x="872" y="897"/>
                  </a:cubicBezTo>
                  <a:cubicBezTo>
                    <a:pt x="1094" y="761"/>
                    <a:pt x="656" y="310"/>
                    <a:pt x="436" y="189"/>
                  </a:cubicBezTo>
                  <a:cubicBezTo>
                    <a:pt x="217" y="68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3732;p72">
              <a:extLst>
                <a:ext uri="{FF2B5EF4-FFF2-40B4-BE49-F238E27FC236}">
                  <a16:creationId xmlns:a16="http://schemas.microsoft.com/office/drawing/2014/main" id="{B113B15C-F441-20C0-EC00-25CEE5528F91}"/>
                </a:ext>
              </a:extLst>
            </p:cNvPr>
            <p:cNvSpPr/>
            <p:nvPr/>
          </p:nvSpPr>
          <p:spPr>
            <a:xfrm>
              <a:off x="4527874" y="2191570"/>
              <a:ext cx="57961" cy="54527"/>
            </a:xfrm>
            <a:custGeom>
              <a:avLst/>
              <a:gdLst/>
              <a:ahLst/>
              <a:cxnLst/>
              <a:rect l="l" t="t" r="r" b="b"/>
              <a:pathLst>
                <a:path w="1131" h="1064" extrusionOk="0">
                  <a:moveTo>
                    <a:pt x="125" y="0"/>
                  </a:moveTo>
                  <a:cubicBezTo>
                    <a:pt x="96" y="0"/>
                    <a:pt x="65" y="11"/>
                    <a:pt x="33" y="39"/>
                  </a:cubicBezTo>
                  <a:cubicBezTo>
                    <a:pt x="20" y="50"/>
                    <a:pt x="10" y="62"/>
                    <a:pt x="0" y="73"/>
                  </a:cubicBezTo>
                  <a:cubicBezTo>
                    <a:pt x="138" y="126"/>
                    <a:pt x="499" y="339"/>
                    <a:pt x="701" y="534"/>
                  </a:cubicBezTo>
                  <a:cubicBezTo>
                    <a:pt x="885" y="709"/>
                    <a:pt x="971" y="911"/>
                    <a:pt x="929" y="1063"/>
                  </a:cubicBezTo>
                  <a:cubicBezTo>
                    <a:pt x="1112" y="1040"/>
                    <a:pt x="1130" y="884"/>
                    <a:pt x="1015" y="655"/>
                  </a:cubicBezTo>
                  <a:cubicBezTo>
                    <a:pt x="874" y="378"/>
                    <a:pt x="540" y="188"/>
                    <a:pt x="309" y="77"/>
                  </a:cubicBezTo>
                  <a:cubicBezTo>
                    <a:pt x="243" y="45"/>
                    <a:pt x="186" y="0"/>
                    <a:pt x="125" y="0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3733;p72">
              <a:extLst>
                <a:ext uri="{FF2B5EF4-FFF2-40B4-BE49-F238E27FC236}">
                  <a16:creationId xmlns:a16="http://schemas.microsoft.com/office/drawing/2014/main" id="{A3FFDFB0-08E0-AE4D-9F37-DE241C66B7C9}"/>
                </a:ext>
              </a:extLst>
            </p:cNvPr>
            <p:cNvSpPr/>
            <p:nvPr/>
          </p:nvSpPr>
          <p:spPr>
            <a:xfrm>
              <a:off x="4524543" y="2195260"/>
              <a:ext cx="53092" cy="50940"/>
            </a:xfrm>
            <a:custGeom>
              <a:avLst/>
              <a:gdLst/>
              <a:ahLst/>
              <a:cxnLst/>
              <a:rect l="l" t="t" r="r" b="b"/>
              <a:pathLst>
                <a:path w="1036" h="994" extrusionOk="0">
                  <a:moveTo>
                    <a:pt x="65" y="1"/>
                  </a:moveTo>
                  <a:cubicBezTo>
                    <a:pt x="41" y="27"/>
                    <a:pt x="19" y="57"/>
                    <a:pt x="1" y="91"/>
                  </a:cubicBezTo>
                  <a:cubicBezTo>
                    <a:pt x="165" y="171"/>
                    <a:pt x="462" y="353"/>
                    <a:pt x="640" y="523"/>
                  </a:cubicBezTo>
                  <a:cubicBezTo>
                    <a:pt x="798" y="677"/>
                    <a:pt x="879" y="847"/>
                    <a:pt x="872" y="988"/>
                  </a:cubicBezTo>
                  <a:cubicBezTo>
                    <a:pt x="901" y="992"/>
                    <a:pt x="927" y="994"/>
                    <a:pt x="951" y="994"/>
                  </a:cubicBezTo>
                  <a:cubicBezTo>
                    <a:pt x="967" y="994"/>
                    <a:pt x="981" y="993"/>
                    <a:pt x="994" y="991"/>
                  </a:cubicBezTo>
                  <a:cubicBezTo>
                    <a:pt x="1036" y="839"/>
                    <a:pt x="950" y="637"/>
                    <a:pt x="766" y="462"/>
                  </a:cubicBezTo>
                  <a:cubicBezTo>
                    <a:pt x="564" y="267"/>
                    <a:pt x="203" y="54"/>
                    <a:pt x="65" y="1"/>
                  </a:cubicBezTo>
                  <a:close/>
                </a:path>
              </a:pathLst>
            </a:custGeom>
            <a:solidFill>
              <a:srgbClr val="55D6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3734;p72">
              <a:extLst>
                <a:ext uri="{FF2B5EF4-FFF2-40B4-BE49-F238E27FC236}">
                  <a16:creationId xmlns:a16="http://schemas.microsoft.com/office/drawing/2014/main" id="{454880E0-08E3-1923-8313-921D94CDB4BD}"/>
                </a:ext>
              </a:extLst>
            </p:cNvPr>
            <p:cNvSpPr/>
            <p:nvPr/>
          </p:nvSpPr>
          <p:spPr>
            <a:xfrm>
              <a:off x="4867440" y="3435806"/>
              <a:ext cx="99215" cy="715518"/>
            </a:xfrm>
            <a:custGeom>
              <a:avLst/>
              <a:gdLst/>
              <a:ahLst/>
              <a:cxnLst/>
              <a:rect l="l" t="t" r="r" b="b"/>
              <a:pathLst>
                <a:path w="1936" h="13962" extrusionOk="0">
                  <a:moveTo>
                    <a:pt x="1935" y="0"/>
                  </a:moveTo>
                  <a:lnTo>
                    <a:pt x="1" y="1118"/>
                  </a:lnTo>
                  <a:lnTo>
                    <a:pt x="1" y="13961"/>
                  </a:lnTo>
                  <a:lnTo>
                    <a:pt x="1935" y="12843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3735;p72">
              <a:extLst>
                <a:ext uri="{FF2B5EF4-FFF2-40B4-BE49-F238E27FC236}">
                  <a16:creationId xmlns:a16="http://schemas.microsoft.com/office/drawing/2014/main" id="{5F5D442B-14FD-26CD-3B77-982E03377C30}"/>
                </a:ext>
              </a:extLst>
            </p:cNvPr>
            <p:cNvSpPr/>
            <p:nvPr/>
          </p:nvSpPr>
          <p:spPr>
            <a:xfrm>
              <a:off x="4768225" y="3435806"/>
              <a:ext cx="99266" cy="715518"/>
            </a:xfrm>
            <a:custGeom>
              <a:avLst/>
              <a:gdLst/>
              <a:ahLst/>
              <a:cxnLst/>
              <a:rect l="l" t="t" r="r" b="b"/>
              <a:pathLst>
                <a:path w="1937" h="13962" extrusionOk="0">
                  <a:moveTo>
                    <a:pt x="0" y="0"/>
                  </a:moveTo>
                  <a:lnTo>
                    <a:pt x="0" y="12843"/>
                  </a:lnTo>
                  <a:lnTo>
                    <a:pt x="1937" y="13961"/>
                  </a:lnTo>
                  <a:lnTo>
                    <a:pt x="1937" y="1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3736;p72">
              <a:extLst>
                <a:ext uri="{FF2B5EF4-FFF2-40B4-BE49-F238E27FC236}">
                  <a16:creationId xmlns:a16="http://schemas.microsoft.com/office/drawing/2014/main" id="{D7D237D0-8DC9-43A3-59AD-FB596C1EA237}"/>
                </a:ext>
              </a:extLst>
            </p:cNvPr>
            <p:cNvSpPr/>
            <p:nvPr/>
          </p:nvSpPr>
          <p:spPr>
            <a:xfrm>
              <a:off x="4867440" y="3821033"/>
              <a:ext cx="99215" cy="330290"/>
            </a:xfrm>
            <a:custGeom>
              <a:avLst/>
              <a:gdLst/>
              <a:ahLst/>
              <a:cxnLst/>
              <a:rect l="l" t="t" r="r" b="b"/>
              <a:pathLst>
                <a:path w="1936" h="6445" extrusionOk="0">
                  <a:moveTo>
                    <a:pt x="1935" y="0"/>
                  </a:moveTo>
                  <a:lnTo>
                    <a:pt x="1" y="1118"/>
                  </a:lnTo>
                  <a:lnTo>
                    <a:pt x="1" y="6444"/>
                  </a:lnTo>
                  <a:lnTo>
                    <a:pt x="1935" y="5326"/>
                  </a:lnTo>
                  <a:lnTo>
                    <a:pt x="1935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3737;p72">
              <a:extLst>
                <a:ext uri="{FF2B5EF4-FFF2-40B4-BE49-F238E27FC236}">
                  <a16:creationId xmlns:a16="http://schemas.microsoft.com/office/drawing/2014/main" id="{C987494D-E98C-D59F-B9FF-D109D42A4003}"/>
                </a:ext>
              </a:extLst>
            </p:cNvPr>
            <p:cNvSpPr/>
            <p:nvPr/>
          </p:nvSpPr>
          <p:spPr>
            <a:xfrm>
              <a:off x="4768225" y="3821033"/>
              <a:ext cx="99266" cy="330290"/>
            </a:xfrm>
            <a:custGeom>
              <a:avLst/>
              <a:gdLst/>
              <a:ahLst/>
              <a:cxnLst/>
              <a:rect l="l" t="t" r="r" b="b"/>
              <a:pathLst>
                <a:path w="1937" h="6445" extrusionOk="0">
                  <a:moveTo>
                    <a:pt x="0" y="0"/>
                  </a:moveTo>
                  <a:lnTo>
                    <a:pt x="0" y="5326"/>
                  </a:lnTo>
                  <a:lnTo>
                    <a:pt x="1937" y="6444"/>
                  </a:lnTo>
                  <a:lnTo>
                    <a:pt x="1937" y="111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3738;p72">
              <a:extLst>
                <a:ext uri="{FF2B5EF4-FFF2-40B4-BE49-F238E27FC236}">
                  <a16:creationId xmlns:a16="http://schemas.microsoft.com/office/drawing/2014/main" id="{7CEE24CB-6364-97EA-0435-CB7C2F85C126}"/>
                </a:ext>
              </a:extLst>
            </p:cNvPr>
            <p:cNvSpPr/>
            <p:nvPr/>
          </p:nvSpPr>
          <p:spPr>
            <a:xfrm>
              <a:off x="4768225" y="3377743"/>
              <a:ext cx="198430" cy="115358"/>
            </a:xfrm>
            <a:custGeom>
              <a:avLst/>
              <a:gdLst/>
              <a:ahLst/>
              <a:cxnLst/>
              <a:rect l="l" t="t" r="r" b="b"/>
              <a:pathLst>
                <a:path w="3872" h="2251" extrusionOk="0">
                  <a:moveTo>
                    <a:pt x="1937" y="0"/>
                  </a:moveTo>
                  <a:lnTo>
                    <a:pt x="0" y="1133"/>
                  </a:lnTo>
                  <a:lnTo>
                    <a:pt x="1937" y="2251"/>
                  </a:lnTo>
                  <a:lnTo>
                    <a:pt x="3871" y="1133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3739;p72">
              <a:extLst>
                <a:ext uri="{FF2B5EF4-FFF2-40B4-BE49-F238E27FC236}">
                  <a16:creationId xmlns:a16="http://schemas.microsoft.com/office/drawing/2014/main" id="{A93655F4-2059-0CA4-5DFB-953FC591A86D}"/>
                </a:ext>
              </a:extLst>
            </p:cNvPr>
            <p:cNvSpPr/>
            <p:nvPr/>
          </p:nvSpPr>
          <p:spPr>
            <a:xfrm>
              <a:off x="4767917" y="3930959"/>
              <a:ext cx="99420" cy="96807"/>
            </a:xfrm>
            <a:custGeom>
              <a:avLst/>
              <a:gdLst/>
              <a:ahLst/>
              <a:cxnLst/>
              <a:rect l="l" t="t" r="r" b="b"/>
              <a:pathLst>
                <a:path w="1940" h="1889" extrusionOk="0">
                  <a:moveTo>
                    <a:pt x="1940" y="0"/>
                  </a:moveTo>
                  <a:lnTo>
                    <a:pt x="0" y="787"/>
                  </a:lnTo>
                  <a:lnTo>
                    <a:pt x="6" y="1889"/>
                  </a:lnTo>
                  <a:lnTo>
                    <a:pt x="1940" y="1107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3740;p72">
              <a:extLst>
                <a:ext uri="{FF2B5EF4-FFF2-40B4-BE49-F238E27FC236}">
                  <a16:creationId xmlns:a16="http://schemas.microsoft.com/office/drawing/2014/main" id="{A711950E-0B5A-1213-D8E5-03E4AFD46D9E}"/>
                </a:ext>
              </a:extLst>
            </p:cNvPr>
            <p:cNvSpPr/>
            <p:nvPr/>
          </p:nvSpPr>
          <p:spPr>
            <a:xfrm>
              <a:off x="4768225" y="4052877"/>
              <a:ext cx="99113" cy="73899"/>
            </a:xfrm>
            <a:custGeom>
              <a:avLst/>
              <a:gdLst/>
              <a:ahLst/>
              <a:cxnLst/>
              <a:rect l="l" t="t" r="r" b="b"/>
              <a:pathLst>
                <a:path w="1934" h="1442" extrusionOk="0">
                  <a:moveTo>
                    <a:pt x="1934" y="1"/>
                  </a:moveTo>
                  <a:lnTo>
                    <a:pt x="0" y="784"/>
                  </a:lnTo>
                  <a:lnTo>
                    <a:pt x="0" y="802"/>
                  </a:lnTo>
                  <a:lnTo>
                    <a:pt x="1107" y="1442"/>
                  </a:lnTo>
                  <a:lnTo>
                    <a:pt x="1934" y="1107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3741;p72">
              <a:extLst>
                <a:ext uri="{FF2B5EF4-FFF2-40B4-BE49-F238E27FC236}">
                  <a16:creationId xmlns:a16="http://schemas.microsoft.com/office/drawing/2014/main" id="{6750A86C-648D-C093-CDA1-D10A01CA992E}"/>
                </a:ext>
              </a:extLst>
            </p:cNvPr>
            <p:cNvSpPr/>
            <p:nvPr/>
          </p:nvSpPr>
          <p:spPr>
            <a:xfrm>
              <a:off x="4767917" y="3837996"/>
              <a:ext cx="87479" cy="68620"/>
            </a:xfrm>
            <a:custGeom>
              <a:avLst/>
              <a:gdLst/>
              <a:ahLst/>
              <a:cxnLst/>
              <a:rect l="l" t="t" r="r" b="b"/>
              <a:pathLst>
                <a:path w="1707" h="1339" extrusionOk="0">
                  <a:moveTo>
                    <a:pt x="581" y="0"/>
                  </a:moveTo>
                  <a:lnTo>
                    <a:pt x="0" y="235"/>
                  </a:lnTo>
                  <a:lnTo>
                    <a:pt x="6" y="1339"/>
                  </a:lnTo>
                  <a:lnTo>
                    <a:pt x="1707" y="650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3742;p72">
              <a:extLst>
                <a:ext uri="{FF2B5EF4-FFF2-40B4-BE49-F238E27FC236}">
                  <a16:creationId xmlns:a16="http://schemas.microsoft.com/office/drawing/2014/main" id="{F534010A-40B2-A344-0E24-C80B7B007F6D}"/>
                </a:ext>
              </a:extLst>
            </p:cNvPr>
            <p:cNvSpPr/>
            <p:nvPr/>
          </p:nvSpPr>
          <p:spPr>
            <a:xfrm>
              <a:off x="4867286" y="3823596"/>
              <a:ext cx="94808" cy="164146"/>
            </a:xfrm>
            <a:custGeom>
              <a:avLst/>
              <a:gdLst/>
              <a:ahLst/>
              <a:cxnLst/>
              <a:rect l="l" t="t" r="r" b="b"/>
              <a:pathLst>
                <a:path w="1850" h="3203" extrusionOk="0">
                  <a:moveTo>
                    <a:pt x="1850" y="1"/>
                  </a:moveTo>
                  <a:lnTo>
                    <a:pt x="891" y="553"/>
                  </a:lnTo>
                  <a:lnTo>
                    <a:pt x="1" y="2095"/>
                  </a:lnTo>
                  <a:lnTo>
                    <a:pt x="1" y="320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3743;p72">
              <a:extLst>
                <a:ext uri="{FF2B5EF4-FFF2-40B4-BE49-F238E27FC236}">
                  <a16:creationId xmlns:a16="http://schemas.microsoft.com/office/drawing/2014/main" id="{DB9A1290-7B06-A617-ADC9-0B125F96274C}"/>
                </a:ext>
              </a:extLst>
            </p:cNvPr>
            <p:cNvSpPr/>
            <p:nvPr/>
          </p:nvSpPr>
          <p:spPr>
            <a:xfrm>
              <a:off x="4867286" y="3881146"/>
              <a:ext cx="99266" cy="228513"/>
            </a:xfrm>
            <a:custGeom>
              <a:avLst/>
              <a:gdLst/>
              <a:ahLst/>
              <a:cxnLst/>
              <a:rect l="l" t="t" r="r" b="b"/>
              <a:pathLst>
                <a:path w="1937" h="4459" extrusionOk="0">
                  <a:moveTo>
                    <a:pt x="1937" y="0"/>
                  </a:moveTo>
                  <a:lnTo>
                    <a:pt x="1" y="3353"/>
                  </a:lnTo>
                  <a:lnTo>
                    <a:pt x="1" y="4458"/>
                  </a:lnTo>
                  <a:lnTo>
                    <a:pt x="1937" y="1106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3744;p72">
              <a:extLst>
                <a:ext uri="{FF2B5EF4-FFF2-40B4-BE49-F238E27FC236}">
                  <a16:creationId xmlns:a16="http://schemas.microsoft.com/office/drawing/2014/main" id="{9096059F-37F3-F311-C11A-F9A64E3C6F53}"/>
                </a:ext>
              </a:extLst>
            </p:cNvPr>
            <p:cNvSpPr/>
            <p:nvPr/>
          </p:nvSpPr>
          <p:spPr>
            <a:xfrm>
              <a:off x="4888400" y="4003987"/>
              <a:ext cx="78409" cy="135140"/>
            </a:xfrm>
            <a:custGeom>
              <a:avLst/>
              <a:gdLst/>
              <a:ahLst/>
              <a:cxnLst/>
              <a:rect l="l" t="t" r="r" b="b"/>
              <a:pathLst>
                <a:path w="1530" h="2637" extrusionOk="0">
                  <a:moveTo>
                    <a:pt x="1522" y="1"/>
                  </a:moveTo>
                  <a:lnTo>
                    <a:pt x="1" y="2636"/>
                  </a:lnTo>
                  <a:lnTo>
                    <a:pt x="958" y="2083"/>
                  </a:lnTo>
                  <a:lnTo>
                    <a:pt x="1530" y="1094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3745;p72">
              <a:extLst>
                <a:ext uri="{FF2B5EF4-FFF2-40B4-BE49-F238E27FC236}">
                  <a16:creationId xmlns:a16="http://schemas.microsoft.com/office/drawing/2014/main" id="{3405A970-3455-01F6-7BE3-0E27714BD79A}"/>
                </a:ext>
              </a:extLst>
            </p:cNvPr>
            <p:cNvSpPr/>
            <p:nvPr/>
          </p:nvSpPr>
          <p:spPr>
            <a:xfrm>
              <a:off x="2976204" y="887631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1"/>
                  </a:moveTo>
                  <a:lnTo>
                    <a:pt x="0" y="303"/>
                  </a:lnTo>
                  <a:lnTo>
                    <a:pt x="71589" y="41589"/>
                  </a:lnTo>
                  <a:lnTo>
                    <a:pt x="72112" y="41286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3746;p72">
              <a:extLst>
                <a:ext uri="{FF2B5EF4-FFF2-40B4-BE49-F238E27FC236}">
                  <a16:creationId xmlns:a16="http://schemas.microsoft.com/office/drawing/2014/main" id="{44CD0D75-D04B-2AC4-BF26-A225F7760AB1}"/>
                </a:ext>
              </a:extLst>
            </p:cNvPr>
            <p:cNvSpPr/>
            <p:nvPr/>
          </p:nvSpPr>
          <p:spPr>
            <a:xfrm>
              <a:off x="2976204" y="903108"/>
              <a:ext cx="3668757" cy="2262218"/>
            </a:xfrm>
            <a:custGeom>
              <a:avLst/>
              <a:gdLst/>
              <a:ahLst/>
              <a:cxnLst/>
              <a:rect l="l" t="t" r="r" b="b"/>
              <a:pathLst>
                <a:path w="71589" h="44143" extrusionOk="0">
                  <a:moveTo>
                    <a:pt x="0" y="1"/>
                  </a:moveTo>
                  <a:lnTo>
                    <a:pt x="0" y="2857"/>
                  </a:lnTo>
                  <a:lnTo>
                    <a:pt x="71589" y="44143"/>
                  </a:lnTo>
                  <a:lnTo>
                    <a:pt x="71589" y="412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3747;p72">
              <a:extLst>
                <a:ext uri="{FF2B5EF4-FFF2-40B4-BE49-F238E27FC236}">
                  <a16:creationId xmlns:a16="http://schemas.microsoft.com/office/drawing/2014/main" id="{65616300-EE84-A1CD-96BC-821A87859069}"/>
                </a:ext>
              </a:extLst>
            </p:cNvPr>
            <p:cNvSpPr/>
            <p:nvPr/>
          </p:nvSpPr>
          <p:spPr>
            <a:xfrm>
              <a:off x="6644907" y="3003432"/>
              <a:ext cx="26854" cy="161891"/>
            </a:xfrm>
            <a:custGeom>
              <a:avLst/>
              <a:gdLst/>
              <a:ahLst/>
              <a:cxnLst/>
              <a:rect l="l" t="t" r="r" b="b"/>
              <a:pathLst>
                <a:path w="524" h="3159" extrusionOk="0">
                  <a:moveTo>
                    <a:pt x="524" y="0"/>
                  </a:moveTo>
                  <a:lnTo>
                    <a:pt x="1" y="303"/>
                  </a:lnTo>
                  <a:lnTo>
                    <a:pt x="1" y="3159"/>
                  </a:lnTo>
                  <a:lnTo>
                    <a:pt x="524" y="285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3748;p72">
              <a:extLst>
                <a:ext uri="{FF2B5EF4-FFF2-40B4-BE49-F238E27FC236}">
                  <a16:creationId xmlns:a16="http://schemas.microsoft.com/office/drawing/2014/main" id="{12F08C13-54B1-9831-DF9C-A8142E0D4BBC}"/>
                </a:ext>
              </a:extLst>
            </p:cNvPr>
            <p:cNvSpPr/>
            <p:nvPr/>
          </p:nvSpPr>
          <p:spPr>
            <a:xfrm>
              <a:off x="6494598" y="2501156"/>
              <a:ext cx="99215" cy="715466"/>
            </a:xfrm>
            <a:custGeom>
              <a:avLst/>
              <a:gdLst/>
              <a:ahLst/>
              <a:cxnLst/>
              <a:rect l="l" t="t" r="r" b="b"/>
              <a:pathLst>
                <a:path w="1936" h="13961" extrusionOk="0">
                  <a:moveTo>
                    <a:pt x="1936" y="0"/>
                  </a:moveTo>
                  <a:lnTo>
                    <a:pt x="1" y="1118"/>
                  </a:lnTo>
                  <a:lnTo>
                    <a:pt x="1" y="13961"/>
                  </a:lnTo>
                  <a:lnTo>
                    <a:pt x="1936" y="12845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3749;p72">
              <a:extLst>
                <a:ext uri="{FF2B5EF4-FFF2-40B4-BE49-F238E27FC236}">
                  <a16:creationId xmlns:a16="http://schemas.microsoft.com/office/drawing/2014/main" id="{9E7726D5-5FDE-18FD-E74E-C15BCF62593E}"/>
                </a:ext>
              </a:extLst>
            </p:cNvPr>
            <p:cNvSpPr/>
            <p:nvPr/>
          </p:nvSpPr>
          <p:spPr>
            <a:xfrm>
              <a:off x="6395383" y="2501156"/>
              <a:ext cx="99266" cy="715466"/>
            </a:xfrm>
            <a:custGeom>
              <a:avLst/>
              <a:gdLst/>
              <a:ahLst/>
              <a:cxnLst/>
              <a:rect l="l" t="t" r="r" b="b"/>
              <a:pathLst>
                <a:path w="1937" h="13961" extrusionOk="0">
                  <a:moveTo>
                    <a:pt x="1" y="0"/>
                  </a:moveTo>
                  <a:lnTo>
                    <a:pt x="1" y="12845"/>
                  </a:lnTo>
                  <a:lnTo>
                    <a:pt x="1937" y="13961"/>
                  </a:lnTo>
                  <a:lnTo>
                    <a:pt x="1937" y="1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3750;p72">
              <a:extLst>
                <a:ext uri="{FF2B5EF4-FFF2-40B4-BE49-F238E27FC236}">
                  <a16:creationId xmlns:a16="http://schemas.microsoft.com/office/drawing/2014/main" id="{EF0DF098-6D1A-6FFF-A05D-5381E3324AFC}"/>
                </a:ext>
              </a:extLst>
            </p:cNvPr>
            <p:cNvSpPr/>
            <p:nvPr/>
          </p:nvSpPr>
          <p:spPr>
            <a:xfrm>
              <a:off x="6494598" y="2886383"/>
              <a:ext cx="99215" cy="330239"/>
            </a:xfrm>
            <a:custGeom>
              <a:avLst/>
              <a:gdLst/>
              <a:ahLst/>
              <a:cxnLst/>
              <a:rect l="l" t="t" r="r" b="b"/>
              <a:pathLst>
                <a:path w="1936" h="6444" extrusionOk="0">
                  <a:moveTo>
                    <a:pt x="1936" y="0"/>
                  </a:moveTo>
                  <a:lnTo>
                    <a:pt x="1" y="1118"/>
                  </a:lnTo>
                  <a:lnTo>
                    <a:pt x="1" y="6444"/>
                  </a:lnTo>
                  <a:lnTo>
                    <a:pt x="1936" y="5328"/>
                  </a:lnTo>
                  <a:lnTo>
                    <a:pt x="1936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3751;p72">
              <a:extLst>
                <a:ext uri="{FF2B5EF4-FFF2-40B4-BE49-F238E27FC236}">
                  <a16:creationId xmlns:a16="http://schemas.microsoft.com/office/drawing/2014/main" id="{8E5A1708-4F4F-CB17-36B9-1F9AA42D2622}"/>
                </a:ext>
              </a:extLst>
            </p:cNvPr>
            <p:cNvSpPr/>
            <p:nvPr/>
          </p:nvSpPr>
          <p:spPr>
            <a:xfrm>
              <a:off x="6395383" y="2886383"/>
              <a:ext cx="99266" cy="330239"/>
            </a:xfrm>
            <a:custGeom>
              <a:avLst/>
              <a:gdLst/>
              <a:ahLst/>
              <a:cxnLst/>
              <a:rect l="l" t="t" r="r" b="b"/>
              <a:pathLst>
                <a:path w="1937" h="6444" extrusionOk="0">
                  <a:moveTo>
                    <a:pt x="1" y="0"/>
                  </a:moveTo>
                  <a:lnTo>
                    <a:pt x="1" y="5328"/>
                  </a:lnTo>
                  <a:lnTo>
                    <a:pt x="1937" y="6444"/>
                  </a:lnTo>
                  <a:lnTo>
                    <a:pt x="1937" y="11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3752;p72">
              <a:extLst>
                <a:ext uri="{FF2B5EF4-FFF2-40B4-BE49-F238E27FC236}">
                  <a16:creationId xmlns:a16="http://schemas.microsoft.com/office/drawing/2014/main" id="{DE1C4784-3521-8FBC-BB5B-6AC7FB415041}"/>
                </a:ext>
              </a:extLst>
            </p:cNvPr>
            <p:cNvSpPr/>
            <p:nvPr/>
          </p:nvSpPr>
          <p:spPr>
            <a:xfrm>
              <a:off x="6395383" y="2443144"/>
              <a:ext cx="198430" cy="115307"/>
            </a:xfrm>
            <a:custGeom>
              <a:avLst/>
              <a:gdLst/>
              <a:ahLst/>
              <a:cxnLst/>
              <a:rect l="l" t="t" r="r" b="b"/>
              <a:pathLst>
                <a:path w="3872" h="2250" extrusionOk="0">
                  <a:moveTo>
                    <a:pt x="1937" y="1"/>
                  </a:moveTo>
                  <a:lnTo>
                    <a:pt x="1" y="1132"/>
                  </a:lnTo>
                  <a:lnTo>
                    <a:pt x="1937" y="2250"/>
                  </a:lnTo>
                  <a:lnTo>
                    <a:pt x="3872" y="1132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3753;p72">
              <a:extLst>
                <a:ext uri="{FF2B5EF4-FFF2-40B4-BE49-F238E27FC236}">
                  <a16:creationId xmlns:a16="http://schemas.microsoft.com/office/drawing/2014/main" id="{54D58894-45C3-2DE5-4D00-C02A8CF31053}"/>
                </a:ext>
              </a:extLst>
            </p:cNvPr>
            <p:cNvSpPr/>
            <p:nvPr/>
          </p:nvSpPr>
          <p:spPr>
            <a:xfrm>
              <a:off x="6395075" y="2996360"/>
              <a:ext cx="99420" cy="96755"/>
            </a:xfrm>
            <a:custGeom>
              <a:avLst/>
              <a:gdLst/>
              <a:ahLst/>
              <a:cxnLst/>
              <a:rect l="l" t="t" r="r" b="b"/>
              <a:pathLst>
                <a:path w="1940" h="1888" extrusionOk="0">
                  <a:moveTo>
                    <a:pt x="1940" y="0"/>
                  </a:moveTo>
                  <a:lnTo>
                    <a:pt x="0" y="785"/>
                  </a:lnTo>
                  <a:lnTo>
                    <a:pt x="7" y="1888"/>
                  </a:lnTo>
                  <a:lnTo>
                    <a:pt x="1940" y="1106"/>
                  </a:lnTo>
                  <a:lnTo>
                    <a:pt x="194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3754;p72">
              <a:extLst>
                <a:ext uri="{FF2B5EF4-FFF2-40B4-BE49-F238E27FC236}">
                  <a16:creationId xmlns:a16="http://schemas.microsoft.com/office/drawing/2014/main" id="{67160663-AE49-8615-97C8-35B3DA1EBB42}"/>
                </a:ext>
              </a:extLst>
            </p:cNvPr>
            <p:cNvSpPr/>
            <p:nvPr/>
          </p:nvSpPr>
          <p:spPr>
            <a:xfrm>
              <a:off x="6395383" y="3118277"/>
              <a:ext cx="99113" cy="73848"/>
            </a:xfrm>
            <a:custGeom>
              <a:avLst/>
              <a:gdLst/>
              <a:ahLst/>
              <a:cxnLst/>
              <a:rect l="l" t="t" r="r" b="b"/>
              <a:pathLst>
                <a:path w="1934" h="1441" extrusionOk="0">
                  <a:moveTo>
                    <a:pt x="1934" y="1"/>
                  </a:moveTo>
                  <a:lnTo>
                    <a:pt x="1" y="783"/>
                  </a:lnTo>
                  <a:lnTo>
                    <a:pt x="1" y="803"/>
                  </a:lnTo>
                  <a:lnTo>
                    <a:pt x="1108" y="1441"/>
                  </a:lnTo>
                  <a:lnTo>
                    <a:pt x="1934" y="1106"/>
                  </a:lnTo>
                  <a:lnTo>
                    <a:pt x="193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3755;p72">
              <a:extLst>
                <a:ext uri="{FF2B5EF4-FFF2-40B4-BE49-F238E27FC236}">
                  <a16:creationId xmlns:a16="http://schemas.microsoft.com/office/drawing/2014/main" id="{F73F1E9C-743F-D9CE-B7DD-98D72BEB290C}"/>
                </a:ext>
              </a:extLst>
            </p:cNvPr>
            <p:cNvSpPr/>
            <p:nvPr/>
          </p:nvSpPr>
          <p:spPr>
            <a:xfrm>
              <a:off x="6395075" y="2903397"/>
              <a:ext cx="87479" cy="68569"/>
            </a:xfrm>
            <a:custGeom>
              <a:avLst/>
              <a:gdLst/>
              <a:ahLst/>
              <a:cxnLst/>
              <a:rect l="l" t="t" r="r" b="b"/>
              <a:pathLst>
                <a:path w="1707" h="1338" extrusionOk="0">
                  <a:moveTo>
                    <a:pt x="582" y="1"/>
                  </a:moveTo>
                  <a:lnTo>
                    <a:pt x="0" y="235"/>
                  </a:lnTo>
                  <a:lnTo>
                    <a:pt x="7" y="1338"/>
                  </a:lnTo>
                  <a:lnTo>
                    <a:pt x="1707" y="649"/>
                  </a:lnTo>
                  <a:lnTo>
                    <a:pt x="5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3756;p72">
              <a:extLst>
                <a:ext uri="{FF2B5EF4-FFF2-40B4-BE49-F238E27FC236}">
                  <a16:creationId xmlns:a16="http://schemas.microsoft.com/office/drawing/2014/main" id="{49816C07-4B41-2F88-66C5-97A46D7ADB26}"/>
                </a:ext>
              </a:extLst>
            </p:cNvPr>
            <p:cNvSpPr/>
            <p:nvPr/>
          </p:nvSpPr>
          <p:spPr>
            <a:xfrm>
              <a:off x="6494444" y="2888945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50" y="1"/>
                  </a:moveTo>
                  <a:lnTo>
                    <a:pt x="892" y="554"/>
                  </a:lnTo>
                  <a:lnTo>
                    <a:pt x="1" y="2096"/>
                  </a:lnTo>
                  <a:lnTo>
                    <a:pt x="1" y="3202"/>
                  </a:lnTo>
                  <a:lnTo>
                    <a:pt x="185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3757;p72">
              <a:extLst>
                <a:ext uri="{FF2B5EF4-FFF2-40B4-BE49-F238E27FC236}">
                  <a16:creationId xmlns:a16="http://schemas.microsoft.com/office/drawing/2014/main" id="{60298171-3C67-807C-1A79-4C4EDD993F33}"/>
                </a:ext>
              </a:extLst>
            </p:cNvPr>
            <p:cNvSpPr/>
            <p:nvPr/>
          </p:nvSpPr>
          <p:spPr>
            <a:xfrm>
              <a:off x="6494444" y="2946445"/>
              <a:ext cx="99318" cy="228615"/>
            </a:xfrm>
            <a:custGeom>
              <a:avLst/>
              <a:gdLst/>
              <a:ahLst/>
              <a:cxnLst/>
              <a:rect l="l" t="t" r="r" b="b"/>
              <a:pathLst>
                <a:path w="1938" h="4461" extrusionOk="0">
                  <a:moveTo>
                    <a:pt x="1937" y="1"/>
                  </a:moveTo>
                  <a:lnTo>
                    <a:pt x="1" y="3354"/>
                  </a:lnTo>
                  <a:lnTo>
                    <a:pt x="1" y="4461"/>
                  </a:lnTo>
                  <a:lnTo>
                    <a:pt x="1937" y="1108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3758;p72">
              <a:extLst>
                <a:ext uri="{FF2B5EF4-FFF2-40B4-BE49-F238E27FC236}">
                  <a16:creationId xmlns:a16="http://schemas.microsoft.com/office/drawing/2014/main" id="{0F7B4E0A-BB00-4A91-78E1-9BEA7EA1A37B}"/>
                </a:ext>
              </a:extLst>
            </p:cNvPr>
            <p:cNvSpPr/>
            <p:nvPr/>
          </p:nvSpPr>
          <p:spPr>
            <a:xfrm>
              <a:off x="6515609" y="3069439"/>
              <a:ext cx="78357" cy="135037"/>
            </a:xfrm>
            <a:custGeom>
              <a:avLst/>
              <a:gdLst/>
              <a:ahLst/>
              <a:cxnLst/>
              <a:rect l="l" t="t" r="r" b="b"/>
              <a:pathLst>
                <a:path w="1529" h="2635" extrusionOk="0">
                  <a:moveTo>
                    <a:pt x="1521" y="0"/>
                  </a:moveTo>
                  <a:lnTo>
                    <a:pt x="0" y="2634"/>
                  </a:lnTo>
                  <a:lnTo>
                    <a:pt x="957" y="2082"/>
                  </a:lnTo>
                  <a:lnTo>
                    <a:pt x="1529" y="1092"/>
                  </a:lnTo>
                  <a:lnTo>
                    <a:pt x="152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3759;p72">
              <a:extLst>
                <a:ext uri="{FF2B5EF4-FFF2-40B4-BE49-F238E27FC236}">
                  <a16:creationId xmlns:a16="http://schemas.microsoft.com/office/drawing/2014/main" id="{D7F8E2A9-622D-71D8-45EC-5516C1C68682}"/>
                </a:ext>
              </a:extLst>
            </p:cNvPr>
            <p:cNvSpPr/>
            <p:nvPr/>
          </p:nvSpPr>
          <p:spPr>
            <a:xfrm>
              <a:off x="2277547" y="887631"/>
              <a:ext cx="752672" cy="432888"/>
            </a:xfrm>
            <a:custGeom>
              <a:avLst/>
              <a:gdLst/>
              <a:ahLst/>
              <a:cxnLst/>
              <a:rect l="l" t="t" r="r" b="b"/>
              <a:pathLst>
                <a:path w="14687" h="8447" extrusionOk="0">
                  <a:moveTo>
                    <a:pt x="14162" y="1"/>
                  </a:moveTo>
                  <a:lnTo>
                    <a:pt x="1" y="8155"/>
                  </a:lnTo>
                  <a:lnTo>
                    <a:pt x="542" y="8447"/>
                  </a:lnTo>
                  <a:lnTo>
                    <a:pt x="14687" y="303"/>
                  </a:lnTo>
                  <a:lnTo>
                    <a:pt x="1416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3760;p72">
              <a:extLst>
                <a:ext uri="{FF2B5EF4-FFF2-40B4-BE49-F238E27FC236}">
                  <a16:creationId xmlns:a16="http://schemas.microsoft.com/office/drawing/2014/main" id="{64397A23-1ABF-D4D9-1169-409069F1F954}"/>
                </a:ext>
              </a:extLst>
            </p:cNvPr>
            <p:cNvSpPr/>
            <p:nvPr/>
          </p:nvSpPr>
          <p:spPr>
            <a:xfrm>
              <a:off x="1198635" y="1511619"/>
              <a:ext cx="748367" cy="430786"/>
            </a:xfrm>
            <a:custGeom>
              <a:avLst/>
              <a:gdLst/>
              <a:ahLst/>
              <a:cxnLst/>
              <a:rect l="l" t="t" r="r" b="b"/>
              <a:pathLst>
                <a:path w="14603" h="8406" extrusionOk="0">
                  <a:moveTo>
                    <a:pt x="14092" y="1"/>
                  </a:moveTo>
                  <a:lnTo>
                    <a:pt x="1" y="8103"/>
                  </a:lnTo>
                  <a:lnTo>
                    <a:pt x="523" y="8406"/>
                  </a:lnTo>
                  <a:lnTo>
                    <a:pt x="14602" y="312"/>
                  </a:lnTo>
                  <a:lnTo>
                    <a:pt x="1409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3761;p72">
              <a:extLst>
                <a:ext uri="{FF2B5EF4-FFF2-40B4-BE49-F238E27FC236}">
                  <a16:creationId xmlns:a16="http://schemas.microsoft.com/office/drawing/2014/main" id="{BBCA0E7F-9FAE-3F06-1B8B-C04AF1789CB5}"/>
                </a:ext>
              </a:extLst>
            </p:cNvPr>
            <p:cNvSpPr/>
            <p:nvPr/>
          </p:nvSpPr>
          <p:spPr>
            <a:xfrm>
              <a:off x="2305272" y="918687"/>
              <a:ext cx="696607" cy="548297"/>
            </a:xfrm>
            <a:custGeom>
              <a:avLst/>
              <a:gdLst/>
              <a:ahLst/>
              <a:cxnLst/>
              <a:rect l="l" t="t" r="r" b="b"/>
              <a:pathLst>
                <a:path w="13593" h="10699" extrusionOk="0">
                  <a:moveTo>
                    <a:pt x="13592" y="0"/>
                  </a:moveTo>
                  <a:lnTo>
                    <a:pt x="1" y="7841"/>
                  </a:lnTo>
                  <a:lnTo>
                    <a:pt x="1" y="10699"/>
                  </a:lnTo>
                  <a:lnTo>
                    <a:pt x="13592" y="2857"/>
                  </a:lnTo>
                  <a:lnTo>
                    <a:pt x="13592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3762;p72">
              <a:extLst>
                <a:ext uri="{FF2B5EF4-FFF2-40B4-BE49-F238E27FC236}">
                  <a16:creationId xmlns:a16="http://schemas.microsoft.com/office/drawing/2014/main" id="{CD4E6D0A-3C0E-6E7A-C583-39DF35A5A726}"/>
                </a:ext>
              </a:extLst>
            </p:cNvPr>
            <p:cNvSpPr/>
            <p:nvPr/>
          </p:nvSpPr>
          <p:spPr>
            <a:xfrm>
              <a:off x="1225437" y="1527609"/>
              <a:ext cx="721565" cy="561160"/>
            </a:xfrm>
            <a:custGeom>
              <a:avLst/>
              <a:gdLst/>
              <a:ahLst/>
              <a:cxnLst/>
              <a:rect l="l" t="t" r="r" b="b"/>
              <a:pathLst>
                <a:path w="14080" h="10950" extrusionOk="0">
                  <a:moveTo>
                    <a:pt x="14079" y="0"/>
                  </a:moveTo>
                  <a:lnTo>
                    <a:pt x="0" y="8094"/>
                  </a:lnTo>
                  <a:lnTo>
                    <a:pt x="0" y="10950"/>
                  </a:lnTo>
                  <a:lnTo>
                    <a:pt x="14079" y="2856"/>
                  </a:lnTo>
                  <a:lnTo>
                    <a:pt x="14079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3763;p72">
              <a:extLst>
                <a:ext uri="{FF2B5EF4-FFF2-40B4-BE49-F238E27FC236}">
                  <a16:creationId xmlns:a16="http://schemas.microsoft.com/office/drawing/2014/main" id="{4F35FF10-B2E5-4E7B-9CA9-2E072BB87087}"/>
                </a:ext>
              </a:extLst>
            </p:cNvPr>
            <p:cNvSpPr/>
            <p:nvPr/>
          </p:nvSpPr>
          <p:spPr>
            <a:xfrm>
              <a:off x="2277547" y="1305554"/>
              <a:ext cx="27776" cy="161430"/>
            </a:xfrm>
            <a:custGeom>
              <a:avLst/>
              <a:gdLst/>
              <a:ahLst/>
              <a:cxnLst/>
              <a:rect l="l" t="t" r="r" b="b"/>
              <a:pathLst>
                <a:path w="542" h="3150" extrusionOk="0">
                  <a:moveTo>
                    <a:pt x="1" y="0"/>
                  </a:moveTo>
                  <a:lnTo>
                    <a:pt x="1" y="2851"/>
                  </a:lnTo>
                  <a:lnTo>
                    <a:pt x="542" y="3150"/>
                  </a:lnTo>
                  <a:lnTo>
                    <a:pt x="542" y="2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3764;p72">
              <a:extLst>
                <a:ext uri="{FF2B5EF4-FFF2-40B4-BE49-F238E27FC236}">
                  <a16:creationId xmlns:a16="http://schemas.microsoft.com/office/drawing/2014/main" id="{841A6FF6-22B0-B5FF-D8C2-01CF61693423}"/>
                </a:ext>
              </a:extLst>
            </p:cNvPr>
            <p:cNvSpPr/>
            <p:nvPr/>
          </p:nvSpPr>
          <p:spPr>
            <a:xfrm>
              <a:off x="3011872" y="486210"/>
              <a:ext cx="99215" cy="715518"/>
            </a:xfrm>
            <a:custGeom>
              <a:avLst/>
              <a:gdLst/>
              <a:ahLst/>
              <a:cxnLst/>
              <a:rect l="l" t="t" r="r" b="b"/>
              <a:pathLst>
                <a:path w="1936" h="13962" extrusionOk="0">
                  <a:moveTo>
                    <a:pt x="1935" y="1"/>
                  </a:moveTo>
                  <a:lnTo>
                    <a:pt x="0" y="1119"/>
                  </a:lnTo>
                  <a:lnTo>
                    <a:pt x="0" y="13962"/>
                  </a:lnTo>
                  <a:lnTo>
                    <a:pt x="1935" y="12844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3765;p72">
              <a:extLst>
                <a:ext uri="{FF2B5EF4-FFF2-40B4-BE49-F238E27FC236}">
                  <a16:creationId xmlns:a16="http://schemas.microsoft.com/office/drawing/2014/main" id="{C486BA5F-765E-9332-BF7D-5FDDAEF888A9}"/>
                </a:ext>
              </a:extLst>
            </p:cNvPr>
            <p:cNvSpPr/>
            <p:nvPr/>
          </p:nvSpPr>
          <p:spPr>
            <a:xfrm>
              <a:off x="2912657" y="486210"/>
              <a:ext cx="99266" cy="715518"/>
            </a:xfrm>
            <a:custGeom>
              <a:avLst/>
              <a:gdLst/>
              <a:ahLst/>
              <a:cxnLst/>
              <a:rect l="l" t="t" r="r" b="b"/>
              <a:pathLst>
                <a:path w="1937" h="13962" extrusionOk="0">
                  <a:moveTo>
                    <a:pt x="0" y="1"/>
                  </a:moveTo>
                  <a:lnTo>
                    <a:pt x="0" y="12844"/>
                  </a:lnTo>
                  <a:lnTo>
                    <a:pt x="1936" y="13962"/>
                  </a:lnTo>
                  <a:lnTo>
                    <a:pt x="1936" y="1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3766;p72">
              <a:extLst>
                <a:ext uri="{FF2B5EF4-FFF2-40B4-BE49-F238E27FC236}">
                  <a16:creationId xmlns:a16="http://schemas.microsoft.com/office/drawing/2014/main" id="{33A76E44-098F-7F7C-14A4-DD7B4402EFAA}"/>
                </a:ext>
              </a:extLst>
            </p:cNvPr>
            <p:cNvSpPr/>
            <p:nvPr/>
          </p:nvSpPr>
          <p:spPr>
            <a:xfrm>
              <a:off x="3011872" y="871437"/>
              <a:ext cx="99215" cy="330290"/>
            </a:xfrm>
            <a:custGeom>
              <a:avLst/>
              <a:gdLst/>
              <a:ahLst/>
              <a:cxnLst/>
              <a:rect l="l" t="t" r="r" b="b"/>
              <a:pathLst>
                <a:path w="1936" h="6445" extrusionOk="0">
                  <a:moveTo>
                    <a:pt x="1935" y="1"/>
                  </a:moveTo>
                  <a:lnTo>
                    <a:pt x="0" y="1119"/>
                  </a:lnTo>
                  <a:lnTo>
                    <a:pt x="0" y="6445"/>
                  </a:lnTo>
                  <a:lnTo>
                    <a:pt x="1935" y="532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3767;p72">
              <a:extLst>
                <a:ext uri="{FF2B5EF4-FFF2-40B4-BE49-F238E27FC236}">
                  <a16:creationId xmlns:a16="http://schemas.microsoft.com/office/drawing/2014/main" id="{3CBD6446-8F99-8C7D-FD70-15E4E4376E51}"/>
                </a:ext>
              </a:extLst>
            </p:cNvPr>
            <p:cNvSpPr/>
            <p:nvPr/>
          </p:nvSpPr>
          <p:spPr>
            <a:xfrm>
              <a:off x="2912657" y="871437"/>
              <a:ext cx="99266" cy="330290"/>
            </a:xfrm>
            <a:custGeom>
              <a:avLst/>
              <a:gdLst/>
              <a:ahLst/>
              <a:cxnLst/>
              <a:rect l="l" t="t" r="r" b="b"/>
              <a:pathLst>
                <a:path w="1937" h="6445" extrusionOk="0">
                  <a:moveTo>
                    <a:pt x="0" y="1"/>
                  </a:moveTo>
                  <a:lnTo>
                    <a:pt x="0" y="5327"/>
                  </a:lnTo>
                  <a:lnTo>
                    <a:pt x="1936" y="6445"/>
                  </a:lnTo>
                  <a:lnTo>
                    <a:pt x="1936" y="11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3768;p72">
              <a:extLst>
                <a:ext uri="{FF2B5EF4-FFF2-40B4-BE49-F238E27FC236}">
                  <a16:creationId xmlns:a16="http://schemas.microsoft.com/office/drawing/2014/main" id="{BBFE3716-618B-512A-C09A-3555B5CC5558}"/>
                </a:ext>
              </a:extLst>
            </p:cNvPr>
            <p:cNvSpPr/>
            <p:nvPr/>
          </p:nvSpPr>
          <p:spPr>
            <a:xfrm>
              <a:off x="2912657" y="428146"/>
              <a:ext cx="198430" cy="115409"/>
            </a:xfrm>
            <a:custGeom>
              <a:avLst/>
              <a:gdLst/>
              <a:ahLst/>
              <a:cxnLst/>
              <a:rect l="l" t="t" r="r" b="b"/>
              <a:pathLst>
                <a:path w="3872" h="2252" extrusionOk="0">
                  <a:moveTo>
                    <a:pt x="1936" y="1"/>
                  </a:moveTo>
                  <a:lnTo>
                    <a:pt x="0" y="1134"/>
                  </a:lnTo>
                  <a:lnTo>
                    <a:pt x="1936" y="2252"/>
                  </a:lnTo>
                  <a:lnTo>
                    <a:pt x="3871" y="1134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3769;p72">
              <a:extLst>
                <a:ext uri="{FF2B5EF4-FFF2-40B4-BE49-F238E27FC236}">
                  <a16:creationId xmlns:a16="http://schemas.microsoft.com/office/drawing/2014/main" id="{76E2F8A5-E2A5-7C6F-58B8-40123B747177}"/>
                </a:ext>
              </a:extLst>
            </p:cNvPr>
            <p:cNvSpPr/>
            <p:nvPr/>
          </p:nvSpPr>
          <p:spPr>
            <a:xfrm>
              <a:off x="2912298" y="981362"/>
              <a:ext cx="99471" cy="96858"/>
            </a:xfrm>
            <a:custGeom>
              <a:avLst/>
              <a:gdLst/>
              <a:ahLst/>
              <a:cxnLst/>
              <a:rect l="l" t="t" r="r" b="b"/>
              <a:pathLst>
                <a:path w="1941" h="1890" extrusionOk="0">
                  <a:moveTo>
                    <a:pt x="1940" y="1"/>
                  </a:moveTo>
                  <a:lnTo>
                    <a:pt x="1" y="787"/>
                  </a:lnTo>
                  <a:lnTo>
                    <a:pt x="7" y="1890"/>
                  </a:lnTo>
                  <a:lnTo>
                    <a:pt x="1940" y="1108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3770;p72">
              <a:extLst>
                <a:ext uri="{FF2B5EF4-FFF2-40B4-BE49-F238E27FC236}">
                  <a16:creationId xmlns:a16="http://schemas.microsoft.com/office/drawing/2014/main" id="{0CD77ECF-4BBB-D793-4680-088621A6E114}"/>
                </a:ext>
              </a:extLst>
            </p:cNvPr>
            <p:cNvSpPr/>
            <p:nvPr/>
          </p:nvSpPr>
          <p:spPr>
            <a:xfrm>
              <a:off x="2912657" y="1103331"/>
              <a:ext cx="99113" cy="73899"/>
            </a:xfrm>
            <a:custGeom>
              <a:avLst/>
              <a:gdLst/>
              <a:ahLst/>
              <a:cxnLst/>
              <a:rect l="l" t="t" r="r" b="b"/>
              <a:pathLst>
                <a:path w="1934" h="1442" extrusionOk="0">
                  <a:moveTo>
                    <a:pt x="1933" y="0"/>
                  </a:moveTo>
                  <a:lnTo>
                    <a:pt x="0" y="784"/>
                  </a:lnTo>
                  <a:lnTo>
                    <a:pt x="0" y="802"/>
                  </a:lnTo>
                  <a:lnTo>
                    <a:pt x="1107" y="1441"/>
                  </a:lnTo>
                  <a:lnTo>
                    <a:pt x="1933" y="1107"/>
                  </a:lnTo>
                  <a:lnTo>
                    <a:pt x="193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3771;p72">
              <a:extLst>
                <a:ext uri="{FF2B5EF4-FFF2-40B4-BE49-F238E27FC236}">
                  <a16:creationId xmlns:a16="http://schemas.microsoft.com/office/drawing/2014/main" id="{63CF5ADD-0FB6-EC4B-D9C2-0989C2DA7417}"/>
                </a:ext>
              </a:extLst>
            </p:cNvPr>
            <p:cNvSpPr/>
            <p:nvPr/>
          </p:nvSpPr>
          <p:spPr>
            <a:xfrm>
              <a:off x="2912298" y="888451"/>
              <a:ext cx="87531" cy="68620"/>
            </a:xfrm>
            <a:custGeom>
              <a:avLst/>
              <a:gdLst/>
              <a:ahLst/>
              <a:cxnLst/>
              <a:rect l="l" t="t" r="r" b="b"/>
              <a:pathLst>
                <a:path w="1708" h="1339" extrusionOk="0">
                  <a:moveTo>
                    <a:pt x="582" y="0"/>
                  </a:moveTo>
                  <a:lnTo>
                    <a:pt x="1" y="235"/>
                  </a:lnTo>
                  <a:lnTo>
                    <a:pt x="7" y="1338"/>
                  </a:lnTo>
                  <a:lnTo>
                    <a:pt x="1707" y="6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3772;p72">
              <a:extLst>
                <a:ext uri="{FF2B5EF4-FFF2-40B4-BE49-F238E27FC236}">
                  <a16:creationId xmlns:a16="http://schemas.microsoft.com/office/drawing/2014/main" id="{E54FD12C-0591-5A6E-A673-C40E0A8DC055}"/>
                </a:ext>
              </a:extLst>
            </p:cNvPr>
            <p:cNvSpPr/>
            <p:nvPr/>
          </p:nvSpPr>
          <p:spPr>
            <a:xfrm>
              <a:off x="3011718" y="874050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49" y="0"/>
                  </a:moveTo>
                  <a:lnTo>
                    <a:pt x="891" y="552"/>
                  </a:lnTo>
                  <a:lnTo>
                    <a:pt x="0" y="2095"/>
                  </a:lnTo>
                  <a:lnTo>
                    <a:pt x="0" y="3202"/>
                  </a:lnTo>
                  <a:lnTo>
                    <a:pt x="184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3773;p72">
              <a:extLst>
                <a:ext uri="{FF2B5EF4-FFF2-40B4-BE49-F238E27FC236}">
                  <a16:creationId xmlns:a16="http://schemas.microsoft.com/office/drawing/2014/main" id="{C744E2D7-CAF4-6F64-05A4-1F1B638414BC}"/>
                </a:ext>
              </a:extLst>
            </p:cNvPr>
            <p:cNvSpPr/>
            <p:nvPr/>
          </p:nvSpPr>
          <p:spPr>
            <a:xfrm>
              <a:off x="3011718" y="931550"/>
              <a:ext cx="99266" cy="228564"/>
            </a:xfrm>
            <a:custGeom>
              <a:avLst/>
              <a:gdLst/>
              <a:ahLst/>
              <a:cxnLst/>
              <a:rect l="l" t="t" r="r" b="b"/>
              <a:pathLst>
                <a:path w="1937" h="4460" extrusionOk="0">
                  <a:moveTo>
                    <a:pt x="1937" y="1"/>
                  </a:moveTo>
                  <a:lnTo>
                    <a:pt x="0" y="3354"/>
                  </a:lnTo>
                  <a:lnTo>
                    <a:pt x="0" y="4459"/>
                  </a:lnTo>
                  <a:lnTo>
                    <a:pt x="1937" y="1106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3774;p72">
              <a:extLst>
                <a:ext uri="{FF2B5EF4-FFF2-40B4-BE49-F238E27FC236}">
                  <a16:creationId xmlns:a16="http://schemas.microsoft.com/office/drawing/2014/main" id="{8D19C4C7-B729-90A4-B08B-506544841324}"/>
                </a:ext>
              </a:extLst>
            </p:cNvPr>
            <p:cNvSpPr/>
            <p:nvPr/>
          </p:nvSpPr>
          <p:spPr>
            <a:xfrm>
              <a:off x="3032832" y="1054441"/>
              <a:ext cx="78409" cy="135140"/>
            </a:xfrm>
            <a:custGeom>
              <a:avLst/>
              <a:gdLst/>
              <a:ahLst/>
              <a:cxnLst/>
              <a:rect l="l" t="t" r="r" b="b"/>
              <a:pathLst>
                <a:path w="1530" h="2637" extrusionOk="0">
                  <a:moveTo>
                    <a:pt x="1522" y="1"/>
                  </a:moveTo>
                  <a:lnTo>
                    <a:pt x="1" y="2636"/>
                  </a:lnTo>
                  <a:lnTo>
                    <a:pt x="957" y="2083"/>
                  </a:lnTo>
                  <a:lnTo>
                    <a:pt x="1529" y="1094"/>
                  </a:lnTo>
                  <a:lnTo>
                    <a:pt x="152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3775;p72">
              <a:extLst>
                <a:ext uri="{FF2B5EF4-FFF2-40B4-BE49-F238E27FC236}">
                  <a16:creationId xmlns:a16="http://schemas.microsoft.com/office/drawing/2014/main" id="{C7D5B316-7342-727E-8EC9-A7B131196F90}"/>
                </a:ext>
              </a:extLst>
            </p:cNvPr>
            <p:cNvSpPr/>
            <p:nvPr/>
          </p:nvSpPr>
          <p:spPr>
            <a:xfrm>
              <a:off x="4840279" y="2987494"/>
              <a:ext cx="1831483" cy="1055084"/>
            </a:xfrm>
            <a:custGeom>
              <a:avLst/>
              <a:gdLst/>
              <a:ahLst/>
              <a:cxnLst/>
              <a:rect l="l" t="t" r="r" b="b"/>
              <a:pathLst>
                <a:path w="35738" h="20588" extrusionOk="0">
                  <a:moveTo>
                    <a:pt x="35227" y="0"/>
                  </a:moveTo>
                  <a:lnTo>
                    <a:pt x="0" y="20285"/>
                  </a:lnTo>
                  <a:lnTo>
                    <a:pt x="523" y="20587"/>
                  </a:lnTo>
                  <a:lnTo>
                    <a:pt x="35738" y="311"/>
                  </a:lnTo>
                  <a:lnTo>
                    <a:pt x="35227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3776;p72">
              <a:extLst>
                <a:ext uri="{FF2B5EF4-FFF2-40B4-BE49-F238E27FC236}">
                  <a16:creationId xmlns:a16="http://schemas.microsoft.com/office/drawing/2014/main" id="{74FCC52F-7819-F803-B55C-4D78196D9D64}"/>
                </a:ext>
              </a:extLst>
            </p:cNvPr>
            <p:cNvSpPr/>
            <p:nvPr/>
          </p:nvSpPr>
          <p:spPr>
            <a:xfrm>
              <a:off x="4867030" y="3003432"/>
              <a:ext cx="1808422" cy="1185508"/>
            </a:xfrm>
            <a:custGeom>
              <a:avLst/>
              <a:gdLst/>
              <a:ahLst/>
              <a:cxnLst/>
              <a:rect l="l" t="t" r="r" b="b"/>
              <a:pathLst>
                <a:path w="35288" h="23133" extrusionOk="0">
                  <a:moveTo>
                    <a:pt x="35216" y="0"/>
                  </a:moveTo>
                  <a:lnTo>
                    <a:pt x="1" y="20276"/>
                  </a:lnTo>
                  <a:lnTo>
                    <a:pt x="1" y="23132"/>
                  </a:lnTo>
                  <a:lnTo>
                    <a:pt x="35288" y="2844"/>
                  </a:lnTo>
                  <a:lnTo>
                    <a:pt x="35216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3777;p72">
              <a:extLst>
                <a:ext uri="{FF2B5EF4-FFF2-40B4-BE49-F238E27FC236}">
                  <a16:creationId xmlns:a16="http://schemas.microsoft.com/office/drawing/2014/main" id="{FF645227-4703-1254-95C5-DF52C9C0FAFA}"/>
                </a:ext>
              </a:extLst>
            </p:cNvPr>
            <p:cNvSpPr/>
            <p:nvPr/>
          </p:nvSpPr>
          <p:spPr>
            <a:xfrm>
              <a:off x="1384714" y="1420809"/>
              <a:ext cx="99266" cy="715569"/>
            </a:xfrm>
            <a:custGeom>
              <a:avLst/>
              <a:gdLst/>
              <a:ahLst/>
              <a:cxnLst/>
              <a:rect l="l" t="t" r="r" b="b"/>
              <a:pathLst>
                <a:path w="1937" h="13963" extrusionOk="0">
                  <a:moveTo>
                    <a:pt x="1936" y="1"/>
                  </a:moveTo>
                  <a:lnTo>
                    <a:pt x="0" y="1118"/>
                  </a:lnTo>
                  <a:lnTo>
                    <a:pt x="0" y="13963"/>
                  </a:lnTo>
                  <a:lnTo>
                    <a:pt x="1936" y="12845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3778;p72">
              <a:extLst>
                <a:ext uri="{FF2B5EF4-FFF2-40B4-BE49-F238E27FC236}">
                  <a16:creationId xmlns:a16="http://schemas.microsoft.com/office/drawing/2014/main" id="{77B544FD-3320-F3F8-1A56-1AD6E10CA7BF}"/>
                </a:ext>
              </a:extLst>
            </p:cNvPr>
            <p:cNvSpPr/>
            <p:nvPr/>
          </p:nvSpPr>
          <p:spPr>
            <a:xfrm>
              <a:off x="1285448" y="1420809"/>
              <a:ext cx="99318" cy="715569"/>
            </a:xfrm>
            <a:custGeom>
              <a:avLst/>
              <a:gdLst/>
              <a:ahLst/>
              <a:cxnLst/>
              <a:rect l="l" t="t" r="r" b="b"/>
              <a:pathLst>
                <a:path w="1938" h="13963" extrusionOk="0">
                  <a:moveTo>
                    <a:pt x="1" y="1"/>
                  </a:moveTo>
                  <a:lnTo>
                    <a:pt x="1" y="12845"/>
                  </a:lnTo>
                  <a:lnTo>
                    <a:pt x="1937" y="13963"/>
                  </a:lnTo>
                  <a:lnTo>
                    <a:pt x="1937" y="11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3779;p72">
              <a:extLst>
                <a:ext uri="{FF2B5EF4-FFF2-40B4-BE49-F238E27FC236}">
                  <a16:creationId xmlns:a16="http://schemas.microsoft.com/office/drawing/2014/main" id="{A35EB4CA-0E20-7254-54CD-0DC459513EA6}"/>
                </a:ext>
              </a:extLst>
            </p:cNvPr>
            <p:cNvSpPr/>
            <p:nvPr/>
          </p:nvSpPr>
          <p:spPr>
            <a:xfrm>
              <a:off x="1384714" y="1806036"/>
              <a:ext cx="99266" cy="330341"/>
            </a:xfrm>
            <a:custGeom>
              <a:avLst/>
              <a:gdLst/>
              <a:ahLst/>
              <a:cxnLst/>
              <a:rect l="l" t="t" r="r" b="b"/>
              <a:pathLst>
                <a:path w="1937" h="6446" extrusionOk="0">
                  <a:moveTo>
                    <a:pt x="1936" y="1"/>
                  </a:moveTo>
                  <a:lnTo>
                    <a:pt x="0" y="1118"/>
                  </a:lnTo>
                  <a:lnTo>
                    <a:pt x="0" y="6446"/>
                  </a:lnTo>
                  <a:lnTo>
                    <a:pt x="1936" y="5328"/>
                  </a:lnTo>
                  <a:lnTo>
                    <a:pt x="1936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3780;p72">
              <a:extLst>
                <a:ext uri="{FF2B5EF4-FFF2-40B4-BE49-F238E27FC236}">
                  <a16:creationId xmlns:a16="http://schemas.microsoft.com/office/drawing/2014/main" id="{DCD28465-63EE-4137-169F-F5390652CB17}"/>
                </a:ext>
              </a:extLst>
            </p:cNvPr>
            <p:cNvSpPr/>
            <p:nvPr/>
          </p:nvSpPr>
          <p:spPr>
            <a:xfrm>
              <a:off x="1285448" y="1806036"/>
              <a:ext cx="99318" cy="330341"/>
            </a:xfrm>
            <a:custGeom>
              <a:avLst/>
              <a:gdLst/>
              <a:ahLst/>
              <a:cxnLst/>
              <a:rect l="l" t="t" r="r" b="b"/>
              <a:pathLst>
                <a:path w="1938" h="6446" extrusionOk="0">
                  <a:moveTo>
                    <a:pt x="1" y="1"/>
                  </a:moveTo>
                  <a:lnTo>
                    <a:pt x="1" y="5328"/>
                  </a:lnTo>
                  <a:lnTo>
                    <a:pt x="1937" y="6446"/>
                  </a:lnTo>
                  <a:lnTo>
                    <a:pt x="1937" y="111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3781;p72">
              <a:extLst>
                <a:ext uri="{FF2B5EF4-FFF2-40B4-BE49-F238E27FC236}">
                  <a16:creationId xmlns:a16="http://schemas.microsoft.com/office/drawing/2014/main" id="{8FE5368F-4C52-BE3B-D310-29A1F724F59D}"/>
                </a:ext>
              </a:extLst>
            </p:cNvPr>
            <p:cNvSpPr/>
            <p:nvPr/>
          </p:nvSpPr>
          <p:spPr>
            <a:xfrm>
              <a:off x="1285448" y="1362848"/>
              <a:ext cx="198533" cy="115307"/>
            </a:xfrm>
            <a:custGeom>
              <a:avLst/>
              <a:gdLst/>
              <a:ahLst/>
              <a:cxnLst/>
              <a:rect l="l" t="t" r="r" b="b"/>
              <a:pathLst>
                <a:path w="3874" h="2250" extrusionOk="0">
                  <a:moveTo>
                    <a:pt x="1937" y="0"/>
                  </a:moveTo>
                  <a:lnTo>
                    <a:pt x="1" y="1132"/>
                  </a:lnTo>
                  <a:lnTo>
                    <a:pt x="1937" y="2249"/>
                  </a:lnTo>
                  <a:lnTo>
                    <a:pt x="3873" y="1132"/>
                  </a:lnTo>
                  <a:lnTo>
                    <a:pt x="1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3782;p72">
              <a:extLst>
                <a:ext uri="{FF2B5EF4-FFF2-40B4-BE49-F238E27FC236}">
                  <a16:creationId xmlns:a16="http://schemas.microsoft.com/office/drawing/2014/main" id="{0531C214-30CF-BA3D-ED95-ED4F82926A71}"/>
                </a:ext>
              </a:extLst>
            </p:cNvPr>
            <p:cNvSpPr/>
            <p:nvPr/>
          </p:nvSpPr>
          <p:spPr>
            <a:xfrm>
              <a:off x="1285141" y="1916013"/>
              <a:ext cx="99420" cy="96858"/>
            </a:xfrm>
            <a:custGeom>
              <a:avLst/>
              <a:gdLst/>
              <a:ahLst/>
              <a:cxnLst/>
              <a:rect l="l" t="t" r="r" b="b"/>
              <a:pathLst>
                <a:path w="1940" h="1890" extrusionOk="0">
                  <a:moveTo>
                    <a:pt x="1940" y="1"/>
                  </a:moveTo>
                  <a:lnTo>
                    <a:pt x="1" y="786"/>
                  </a:lnTo>
                  <a:lnTo>
                    <a:pt x="7" y="1890"/>
                  </a:lnTo>
                  <a:lnTo>
                    <a:pt x="1940" y="1108"/>
                  </a:lnTo>
                  <a:lnTo>
                    <a:pt x="194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3783;p72">
              <a:extLst>
                <a:ext uri="{FF2B5EF4-FFF2-40B4-BE49-F238E27FC236}">
                  <a16:creationId xmlns:a16="http://schemas.microsoft.com/office/drawing/2014/main" id="{AE0B1BFD-11A1-C863-708C-36B4E8528E74}"/>
                </a:ext>
              </a:extLst>
            </p:cNvPr>
            <p:cNvSpPr/>
            <p:nvPr/>
          </p:nvSpPr>
          <p:spPr>
            <a:xfrm>
              <a:off x="1285448" y="2037982"/>
              <a:ext cx="99113" cy="73796"/>
            </a:xfrm>
            <a:custGeom>
              <a:avLst/>
              <a:gdLst/>
              <a:ahLst/>
              <a:cxnLst/>
              <a:rect l="l" t="t" r="r" b="b"/>
              <a:pathLst>
                <a:path w="1934" h="1440" extrusionOk="0">
                  <a:moveTo>
                    <a:pt x="1934" y="0"/>
                  </a:moveTo>
                  <a:lnTo>
                    <a:pt x="1" y="784"/>
                  </a:lnTo>
                  <a:lnTo>
                    <a:pt x="1" y="802"/>
                  </a:lnTo>
                  <a:lnTo>
                    <a:pt x="1108" y="1440"/>
                  </a:lnTo>
                  <a:lnTo>
                    <a:pt x="1934" y="1106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3784;p72">
              <a:extLst>
                <a:ext uri="{FF2B5EF4-FFF2-40B4-BE49-F238E27FC236}">
                  <a16:creationId xmlns:a16="http://schemas.microsoft.com/office/drawing/2014/main" id="{7076B23E-93EA-D6E3-D307-190DAB61D3DE}"/>
                </a:ext>
              </a:extLst>
            </p:cNvPr>
            <p:cNvSpPr/>
            <p:nvPr/>
          </p:nvSpPr>
          <p:spPr>
            <a:xfrm>
              <a:off x="1285141" y="1823101"/>
              <a:ext cx="87479" cy="68569"/>
            </a:xfrm>
            <a:custGeom>
              <a:avLst/>
              <a:gdLst/>
              <a:ahLst/>
              <a:cxnLst/>
              <a:rect l="l" t="t" r="r" b="b"/>
              <a:pathLst>
                <a:path w="1707" h="1338" extrusionOk="0">
                  <a:moveTo>
                    <a:pt x="582" y="0"/>
                  </a:moveTo>
                  <a:lnTo>
                    <a:pt x="1" y="235"/>
                  </a:lnTo>
                  <a:lnTo>
                    <a:pt x="7" y="1337"/>
                  </a:lnTo>
                  <a:lnTo>
                    <a:pt x="1707" y="650"/>
                  </a:lnTo>
                  <a:lnTo>
                    <a:pt x="58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3785;p72">
              <a:extLst>
                <a:ext uri="{FF2B5EF4-FFF2-40B4-BE49-F238E27FC236}">
                  <a16:creationId xmlns:a16="http://schemas.microsoft.com/office/drawing/2014/main" id="{86C83496-72FC-9D4B-3339-22A587C81E44}"/>
                </a:ext>
              </a:extLst>
            </p:cNvPr>
            <p:cNvSpPr/>
            <p:nvPr/>
          </p:nvSpPr>
          <p:spPr>
            <a:xfrm>
              <a:off x="1384509" y="1808650"/>
              <a:ext cx="94808" cy="164094"/>
            </a:xfrm>
            <a:custGeom>
              <a:avLst/>
              <a:gdLst/>
              <a:ahLst/>
              <a:cxnLst/>
              <a:rect l="l" t="t" r="r" b="b"/>
              <a:pathLst>
                <a:path w="1850" h="3202" extrusionOk="0">
                  <a:moveTo>
                    <a:pt x="1850" y="0"/>
                  </a:moveTo>
                  <a:lnTo>
                    <a:pt x="892" y="554"/>
                  </a:lnTo>
                  <a:lnTo>
                    <a:pt x="1" y="2096"/>
                  </a:lnTo>
                  <a:lnTo>
                    <a:pt x="1" y="3201"/>
                  </a:lnTo>
                  <a:lnTo>
                    <a:pt x="1850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3786;p72">
              <a:extLst>
                <a:ext uri="{FF2B5EF4-FFF2-40B4-BE49-F238E27FC236}">
                  <a16:creationId xmlns:a16="http://schemas.microsoft.com/office/drawing/2014/main" id="{C2D4A46B-9181-62B7-CE5F-8D8D110BA9AD}"/>
                </a:ext>
              </a:extLst>
            </p:cNvPr>
            <p:cNvSpPr/>
            <p:nvPr/>
          </p:nvSpPr>
          <p:spPr>
            <a:xfrm>
              <a:off x="1384509" y="1866200"/>
              <a:ext cx="99318" cy="228564"/>
            </a:xfrm>
            <a:custGeom>
              <a:avLst/>
              <a:gdLst/>
              <a:ahLst/>
              <a:cxnLst/>
              <a:rect l="l" t="t" r="r" b="b"/>
              <a:pathLst>
                <a:path w="1938" h="4460" extrusionOk="0">
                  <a:moveTo>
                    <a:pt x="1937" y="1"/>
                  </a:moveTo>
                  <a:lnTo>
                    <a:pt x="1" y="3352"/>
                  </a:lnTo>
                  <a:lnTo>
                    <a:pt x="1" y="4459"/>
                  </a:lnTo>
                  <a:lnTo>
                    <a:pt x="1937" y="1106"/>
                  </a:lnTo>
                  <a:lnTo>
                    <a:pt x="1937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3787;p72">
              <a:extLst>
                <a:ext uri="{FF2B5EF4-FFF2-40B4-BE49-F238E27FC236}">
                  <a16:creationId xmlns:a16="http://schemas.microsoft.com/office/drawing/2014/main" id="{4A7217C3-B1C0-1DDC-0D5B-8C173B42CBB3}"/>
                </a:ext>
              </a:extLst>
            </p:cNvPr>
            <p:cNvSpPr/>
            <p:nvPr/>
          </p:nvSpPr>
          <p:spPr>
            <a:xfrm>
              <a:off x="1405675" y="1989092"/>
              <a:ext cx="78357" cy="135140"/>
            </a:xfrm>
            <a:custGeom>
              <a:avLst/>
              <a:gdLst/>
              <a:ahLst/>
              <a:cxnLst/>
              <a:rect l="l" t="t" r="r" b="b"/>
              <a:pathLst>
                <a:path w="1529" h="2637" extrusionOk="0">
                  <a:moveTo>
                    <a:pt x="1521" y="1"/>
                  </a:moveTo>
                  <a:lnTo>
                    <a:pt x="0" y="2636"/>
                  </a:lnTo>
                  <a:lnTo>
                    <a:pt x="959" y="2083"/>
                  </a:lnTo>
                  <a:lnTo>
                    <a:pt x="1529" y="1092"/>
                  </a:lnTo>
                  <a:lnTo>
                    <a:pt x="152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3788;p72">
              <a:extLst>
                <a:ext uri="{FF2B5EF4-FFF2-40B4-BE49-F238E27FC236}">
                  <a16:creationId xmlns:a16="http://schemas.microsoft.com/office/drawing/2014/main" id="{DE67C6C2-F12D-25A4-5996-FB2B67B3EA18}"/>
                </a:ext>
              </a:extLst>
            </p:cNvPr>
            <p:cNvSpPr/>
            <p:nvPr/>
          </p:nvSpPr>
          <p:spPr>
            <a:xfrm>
              <a:off x="1198635" y="1911247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0"/>
                  </a:moveTo>
                  <a:lnTo>
                    <a:pt x="1" y="302"/>
                  </a:lnTo>
                  <a:lnTo>
                    <a:pt x="71589" y="41588"/>
                  </a:lnTo>
                  <a:lnTo>
                    <a:pt x="72112" y="4128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3789;p72">
              <a:extLst>
                <a:ext uri="{FF2B5EF4-FFF2-40B4-BE49-F238E27FC236}">
                  <a16:creationId xmlns:a16="http://schemas.microsoft.com/office/drawing/2014/main" id="{DEA9419E-C179-98DE-E3DB-BAF5BF6C147D}"/>
                </a:ext>
              </a:extLst>
            </p:cNvPr>
            <p:cNvSpPr/>
            <p:nvPr/>
          </p:nvSpPr>
          <p:spPr>
            <a:xfrm>
              <a:off x="1198635" y="1926724"/>
              <a:ext cx="3668809" cy="2262218"/>
            </a:xfrm>
            <a:custGeom>
              <a:avLst/>
              <a:gdLst/>
              <a:ahLst/>
              <a:cxnLst/>
              <a:rect l="l" t="t" r="r" b="b"/>
              <a:pathLst>
                <a:path w="71590" h="44143" extrusionOk="0">
                  <a:moveTo>
                    <a:pt x="1" y="0"/>
                  </a:moveTo>
                  <a:lnTo>
                    <a:pt x="1" y="2857"/>
                  </a:lnTo>
                  <a:lnTo>
                    <a:pt x="71589" y="44142"/>
                  </a:lnTo>
                  <a:lnTo>
                    <a:pt x="71589" y="41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3790;p72">
              <a:extLst>
                <a:ext uri="{FF2B5EF4-FFF2-40B4-BE49-F238E27FC236}">
                  <a16:creationId xmlns:a16="http://schemas.microsoft.com/office/drawing/2014/main" id="{FBBB5535-72A4-5890-2845-C3D9894F4460}"/>
                </a:ext>
              </a:extLst>
            </p:cNvPr>
            <p:cNvSpPr/>
            <p:nvPr/>
          </p:nvSpPr>
          <p:spPr>
            <a:xfrm>
              <a:off x="4867389" y="4027048"/>
              <a:ext cx="26802" cy="161891"/>
            </a:xfrm>
            <a:custGeom>
              <a:avLst/>
              <a:gdLst/>
              <a:ahLst/>
              <a:cxnLst/>
              <a:rect l="l" t="t" r="r" b="b"/>
              <a:pathLst>
                <a:path w="523" h="3159" extrusionOk="0">
                  <a:moveTo>
                    <a:pt x="523" y="0"/>
                  </a:moveTo>
                  <a:lnTo>
                    <a:pt x="0" y="302"/>
                  </a:lnTo>
                  <a:lnTo>
                    <a:pt x="0" y="3158"/>
                  </a:lnTo>
                  <a:lnTo>
                    <a:pt x="523" y="285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3791;p72">
              <a:extLst>
                <a:ext uri="{FF2B5EF4-FFF2-40B4-BE49-F238E27FC236}">
                  <a16:creationId xmlns:a16="http://schemas.microsoft.com/office/drawing/2014/main" id="{61B3ABEB-0A3A-F436-286D-A34B42346ED9}"/>
                </a:ext>
              </a:extLst>
            </p:cNvPr>
            <p:cNvSpPr/>
            <p:nvPr/>
          </p:nvSpPr>
          <p:spPr>
            <a:xfrm>
              <a:off x="3722521" y="2464514"/>
              <a:ext cx="261465" cy="154050"/>
            </a:xfrm>
            <a:custGeom>
              <a:avLst/>
              <a:gdLst/>
              <a:ahLst/>
              <a:cxnLst/>
              <a:rect l="l" t="t" r="r" b="b"/>
              <a:pathLst>
                <a:path w="5102" h="3006" extrusionOk="0">
                  <a:moveTo>
                    <a:pt x="1" y="1"/>
                  </a:moveTo>
                  <a:lnTo>
                    <a:pt x="382" y="1540"/>
                  </a:lnTo>
                  <a:lnTo>
                    <a:pt x="990" y="1190"/>
                  </a:lnTo>
                  <a:lnTo>
                    <a:pt x="4134" y="3006"/>
                  </a:lnTo>
                  <a:lnTo>
                    <a:pt x="5101" y="2448"/>
                  </a:lnTo>
                  <a:lnTo>
                    <a:pt x="1957" y="632"/>
                  </a:lnTo>
                  <a:lnTo>
                    <a:pt x="256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3792;p72">
              <a:extLst>
                <a:ext uri="{FF2B5EF4-FFF2-40B4-BE49-F238E27FC236}">
                  <a16:creationId xmlns:a16="http://schemas.microsoft.com/office/drawing/2014/main" id="{A18C27FE-D3A6-3D47-C16D-66328AA3E970}"/>
                </a:ext>
              </a:extLst>
            </p:cNvPr>
            <p:cNvSpPr/>
            <p:nvPr/>
          </p:nvSpPr>
          <p:spPr>
            <a:xfrm>
              <a:off x="2264736" y="1591155"/>
              <a:ext cx="261567" cy="154050"/>
            </a:xfrm>
            <a:custGeom>
              <a:avLst/>
              <a:gdLst/>
              <a:ahLst/>
              <a:cxnLst/>
              <a:rect l="l" t="t" r="r" b="b"/>
              <a:pathLst>
                <a:path w="5104" h="3006" extrusionOk="0">
                  <a:moveTo>
                    <a:pt x="1" y="0"/>
                  </a:moveTo>
                  <a:lnTo>
                    <a:pt x="383" y="1540"/>
                  </a:lnTo>
                  <a:lnTo>
                    <a:pt x="990" y="1190"/>
                  </a:lnTo>
                  <a:lnTo>
                    <a:pt x="4134" y="3005"/>
                  </a:lnTo>
                  <a:lnTo>
                    <a:pt x="5103" y="2447"/>
                  </a:lnTo>
                  <a:lnTo>
                    <a:pt x="1957" y="631"/>
                  </a:lnTo>
                  <a:lnTo>
                    <a:pt x="2564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3793;p72">
              <a:extLst>
                <a:ext uri="{FF2B5EF4-FFF2-40B4-BE49-F238E27FC236}">
                  <a16:creationId xmlns:a16="http://schemas.microsoft.com/office/drawing/2014/main" id="{A1F4FBD0-412A-B86C-AEE2-C8CE091E69D5}"/>
                </a:ext>
              </a:extLst>
            </p:cNvPr>
            <p:cNvSpPr/>
            <p:nvPr/>
          </p:nvSpPr>
          <p:spPr>
            <a:xfrm>
              <a:off x="1467325" y="209269"/>
              <a:ext cx="1497708" cy="831234"/>
            </a:xfrm>
            <a:custGeom>
              <a:avLst/>
              <a:gdLst/>
              <a:ahLst/>
              <a:cxnLst/>
              <a:rect l="l" t="t" r="r" b="b"/>
              <a:pathLst>
                <a:path w="29225" h="16220" extrusionOk="0">
                  <a:moveTo>
                    <a:pt x="1" y="1"/>
                  </a:moveTo>
                  <a:lnTo>
                    <a:pt x="1" y="8447"/>
                  </a:lnTo>
                  <a:cubicBezTo>
                    <a:pt x="1" y="12739"/>
                    <a:pt x="6543" y="16220"/>
                    <a:pt x="14612" y="16220"/>
                  </a:cubicBezTo>
                  <a:cubicBezTo>
                    <a:pt x="22682" y="16220"/>
                    <a:pt x="29224" y="12739"/>
                    <a:pt x="29224" y="8447"/>
                  </a:cubicBezTo>
                  <a:cubicBezTo>
                    <a:pt x="29224" y="4154"/>
                    <a:pt x="22682" y="675"/>
                    <a:pt x="14612" y="675"/>
                  </a:cubicBezTo>
                  <a:cubicBezTo>
                    <a:pt x="10931" y="675"/>
                    <a:pt x="7570" y="1400"/>
                    <a:pt x="5000" y="259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3794;p72">
              <a:extLst>
                <a:ext uri="{FF2B5EF4-FFF2-40B4-BE49-F238E27FC236}">
                  <a16:creationId xmlns:a16="http://schemas.microsoft.com/office/drawing/2014/main" id="{C2AC690E-82AF-593C-ABF1-34518671F80B}"/>
                </a:ext>
              </a:extLst>
            </p:cNvPr>
            <p:cNvSpPr/>
            <p:nvPr/>
          </p:nvSpPr>
          <p:spPr>
            <a:xfrm>
              <a:off x="1467325" y="-188975"/>
              <a:ext cx="1497708" cy="796642"/>
            </a:xfrm>
            <a:custGeom>
              <a:avLst/>
              <a:gdLst/>
              <a:ahLst/>
              <a:cxnLst/>
              <a:rect l="l" t="t" r="r" b="b"/>
              <a:pathLst>
                <a:path w="29225" h="15545" extrusionOk="0">
                  <a:moveTo>
                    <a:pt x="14612" y="0"/>
                  </a:moveTo>
                  <a:cubicBezTo>
                    <a:pt x="6543" y="0"/>
                    <a:pt x="1" y="3479"/>
                    <a:pt x="1" y="7772"/>
                  </a:cubicBezTo>
                  <a:cubicBezTo>
                    <a:pt x="1" y="12064"/>
                    <a:pt x="6543" y="15545"/>
                    <a:pt x="14612" y="15545"/>
                  </a:cubicBezTo>
                  <a:cubicBezTo>
                    <a:pt x="22682" y="15545"/>
                    <a:pt x="29224" y="12064"/>
                    <a:pt x="29224" y="7772"/>
                  </a:cubicBezTo>
                  <a:cubicBezTo>
                    <a:pt x="29224" y="3479"/>
                    <a:pt x="22682" y="0"/>
                    <a:pt x="14612" y="0"/>
                  </a:cubicBez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3795;p72">
              <a:extLst>
                <a:ext uri="{FF2B5EF4-FFF2-40B4-BE49-F238E27FC236}">
                  <a16:creationId xmlns:a16="http://schemas.microsoft.com/office/drawing/2014/main" id="{896AD029-4DA7-75DE-A5C4-2E116AD6D1B1}"/>
                </a:ext>
              </a:extLst>
            </p:cNvPr>
            <p:cNvSpPr/>
            <p:nvPr/>
          </p:nvSpPr>
          <p:spPr>
            <a:xfrm>
              <a:off x="2049138" y="-34669"/>
              <a:ext cx="787879" cy="675596"/>
            </a:xfrm>
            <a:custGeom>
              <a:avLst/>
              <a:gdLst/>
              <a:ahLst/>
              <a:cxnLst/>
              <a:rect l="l" t="t" r="r" b="b"/>
              <a:pathLst>
                <a:path w="15374" h="13183" extrusionOk="0">
                  <a:moveTo>
                    <a:pt x="5404" y="1"/>
                  </a:moveTo>
                  <a:cubicBezTo>
                    <a:pt x="2379" y="1"/>
                    <a:pt x="1" y="1532"/>
                    <a:pt x="1" y="3182"/>
                  </a:cubicBezTo>
                  <a:cubicBezTo>
                    <a:pt x="1" y="3950"/>
                    <a:pt x="518" y="4655"/>
                    <a:pt x="1375" y="5202"/>
                  </a:cubicBezTo>
                  <a:lnTo>
                    <a:pt x="1356" y="5201"/>
                  </a:lnTo>
                  <a:lnTo>
                    <a:pt x="1356" y="5201"/>
                  </a:lnTo>
                  <a:lnTo>
                    <a:pt x="1551" y="5306"/>
                  </a:lnTo>
                  <a:cubicBezTo>
                    <a:pt x="1664" y="5372"/>
                    <a:pt x="1782" y="5435"/>
                    <a:pt x="1905" y="5497"/>
                  </a:cubicBezTo>
                  <a:lnTo>
                    <a:pt x="4997" y="7120"/>
                  </a:lnTo>
                  <a:lnTo>
                    <a:pt x="4980" y="7140"/>
                  </a:lnTo>
                  <a:lnTo>
                    <a:pt x="4980" y="13182"/>
                  </a:lnTo>
                  <a:lnTo>
                    <a:pt x="15374" y="7135"/>
                  </a:lnTo>
                  <a:cubicBezTo>
                    <a:pt x="15374" y="7135"/>
                    <a:pt x="14845" y="557"/>
                    <a:pt x="5949" y="17"/>
                  </a:cubicBezTo>
                  <a:cubicBezTo>
                    <a:pt x="5766" y="6"/>
                    <a:pt x="5584" y="1"/>
                    <a:pt x="540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3796;p72">
              <a:extLst>
                <a:ext uri="{FF2B5EF4-FFF2-40B4-BE49-F238E27FC236}">
                  <a16:creationId xmlns:a16="http://schemas.microsoft.com/office/drawing/2014/main" id="{11F86561-7416-FDC9-414A-DD2DF8C3DAD5}"/>
                </a:ext>
              </a:extLst>
            </p:cNvPr>
            <p:cNvSpPr/>
            <p:nvPr/>
          </p:nvSpPr>
          <p:spPr>
            <a:xfrm>
              <a:off x="1892628" y="328931"/>
              <a:ext cx="412696" cy="699938"/>
            </a:xfrm>
            <a:custGeom>
              <a:avLst/>
              <a:gdLst/>
              <a:ahLst/>
              <a:cxnLst/>
              <a:rect l="l" t="t" r="r" b="b"/>
              <a:pathLst>
                <a:path w="8053" h="13658" extrusionOk="0">
                  <a:moveTo>
                    <a:pt x="8053" y="1"/>
                  </a:moveTo>
                  <a:lnTo>
                    <a:pt x="1" y="4605"/>
                  </a:lnTo>
                  <a:lnTo>
                    <a:pt x="1" y="13658"/>
                  </a:lnTo>
                  <a:lnTo>
                    <a:pt x="8053" y="9054"/>
                  </a:lnTo>
                  <a:lnTo>
                    <a:pt x="8053" y="1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3797;p72">
              <a:extLst>
                <a:ext uri="{FF2B5EF4-FFF2-40B4-BE49-F238E27FC236}">
                  <a16:creationId xmlns:a16="http://schemas.microsoft.com/office/drawing/2014/main" id="{E3E2E3F0-E482-9228-3DFF-4BB34548FD87}"/>
                </a:ext>
              </a:extLst>
            </p:cNvPr>
            <p:cNvSpPr/>
            <p:nvPr/>
          </p:nvSpPr>
          <p:spPr>
            <a:xfrm>
              <a:off x="1919584" y="371826"/>
              <a:ext cx="360834" cy="681797"/>
            </a:xfrm>
            <a:custGeom>
              <a:avLst/>
              <a:gdLst/>
              <a:ahLst/>
              <a:cxnLst/>
              <a:rect l="l" t="t" r="r" b="b"/>
              <a:pathLst>
                <a:path w="7041" h="13304" extrusionOk="0">
                  <a:moveTo>
                    <a:pt x="7041" y="1"/>
                  </a:moveTo>
                  <a:lnTo>
                    <a:pt x="1" y="4063"/>
                  </a:lnTo>
                  <a:lnTo>
                    <a:pt x="1" y="13304"/>
                  </a:lnTo>
                  <a:lnTo>
                    <a:pt x="7041" y="9241"/>
                  </a:lnTo>
                  <a:lnTo>
                    <a:pt x="7041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3798;p72">
              <a:extLst>
                <a:ext uri="{FF2B5EF4-FFF2-40B4-BE49-F238E27FC236}">
                  <a16:creationId xmlns:a16="http://schemas.microsoft.com/office/drawing/2014/main" id="{B19F6E94-7138-8FC9-53B3-57719C18FB46}"/>
                </a:ext>
              </a:extLst>
            </p:cNvPr>
            <p:cNvSpPr/>
            <p:nvPr/>
          </p:nvSpPr>
          <p:spPr>
            <a:xfrm>
              <a:off x="1941672" y="399550"/>
              <a:ext cx="320451" cy="184696"/>
            </a:xfrm>
            <a:custGeom>
              <a:avLst/>
              <a:gdLst/>
              <a:ahLst/>
              <a:cxnLst/>
              <a:rect l="l" t="t" r="r" b="b"/>
              <a:pathLst>
                <a:path w="6253" h="3604" extrusionOk="0">
                  <a:moveTo>
                    <a:pt x="6021" y="1"/>
                  </a:moveTo>
                  <a:lnTo>
                    <a:pt x="0" y="3475"/>
                  </a:lnTo>
                  <a:lnTo>
                    <a:pt x="241" y="3604"/>
                  </a:lnTo>
                  <a:lnTo>
                    <a:pt x="6253" y="134"/>
                  </a:lnTo>
                  <a:lnTo>
                    <a:pt x="602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3799;p72">
              <a:extLst>
                <a:ext uri="{FF2B5EF4-FFF2-40B4-BE49-F238E27FC236}">
                  <a16:creationId xmlns:a16="http://schemas.microsoft.com/office/drawing/2014/main" id="{83D0A1E9-5B39-E444-7283-3EDACAF6A24D}"/>
                </a:ext>
              </a:extLst>
            </p:cNvPr>
            <p:cNvSpPr/>
            <p:nvPr/>
          </p:nvSpPr>
          <p:spPr>
            <a:xfrm>
              <a:off x="1954022" y="406418"/>
              <a:ext cx="308100" cy="242606"/>
            </a:xfrm>
            <a:custGeom>
              <a:avLst/>
              <a:gdLst/>
              <a:ahLst/>
              <a:cxnLst/>
              <a:rect l="l" t="t" r="r" b="b"/>
              <a:pathLst>
                <a:path w="6012" h="4734" extrusionOk="0">
                  <a:moveTo>
                    <a:pt x="6012" y="0"/>
                  </a:moveTo>
                  <a:lnTo>
                    <a:pt x="0" y="3470"/>
                  </a:lnTo>
                  <a:lnTo>
                    <a:pt x="0" y="4733"/>
                  </a:lnTo>
                  <a:lnTo>
                    <a:pt x="6012" y="1265"/>
                  </a:lnTo>
                  <a:lnTo>
                    <a:pt x="6012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3800;p72">
              <a:extLst>
                <a:ext uri="{FF2B5EF4-FFF2-40B4-BE49-F238E27FC236}">
                  <a16:creationId xmlns:a16="http://schemas.microsoft.com/office/drawing/2014/main" id="{E18E2504-A557-954E-8D67-B1AE2BDE630E}"/>
                </a:ext>
              </a:extLst>
            </p:cNvPr>
            <p:cNvSpPr/>
            <p:nvPr/>
          </p:nvSpPr>
          <p:spPr>
            <a:xfrm>
              <a:off x="1941774" y="577584"/>
              <a:ext cx="12299" cy="71439"/>
            </a:xfrm>
            <a:custGeom>
              <a:avLst/>
              <a:gdLst/>
              <a:ahLst/>
              <a:cxnLst/>
              <a:rect l="l" t="t" r="r" b="b"/>
              <a:pathLst>
                <a:path w="240" h="1394" extrusionOk="0">
                  <a:moveTo>
                    <a:pt x="0" y="1"/>
                  </a:moveTo>
                  <a:lnTo>
                    <a:pt x="0" y="1261"/>
                  </a:lnTo>
                  <a:lnTo>
                    <a:pt x="239" y="1393"/>
                  </a:lnTo>
                  <a:lnTo>
                    <a:pt x="239" y="1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3801;p72">
              <a:extLst>
                <a:ext uri="{FF2B5EF4-FFF2-40B4-BE49-F238E27FC236}">
                  <a16:creationId xmlns:a16="http://schemas.microsoft.com/office/drawing/2014/main" id="{E4B43C20-D4F9-0C90-1F3D-232C9CBCDE1B}"/>
                </a:ext>
              </a:extLst>
            </p:cNvPr>
            <p:cNvSpPr/>
            <p:nvPr/>
          </p:nvSpPr>
          <p:spPr>
            <a:xfrm>
              <a:off x="1198635" y="381409"/>
              <a:ext cx="5473131" cy="3155104"/>
            </a:xfrm>
            <a:custGeom>
              <a:avLst/>
              <a:gdLst/>
              <a:ahLst/>
              <a:cxnLst/>
              <a:rect l="l" t="t" r="r" b="b"/>
              <a:pathLst>
                <a:path w="106798" h="61566" extrusionOk="0">
                  <a:moveTo>
                    <a:pt x="35209" y="1"/>
                  </a:moveTo>
                  <a:lnTo>
                    <a:pt x="1" y="20279"/>
                  </a:lnTo>
                  <a:lnTo>
                    <a:pt x="71589" y="61565"/>
                  </a:lnTo>
                  <a:lnTo>
                    <a:pt x="106798" y="41286"/>
                  </a:lnTo>
                  <a:lnTo>
                    <a:pt x="35209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3802;p72">
              <a:extLst>
                <a:ext uri="{FF2B5EF4-FFF2-40B4-BE49-F238E27FC236}">
                  <a16:creationId xmlns:a16="http://schemas.microsoft.com/office/drawing/2014/main" id="{D2E3883F-9E82-9E77-A60E-99D728C24A32}"/>
                </a:ext>
              </a:extLst>
            </p:cNvPr>
            <p:cNvSpPr/>
            <p:nvPr/>
          </p:nvSpPr>
          <p:spPr>
            <a:xfrm>
              <a:off x="3011872" y="475960"/>
              <a:ext cx="3461051" cy="1990043"/>
            </a:xfrm>
            <a:custGeom>
              <a:avLst/>
              <a:gdLst/>
              <a:ahLst/>
              <a:cxnLst/>
              <a:rect l="l" t="t" r="r" b="b"/>
              <a:pathLst>
                <a:path w="67536" h="38832" extrusionOk="0">
                  <a:moveTo>
                    <a:pt x="0" y="0"/>
                  </a:moveTo>
                  <a:lnTo>
                    <a:pt x="67227" y="38831"/>
                  </a:lnTo>
                  <a:lnTo>
                    <a:pt x="67535" y="38653"/>
                  </a:lnTo>
                  <a:lnTo>
                    <a:pt x="675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3803;p72">
              <a:extLst>
                <a:ext uri="{FF2B5EF4-FFF2-40B4-BE49-F238E27FC236}">
                  <a16:creationId xmlns:a16="http://schemas.microsoft.com/office/drawing/2014/main" id="{5745E14A-DCF0-91DE-16F5-147787A1901A}"/>
                </a:ext>
              </a:extLst>
            </p:cNvPr>
            <p:cNvSpPr/>
            <p:nvPr/>
          </p:nvSpPr>
          <p:spPr>
            <a:xfrm>
              <a:off x="4313506" y="1549133"/>
              <a:ext cx="588270" cy="337465"/>
            </a:xfrm>
            <a:custGeom>
              <a:avLst/>
              <a:gdLst/>
              <a:ahLst/>
              <a:cxnLst/>
              <a:rect l="l" t="t" r="r" b="b"/>
              <a:pathLst>
                <a:path w="11479" h="6585" extrusionOk="0">
                  <a:moveTo>
                    <a:pt x="11144" y="0"/>
                  </a:moveTo>
                  <a:lnTo>
                    <a:pt x="660" y="6042"/>
                  </a:lnTo>
                  <a:lnTo>
                    <a:pt x="309" y="5841"/>
                  </a:lnTo>
                  <a:lnTo>
                    <a:pt x="1" y="6019"/>
                  </a:lnTo>
                  <a:lnTo>
                    <a:pt x="988" y="6585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1"/>
                  </a:lnTo>
                  <a:lnTo>
                    <a:pt x="111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3804;p72">
              <a:extLst>
                <a:ext uri="{FF2B5EF4-FFF2-40B4-BE49-F238E27FC236}">
                  <a16:creationId xmlns:a16="http://schemas.microsoft.com/office/drawing/2014/main" id="{2D0A93F0-4D9E-21F0-5979-1EB77FD9CFF4}"/>
                </a:ext>
              </a:extLst>
            </p:cNvPr>
            <p:cNvSpPr/>
            <p:nvPr/>
          </p:nvSpPr>
          <p:spPr>
            <a:xfrm>
              <a:off x="4682795" y="1762424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4" y="1"/>
                  </a:moveTo>
                  <a:lnTo>
                    <a:pt x="660" y="6043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5"/>
                  </a:lnTo>
                  <a:lnTo>
                    <a:pt x="1295" y="6408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3805;p72">
              <a:extLst>
                <a:ext uri="{FF2B5EF4-FFF2-40B4-BE49-F238E27FC236}">
                  <a16:creationId xmlns:a16="http://schemas.microsoft.com/office/drawing/2014/main" id="{03AB9CFE-F930-BD8E-8463-004C55454D1E}"/>
                </a:ext>
              </a:extLst>
            </p:cNvPr>
            <p:cNvSpPr/>
            <p:nvPr/>
          </p:nvSpPr>
          <p:spPr>
            <a:xfrm>
              <a:off x="5057824" y="1979355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0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3806;p72">
              <a:extLst>
                <a:ext uri="{FF2B5EF4-FFF2-40B4-BE49-F238E27FC236}">
                  <a16:creationId xmlns:a16="http://schemas.microsoft.com/office/drawing/2014/main" id="{1C55F37A-0415-1E88-096B-D42D08863AB3}"/>
                </a:ext>
              </a:extLst>
            </p:cNvPr>
            <p:cNvSpPr/>
            <p:nvPr/>
          </p:nvSpPr>
          <p:spPr>
            <a:xfrm>
              <a:off x="5427113" y="2192698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0"/>
                  </a:moveTo>
                  <a:lnTo>
                    <a:pt x="659" y="6044"/>
                  </a:lnTo>
                  <a:lnTo>
                    <a:pt x="308" y="5841"/>
                  </a:lnTo>
                  <a:lnTo>
                    <a:pt x="0" y="6019"/>
                  </a:lnTo>
                  <a:lnTo>
                    <a:pt x="988" y="6586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7" y="163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3807;p72">
              <a:extLst>
                <a:ext uri="{FF2B5EF4-FFF2-40B4-BE49-F238E27FC236}">
                  <a16:creationId xmlns:a16="http://schemas.microsoft.com/office/drawing/2014/main" id="{7D934E68-0FBC-0367-10CE-5BA61D91179F}"/>
                </a:ext>
              </a:extLst>
            </p:cNvPr>
            <p:cNvSpPr/>
            <p:nvPr/>
          </p:nvSpPr>
          <p:spPr>
            <a:xfrm>
              <a:off x="3944627" y="1335636"/>
              <a:ext cx="588219" cy="337567"/>
            </a:xfrm>
            <a:custGeom>
              <a:avLst/>
              <a:gdLst/>
              <a:ahLst/>
              <a:cxnLst/>
              <a:rect l="l" t="t" r="r" b="b"/>
              <a:pathLst>
                <a:path w="11478" h="6587" extrusionOk="0">
                  <a:moveTo>
                    <a:pt x="11142" y="1"/>
                  </a:moveTo>
                  <a:lnTo>
                    <a:pt x="660" y="6044"/>
                  </a:lnTo>
                  <a:lnTo>
                    <a:pt x="309" y="5842"/>
                  </a:lnTo>
                  <a:lnTo>
                    <a:pt x="1" y="6020"/>
                  </a:lnTo>
                  <a:lnTo>
                    <a:pt x="988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3808;p72">
              <a:extLst>
                <a:ext uri="{FF2B5EF4-FFF2-40B4-BE49-F238E27FC236}">
                  <a16:creationId xmlns:a16="http://schemas.microsoft.com/office/drawing/2014/main" id="{A34BDBC6-300E-A1C7-51C9-B321F298B2D2}"/>
                </a:ext>
              </a:extLst>
            </p:cNvPr>
            <p:cNvSpPr/>
            <p:nvPr/>
          </p:nvSpPr>
          <p:spPr>
            <a:xfrm>
              <a:off x="2831071" y="693659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2" y="0"/>
                  </a:moveTo>
                  <a:lnTo>
                    <a:pt x="660" y="6042"/>
                  </a:lnTo>
                  <a:lnTo>
                    <a:pt x="309" y="5840"/>
                  </a:lnTo>
                  <a:lnTo>
                    <a:pt x="1" y="6018"/>
                  </a:lnTo>
                  <a:lnTo>
                    <a:pt x="988" y="6585"/>
                  </a:lnTo>
                  <a:lnTo>
                    <a:pt x="1293" y="6407"/>
                  </a:lnTo>
                  <a:lnTo>
                    <a:pt x="968" y="6220"/>
                  </a:lnTo>
                  <a:lnTo>
                    <a:pt x="11478" y="161"/>
                  </a:lnTo>
                  <a:lnTo>
                    <a:pt x="11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3809;p72">
              <a:extLst>
                <a:ext uri="{FF2B5EF4-FFF2-40B4-BE49-F238E27FC236}">
                  <a16:creationId xmlns:a16="http://schemas.microsoft.com/office/drawing/2014/main" id="{EA795CF6-F022-1BEC-D04B-E48EE0240ADA}"/>
                </a:ext>
              </a:extLst>
            </p:cNvPr>
            <p:cNvSpPr/>
            <p:nvPr/>
          </p:nvSpPr>
          <p:spPr>
            <a:xfrm>
              <a:off x="3200360" y="906951"/>
              <a:ext cx="588219" cy="337516"/>
            </a:xfrm>
            <a:custGeom>
              <a:avLst/>
              <a:gdLst/>
              <a:ahLst/>
              <a:cxnLst/>
              <a:rect l="l" t="t" r="r" b="b"/>
              <a:pathLst>
                <a:path w="11478" h="6586" extrusionOk="0">
                  <a:moveTo>
                    <a:pt x="11142" y="1"/>
                  </a:moveTo>
                  <a:lnTo>
                    <a:pt x="660" y="6043"/>
                  </a:lnTo>
                  <a:lnTo>
                    <a:pt x="309" y="5841"/>
                  </a:lnTo>
                  <a:lnTo>
                    <a:pt x="0" y="6018"/>
                  </a:lnTo>
                  <a:lnTo>
                    <a:pt x="988" y="6586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2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3810;p72">
              <a:extLst>
                <a:ext uri="{FF2B5EF4-FFF2-40B4-BE49-F238E27FC236}">
                  <a16:creationId xmlns:a16="http://schemas.microsoft.com/office/drawing/2014/main" id="{6EAB0832-EE2A-6200-3AC8-AF40A0115E4C}"/>
                </a:ext>
              </a:extLst>
            </p:cNvPr>
            <p:cNvSpPr/>
            <p:nvPr/>
          </p:nvSpPr>
          <p:spPr>
            <a:xfrm>
              <a:off x="3575389" y="1123881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1" y="1"/>
                  </a:moveTo>
                  <a:lnTo>
                    <a:pt x="659" y="6043"/>
                  </a:lnTo>
                  <a:lnTo>
                    <a:pt x="307" y="5842"/>
                  </a:lnTo>
                  <a:lnTo>
                    <a:pt x="0" y="6020"/>
                  </a:lnTo>
                  <a:lnTo>
                    <a:pt x="986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7" y="163"/>
                  </a:lnTo>
                  <a:lnTo>
                    <a:pt x="1114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3811;p72">
              <a:extLst>
                <a:ext uri="{FF2B5EF4-FFF2-40B4-BE49-F238E27FC236}">
                  <a16:creationId xmlns:a16="http://schemas.microsoft.com/office/drawing/2014/main" id="{103FA01F-2A9D-706A-3EC7-FEA781D92D36}"/>
                </a:ext>
              </a:extLst>
            </p:cNvPr>
            <p:cNvSpPr/>
            <p:nvPr/>
          </p:nvSpPr>
          <p:spPr>
            <a:xfrm>
              <a:off x="2462192" y="480163"/>
              <a:ext cx="588219" cy="337619"/>
            </a:xfrm>
            <a:custGeom>
              <a:avLst/>
              <a:gdLst/>
              <a:ahLst/>
              <a:cxnLst/>
              <a:rect l="l" t="t" r="r" b="b"/>
              <a:pathLst>
                <a:path w="11478" h="6588" extrusionOk="0">
                  <a:moveTo>
                    <a:pt x="11142" y="1"/>
                  </a:moveTo>
                  <a:lnTo>
                    <a:pt x="658" y="6043"/>
                  </a:lnTo>
                  <a:lnTo>
                    <a:pt x="307" y="5842"/>
                  </a:lnTo>
                  <a:lnTo>
                    <a:pt x="1" y="6020"/>
                  </a:lnTo>
                  <a:lnTo>
                    <a:pt x="986" y="6587"/>
                  </a:lnTo>
                  <a:lnTo>
                    <a:pt x="1293" y="6408"/>
                  </a:lnTo>
                  <a:lnTo>
                    <a:pt x="968" y="6221"/>
                  </a:lnTo>
                  <a:lnTo>
                    <a:pt x="11478" y="163"/>
                  </a:lnTo>
                  <a:lnTo>
                    <a:pt x="111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3812;p72">
              <a:extLst>
                <a:ext uri="{FF2B5EF4-FFF2-40B4-BE49-F238E27FC236}">
                  <a16:creationId xmlns:a16="http://schemas.microsoft.com/office/drawing/2014/main" id="{95937A67-CB9C-836F-6161-3D0F715321E0}"/>
                </a:ext>
              </a:extLst>
            </p:cNvPr>
            <p:cNvSpPr/>
            <p:nvPr/>
          </p:nvSpPr>
          <p:spPr>
            <a:xfrm>
              <a:off x="1293084" y="1381041"/>
              <a:ext cx="3266362" cy="1886113"/>
            </a:xfrm>
            <a:custGeom>
              <a:avLst/>
              <a:gdLst/>
              <a:ahLst/>
              <a:cxnLst/>
              <a:rect l="l" t="t" r="r" b="b"/>
              <a:pathLst>
                <a:path w="63737" h="36804" extrusionOk="0">
                  <a:moveTo>
                    <a:pt x="313" y="1"/>
                  </a:moveTo>
                  <a:lnTo>
                    <a:pt x="0" y="182"/>
                  </a:lnTo>
                  <a:lnTo>
                    <a:pt x="63426" y="36804"/>
                  </a:lnTo>
                  <a:lnTo>
                    <a:pt x="63736" y="36621"/>
                  </a:ln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3813;p72">
              <a:extLst>
                <a:ext uri="{FF2B5EF4-FFF2-40B4-BE49-F238E27FC236}">
                  <a16:creationId xmlns:a16="http://schemas.microsoft.com/office/drawing/2014/main" id="{6EAEDB15-791F-C236-3A17-3EAD9270F3C5}"/>
                </a:ext>
              </a:extLst>
            </p:cNvPr>
            <p:cNvSpPr/>
            <p:nvPr/>
          </p:nvSpPr>
          <p:spPr>
            <a:xfrm>
              <a:off x="4339950" y="2808589"/>
              <a:ext cx="600364" cy="346279"/>
            </a:xfrm>
            <a:custGeom>
              <a:avLst/>
              <a:gdLst/>
              <a:ahLst/>
              <a:cxnLst/>
              <a:rect l="l" t="t" r="r" b="b"/>
              <a:pathLst>
                <a:path w="11715" h="6757" extrusionOk="0">
                  <a:moveTo>
                    <a:pt x="10715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4"/>
                  </a:lnTo>
                  <a:lnTo>
                    <a:pt x="311" y="6757"/>
                  </a:lnTo>
                  <a:lnTo>
                    <a:pt x="11062" y="560"/>
                  </a:lnTo>
                  <a:lnTo>
                    <a:pt x="11404" y="756"/>
                  </a:lnTo>
                  <a:lnTo>
                    <a:pt x="11715" y="575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3814;p72">
              <a:extLst>
                <a:ext uri="{FF2B5EF4-FFF2-40B4-BE49-F238E27FC236}">
                  <a16:creationId xmlns:a16="http://schemas.microsoft.com/office/drawing/2014/main" id="{08D90EA7-BA82-23DB-9BBF-3FEE86F4C52B}"/>
                </a:ext>
              </a:extLst>
            </p:cNvPr>
            <p:cNvSpPr/>
            <p:nvPr/>
          </p:nvSpPr>
          <p:spPr>
            <a:xfrm>
              <a:off x="3964152" y="2592428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5" y="1"/>
                  </a:moveTo>
                  <a:lnTo>
                    <a:pt x="10402" y="180"/>
                  </a:lnTo>
                  <a:lnTo>
                    <a:pt x="10747" y="378"/>
                  </a:lnTo>
                  <a:lnTo>
                    <a:pt x="0" y="6573"/>
                  </a:lnTo>
                  <a:lnTo>
                    <a:pt x="310" y="6756"/>
                  </a:lnTo>
                  <a:lnTo>
                    <a:pt x="11060" y="559"/>
                  </a:lnTo>
                  <a:lnTo>
                    <a:pt x="11404" y="755"/>
                  </a:lnTo>
                  <a:lnTo>
                    <a:pt x="11713" y="574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3815;p72">
              <a:extLst>
                <a:ext uri="{FF2B5EF4-FFF2-40B4-BE49-F238E27FC236}">
                  <a16:creationId xmlns:a16="http://schemas.microsoft.com/office/drawing/2014/main" id="{23F86F0F-E328-5AA9-A749-809F244582F0}"/>
                </a:ext>
              </a:extLst>
            </p:cNvPr>
            <p:cNvSpPr/>
            <p:nvPr/>
          </p:nvSpPr>
          <p:spPr>
            <a:xfrm>
              <a:off x="3590917" y="2376625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6" y="0"/>
                  </a:moveTo>
                  <a:lnTo>
                    <a:pt x="10403" y="181"/>
                  </a:lnTo>
                  <a:lnTo>
                    <a:pt x="10748" y="379"/>
                  </a:lnTo>
                  <a:lnTo>
                    <a:pt x="1" y="6574"/>
                  </a:lnTo>
                  <a:lnTo>
                    <a:pt x="310" y="6755"/>
                  </a:lnTo>
                  <a:lnTo>
                    <a:pt x="11061" y="558"/>
                  </a:lnTo>
                  <a:lnTo>
                    <a:pt x="11404" y="756"/>
                  </a:lnTo>
                  <a:lnTo>
                    <a:pt x="11714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3816;p72">
              <a:extLst>
                <a:ext uri="{FF2B5EF4-FFF2-40B4-BE49-F238E27FC236}">
                  <a16:creationId xmlns:a16="http://schemas.microsoft.com/office/drawing/2014/main" id="{2650B000-91B6-16CA-6999-5D98C4AC4DC0}"/>
                </a:ext>
              </a:extLst>
            </p:cNvPr>
            <p:cNvSpPr/>
            <p:nvPr/>
          </p:nvSpPr>
          <p:spPr>
            <a:xfrm>
              <a:off x="3217733" y="2160207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5" y="1"/>
                  </a:moveTo>
                  <a:lnTo>
                    <a:pt x="10403" y="182"/>
                  </a:lnTo>
                  <a:lnTo>
                    <a:pt x="10748" y="380"/>
                  </a:lnTo>
                  <a:lnTo>
                    <a:pt x="0" y="6575"/>
                  </a:lnTo>
                  <a:lnTo>
                    <a:pt x="310" y="6756"/>
                  </a:lnTo>
                  <a:lnTo>
                    <a:pt x="11062" y="559"/>
                  </a:lnTo>
                  <a:lnTo>
                    <a:pt x="11404" y="757"/>
                  </a:lnTo>
                  <a:lnTo>
                    <a:pt x="11713" y="576"/>
                  </a:lnTo>
                  <a:lnTo>
                    <a:pt x="1071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3817;p72">
              <a:extLst>
                <a:ext uri="{FF2B5EF4-FFF2-40B4-BE49-F238E27FC236}">
                  <a16:creationId xmlns:a16="http://schemas.microsoft.com/office/drawing/2014/main" id="{C227CBEF-A023-1F9A-69C5-99BD35AA6725}"/>
                </a:ext>
              </a:extLst>
            </p:cNvPr>
            <p:cNvSpPr/>
            <p:nvPr/>
          </p:nvSpPr>
          <p:spPr>
            <a:xfrm>
              <a:off x="2095363" y="1509980"/>
              <a:ext cx="600313" cy="346228"/>
            </a:xfrm>
            <a:custGeom>
              <a:avLst/>
              <a:gdLst/>
              <a:ahLst/>
              <a:cxnLst/>
              <a:rect l="l" t="t" r="r" b="b"/>
              <a:pathLst>
                <a:path w="11714" h="6756" extrusionOk="0">
                  <a:moveTo>
                    <a:pt x="10714" y="1"/>
                  </a:moveTo>
                  <a:lnTo>
                    <a:pt x="10403" y="180"/>
                  </a:lnTo>
                  <a:lnTo>
                    <a:pt x="10748" y="378"/>
                  </a:lnTo>
                  <a:lnTo>
                    <a:pt x="0" y="6573"/>
                  </a:lnTo>
                  <a:lnTo>
                    <a:pt x="310" y="6756"/>
                  </a:lnTo>
                  <a:lnTo>
                    <a:pt x="11060" y="559"/>
                  </a:lnTo>
                  <a:lnTo>
                    <a:pt x="11404" y="755"/>
                  </a:lnTo>
                  <a:lnTo>
                    <a:pt x="11714" y="574"/>
                  </a:lnTo>
                  <a:lnTo>
                    <a:pt x="1071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3818;p72">
              <a:extLst>
                <a:ext uri="{FF2B5EF4-FFF2-40B4-BE49-F238E27FC236}">
                  <a16:creationId xmlns:a16="http://schemas.microsoft.com/office/drawing/2014/main" id="{C7D86330-4851-273A-A916-5F943EE7A93F}"/>
                </a:ext>
              </a:extLst>
            </p:cNvPr>
            <p:cNvSpPr/>
            <p:nvPr/>
          </p:nvSpPr>
          <p:spPr>
            <a:xfrm>
              <a:off x="1719463" y="1293767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0"/>
                  </a:moveTo>
                  <a:lnTo>
                    <a:pt x="10405" y="180"/>
                  </a:lnTo>
                  <a:lnTo>
                    <a:pt x="10750" y="379"/>
                  </a:lnTo>
                  <a:lnTo>
                    <a:pt x="1" y="6575"/>
                  </a:lnTo>
                  <a:lnTo>
                    <a:pt x="312" y="6755"/>
                  </a:lnTo>
                  <a:lnTo>
                    <a:pt x="11062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3819;p72">
              <a:extLst>
                <a:ext uri="{FF2B5EF4-FFF2-40B4-BE49-F238E27FC236}">
                  <a16:creationId xmlns:a16="http://schemas.microsoft.com/office/drawing/2014/main" id="{879F3CB7-C6A8-0597-E2C9-B2491D405FC6}"/>
                </a:ext>
              </a:extLst>
            </p:cNvPr>
            <p:cNvSpPr/>
            <p:nvPr/>
          </p:nvSpPr>
          <p:spPr>
            <a:xfrm>
              <a:off x="2841116" y="1943994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1"/>
                  </a:moveTo>
                  <a:lnTo>
                    <a:pt x="10405" y="180"/>
                  </a:lnTo>
                  <a:lnTo>
                    <a:pt x="10750" y="378"/>
                  </a:lnTo>
                  <a:lnTo>
                    <a:pt x="1" y="6573"/>
                  </a:lnTo>
                  <a:lnTo>
                    <a:pt x="312" y="6756"/>
                  </a:lnTo>
                  <a:lnTo>
                    <a:pt x="11063" y="559"/>
                  </a:lnTo>
                  <a:lnTo>
                    <a:pt x="11404" y="755"/>
                  </a:lnTo>
                  <a:lnTo>
                    <a:pt x="11716" y="574"/>
                  </a:lnTo>
                  <a:lnTo>
                    <a:pt x="107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3820;p72">
              <a:extLst>
                <a:ext uri="{FF2B5EF4-FFF2-40B4-BE49-F238E27FC236}">
                  <a16:creationId xmlns:a16="http://schemas.microsoft.com/office/drawing/2014/main" id="{1D313876-0244-5D08-526E-48B2AF80C091}"/>
                </a:ext>
              </a:extLst>
            </p:cNvPr>
            <p:cNvSpPr/>
            <p:nvPr/>
          </p:nvSpPr>
          <p:spPr>
            <a:xfrm>
              <a:off x="2467932" y="1728191"/>
              <a:ext cx="600416" cy="346228"/>
            </a:xfrm>
            <a:custGeom>
              <a:avLst/>
              <a:gdLst/>
              <a:ahLst/>
              <a:cxnLst/>
              <a:rect l="l" t="t" r="r" b="b"/>
              <a:pathLst>
                <a:path w="11716" h="6756" extrusionOk="0">
                  <a:moveTo>
                    <a:pt x="10716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4"/>
                  </a:lnTo>
                  <a:lnTo>
                    <a:pt x="312" y="6755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5" y="574"/>
                  </a:lnTo>
                  <a:lnTo>
                    <a:pt x="107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3821;p72">
              <a:extLst>
                <a:ext uri="{FF2B5EF4-FFF2-40B4-BE49-F238E27FC236}">
                  <a16:creationId xmlns:a16="http://schemas.microsoft.com/office/drawing/2014/main" id="{573F833A-CCC4-165E-7039-0A2E92D22B6C}"/>
                </a:ext>
              </a:extLst>
            </p:cNvPr>
            <p:cNvSpPr/>
            <p:nvPr/>
          </p:nvSpPr>
          <p:spPr>
            <a:xfrm>
              <a:off x="1346842" y="1075504"/>
              <a:ext cx="600364" cy="346228"/>
            </a:xfrm>
            <a:custGeom>
              <a:avLst/>
              <a:gdLst/>
              <a:ahLst/>
              <a:cxnLst/>
              <a:rect l="l" t="t" r="r" b="b"/>
              <a:pathLst>
                <a:path w="11715" h="6756" extrusionOk="0">
                  <a:moveTo>
                    <a:pt x="10715" y="0"/>
                  </a:moveTo>
                  <a:lnTo>
                    <a:pt x="10404" y="181"/>
                  </a:lnTo>
                  <a:lnTo>
                    <a:pt x="10749" y="379"/>
                  </a:lnTo>
                  <a:lnTo>
                    <a:pt x="0" y="6575"/>
                  </a:lnTo>
                  <a:lnTo>
                    <a:pt x="311" y="6755"/>
                  </a:lnTo>
                  <a:lnTo>
                    <a:pt x="11062" y="558"/>
                  </a:lnTo>
                  <a:lnTo>
                    <a:pt x="11404" y="756"/>
                  </a:lnTo>
                  <a:lnTo>
                    <a:pt x="11715" y="575"/>
                  </a:lnTo>
                  <a:lnTo>
                    <a:pt x="107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3822;p72">
              <a:extLst>
                <a:ext uri="{FF2B5EF4-FFF2-40B4-BE49-F238E27FC236}">
                  <a16:creationId xmlns:a16="http://schemas.microsoft.com/office/drawing/2014/main" id="{ECC44D35-BB24-D9DA-E81C-3949330817C1}"/>
                </a:ext>
              </a:extLst>
            </p:cNvPr>
            <p:cNvSpPr/>
            <p:nvPr/>
          </p:nvSpPr>
          <p:spPr>
            <a:xfrm>
              <a:off x="2976204" y="235200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1"/>
                  </a:moveTo>
                  <a:lnTo>
                    <a:pt x="0" y="303"/>
                  </a:lnTo>
                  <a:lnTo>
                    <a:pt x="71589" y="41588"/>
                  </a:lnTo>
                  <a:lnTo>
                    <a:pt x="72112" y="41286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3823;p72">
              <a:extLst>
                <a:ext uri="{FF2B5EF4-FFF2-40B4-BE49-F238E27FC236}">
                  <a16:creationId xmlns:a16="http://schemas.microsoft.com/office/drawing/2014/main" id="{3857A7EF-D9A7-FD51-485C-0DD2A67761E7}"/>
                </a:ext>
              </a:extLst>
            </p:cNvPr>
            <p:cNvSpPr/>
            <p:nvPr/>
          </p:nvSpPr>
          <p:spPr>
            <a:xfrm>
              <a:off x="2976204" y="250677"/>
              <a:ext cx="3668757" cy="2262218"/>
            </a:xfrm>
            <a:custGeom>
              <a:avLst/>
              <a:gdLst/>
              <a:ahLst/>
              <a:cxnLst/>
              <a:rect l="l" t="t" r="r" b="b"/>
              <a:pathLst>
                <a:path w="71589" h="44143" extrusionOk="0">
                  <a:moveTo>
                    <a:pt x="0" y="1"/>
                  </a:moveTo>
                  <a:lnTo>
                    <a:pt x="0" y="2857"/>
                  </a:lnTo>
                  <a:lnTo>
                    <a:pt x="71589" y="44143"/>
                  </a:lnTo>
                  <a:lnTo>
                    <a:pt x="71589" y="4128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3824;p72">
              <a:extLst>
                <a:ext uri="{FF2B5EF4-FFF2-40B4-BE49-F238E27FC236}">
                  <a16:creationId xmlns:a16="http://schemas.microsoft.com/office/drawing/2014/main" id="{C852E223-F8B3-DA29-94A2-529DE0CA4B6A}"/>
                </a:ext>
              </a:extLst>
            </p:cNvPr>
            <p:cNvSpPr/>
            <p:nvPr/>
          </p:nvSpPr>
          <p:spPr>
            <a:xfrm>
              <a:off x="6644907" y="2351001"/>
              <a:ext cx="26854" cy="161891"/>
            </a:xfrm>
            <a:custGeom>
              <a:avLst/>
              <a:gdLst/>
              <a:ahLst/>
              <a:cxnLst/>
              <a:rect l="l" t="t" r="r" b="b"/>
              <a:pathLst>
                <a:path w="524" h="3159" extrusionOk="0">
                  <a:moveTo>
                    <a:pt x="524" y="0"/>
                  </a:moveTo>
                  <a:lnTo>
                    <a:pt x="1" y="302"/>
                  </a:lnTo>
                  <a:lnTo>
                    <a:pt x="1" y="3159"/>
                  </a:lnTo>
                  <a:lnTo>
                    <a:pt x="524" y="2857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3825;p72">
              <a:extLst>
                <a:ext uri="{FF2B5EF4-FFF2-40B4-BE49-F238E27FC236}">
                  <a16:creationId xmlns:a16="http://schemas.microsoft.com/office/drawing/2014/main" id="{840278BD-B17A-72AE-E942-BDB7ED9D5591}"/>
                </a:ext>
              </a:extLst>
            </p:cNvPr>
            <p:cNvSpPr/>
            <p:nvPr/>
          </p:nvSpPr>
          <p:spPr>
            <a:xfrm>
              <a:off x="2277547" y="235200"/>
              <a:ext cx="752672" cy="432888"/>
            </a:xfrm>
            <a:custGeom>
              <a:avLst/>
              <a:gdLst/>
              <a:ahLst/>
              <a:cxnLst/>
              <a:rect l="l" t="t" r="r" b="b"/>
              <a:pathLst>
                <a:path w="14687" h="8447" extrusionOk="0">
                  <a:moveTo>
                    <a:pt x="14162" y="1"/>
                  </a:moveTo>
                  <a:lnTo>
                    <a:pt x="1" y="8155"/>
                  </a:lnTo>
                  <a:lnTo>
                    <a:pt x="542" y="8447"/>
                  </a:lnTo>
                  <a:lnTo>
                    <a:pt x="14687" y="303"/>
                  </a:lnTo>
                  <a:lnTo>
                    <a:pt x="1416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3826;p72">
              <a:extLst>
                <a:ext uri="{FF2B5EF4-FFF2-40B4-BE49-F238E27FC236}">
                  <a16:creationId xmlns:a16="http://schemas.microsoft.com/office/drawing/2014/main" id="{D6B6939C-0EDA-DD8E-C410-BCF401163E87}"/>
                </a:ext>
              </a:extLst>
            </p:cNvPr>
            <p:cNvSpPr/>
            <p:nvPr/>
          </p:nvSpPr>
          <p:spPr>
            <a:xfrm>
              <a:off x="1198635" y="859189"/>
              <a:ext cx="748367" cy="430786"/>
            </a:xfrm>
            <a:custGeom>
              <a:avLst/>
              <a:gdLst/>
              <a:ahLst/>
              <a:cxnLst/>
              <a:rect l="l" t="t" r="r" b="b"/>
              <a:pathLst>
                <a:path w="14603" h="8406" extrusionOk="0">
                  <a:moveTo>
                    <a:pt x="14092" y="1"/>
                  </a:moveTo>
                  <a:lnTo>
                    <a:pt x="1" y="8103"/>
                  </a:lnTo>
                  <a:lnTo>
                    <a:pt x="523" y="8405"/>
                  </a:lnTo>
                  <a:lnTo>
                    <a:pt x="14602" y="312"/>
                  </a:lnTo>
                  <a:lnTo>
                    <a:pt x="14092" y="1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3827;p72">
              <a:extLst>
                <a:ext uri="{FF2B5EF4-FFF2-40B4-BE49-F238E27FC236}">
                  <a16:creationId xmlns:a16="http://schemas.microsoft.com/office/drawing/2014/main" id="{45F83126-9943-7862-0644-E826C6C9E149}"/>
                </a:ext>
              </a:extLst>
            </p:cNvPr>
            <p:cNvSpPr/>
            <p:nvPr/>
          </p:nvSpPr>
          <p:spPr>
            <a:xfrm>
              <a:off x="2305272" y="266256"/>
              <a:ext cx="696607" cy="548297"/>
            </a:xfrm>
            <a:custGeom>
              <a:avLst/>
              <a:gdLst/>
              <a:ahLst/>
              <a:cxnLst/>
              <a:rect l="l" t="t" r="r" b="b"/>
              <a:pathLst>
                <a:path w="13593" h="10699" extrusionOk="0">
                  <a:moveTo>
                    <a:pt x="13592" y="0"/>
                  </a:moveTo>
                  <a:lnTo>
                    <a:pt x="1" y="7841"/>
                  </a:lnTo>
                  <a:lnTo>
                    <a:pt x="1" y="10698"/>
                  </a:lnTo>
                  <a:lnTo>
                    <a:pt x="13592" y="2856"/>
                  </a:lnTo>
                  <a:lnTo>
                    <a:pt x="13592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3828;p72">
              <a:extLst>
                <a:ext uri="{FF2B5EF4-FFF2-40B4-BE49-F238E27FC236}">
                  <a16:creationId xmlns:a16="http://schemas.microsoft.com/office/drawing/2014/main" id="{31F7DD44-8831-12A8-7401-1B8C7E8B17BA}"/>
                </a:ext>
              </a:extLst>
            </p:cNvPr>
            <p:cNvSpPr/>
            <p:nvPr/>
          </p:nvSpPr>
          <p:spPr>
            <a:xfrm>
              <a:off x="1225437" y="875126"/>
              <a:ext cx="721565" cy="561211"/>
            </a:xfrm>
            <a:custGeom>
              <a:avLst/>
              <a:gdLst/>
              <a:ahLst/>
              <a:cxnLst/>
              <a:rect l="l" t="t" r="r" b="b"/>
              <a:pathLst>
                <a:path w="14080" h="10951" extrusionOk="0">
                  <a:moveTo>
                    <a:pt x="14079" y="1"/>
                  </a:moveTo>
                  <a:lnTo>
                    <a:pt x="0" y="8094"/>
                  </a:lnTo>
                  <a:lnTo>
                    <a:pt x="0" y="10951"/>
                  </a:lnTo>
                  <a:lnTo>
                    <a:pt x="14079" y="2857"/>
                  </a:lnTo>
                  <a:lnTo>
                    <a:pt x="14079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3829;p72">
              <a:extLst>
                <a:ext uri="{FF2B5EF4-FFF2-40B4-BE49-F238E27FC236}">
                  <a16:creationId xmlns:a16="http://schemas.microsoft.com/office/drawing/2014/main" id="{83A8A981-FDFC-FE94-8AE8-7555653068B0}"/>
                </a:ext>
              </a:extLst>
            </p:cNvPr>
            <p:cNvSpPr/>
            <p:nvPr/>
          </p:nvSpPr>
          <p:spPr>
            <a:xfrm>
              <a:off x="2277547" y="653123"/>
              <a:ext cx="27776" cy="161430"/>
            </a:xfrm>
            <a:custGeom>
              <a:avLst/>
              <a:gdLst/>
              <a:ahLst/>
              <a:cxnLst/>
              <a:rect l="l" t="t" r="r" b="b"/>
              <a:pathLst>
                <a:path w="542" h="3150" extrusionOk="0">
                  <a:moveTo>
                    <a:pt x="1" y="0"/>
                  </a:moveTo>
                  <a:lnTo>
                    <a:pt x="1" y="2850"/>
                  </a:lnTo>
                  <a:lnTo>
                    <a:pt x="542" y="3149"/>
                  </a:lnTo>
                  <a:lnTo>
                    <a:pt x="542" y="29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3830;p72">
              <a:extLst>
                <a:ext uri="{FF2B5EF4-FFF2-40B4-BE49-F238E27FC236}">
                  <a16:creationId xmlns:a16="http://schemas.microsoft.com/office/drawing/2014/main" id="{5695290C-63A1-B05B-2442-ED66635EF157}"/>
                </a:ext>
              </a:extLst>
            </p:cNvPr>
            <p:cNvSpPr/>
            <p:nvPr/>
          </p:nvSpPr>
          <p:spPr>
            <a:xfrm>
              <a:off x="4840279" y="2335063"/>
              <a:ext cx="1831483" cy="1055084"/>
            </a:xfrm>
            <a:custGeom>
              <a:avLst/>
              <a:gdLst/>
              <a:ahLst/>
              <a:cxnLst/>
              <a:rect l="l" t="t" r="r" b="b"/>
              <a:pathLst>
                <a:path w="35738" h="20588" extrusionOk="0">
                  <a:moveTo>
                    <a:pt x="35227" y="0"/>
                  </a:moveTo>
                  <a:lnTo>
                    <a:pt x="0" y="20285"/>
                  </a:lnTo>
                  <a:lnTo>
                    <a:pt x="523" y="20587"/>
                  </a:lnTo>
                  <a:lnTo>
                    <a:pt x="35738" y="311"/>
                  </a:lnTo>
                  <a:lnTo>
                    <a:pt x="35227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3831;p72">
              <a:extLst>
                <a:ext uri="{FF2B5EF4-FFF2-40B4-BE49-F238E27FC236}">
                  <a16:creationId xmlns:a16="http://schemas.microsoft.com/office/drawing/2014/main" id="{2DE399C1-1128-BD4B-78E3-1B903600A4C4}"/>
                </a:ext>
              </a:extLst>
            </p:cNvPr>
            <p:cNvSpPr/>
            <p:nvPr/>
          </p:nvSpPr>
          <p:spPr>
            <a:xfrm>
              <a:off x="4867030" y="2351001"/>
              <a:ext cx="1808422" cy="1185508"/>
            </a:xfrm>
            <a:custGeom>
              <a:avLst/>
              <a:gdLst/>
              <a:ahLst/>
              <a:cxnLst/>
              <a:rect l="l" t="t" r="r" b="b"/>
              <a:pathLst>
                <a:path w="35288" h="23133" extrusionOk="0">
                  <a:moveTo>
                    <a:pt x="35216" y="0"/>
                  </a:moveTo>
                  <a:lnTo>
                    <a:pt x="1" y="20276"/>
                  </a:lnTo>
                  <a:lnTo>
                    <a:pt x="1" y="23132"/>
                  </a:lnTo>
                  <a:lnTo>
                    <a:pt x="35288" y="2844"/>
                  </a:lnTo>
                  <a:lnTo>
                    <a:pt x="35216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3832;p72">
              <a:extLst>
                <a:ext uri="{FF2B5EF4-FFF2-40B4-BE49-F238E27FC236}">
                  <a16:creationId xmlns:a16="http://schemas.microsoft.com/office/drawing/2014/main" id="{04FD4289-93B3-E596-49A1-410BBFDA5DD9}"/>
                </a:ext>
              </a:extLst>
            </p:cNvPr>
            <p:cNvSpPr/>
            <p:nvPr/>
          </p:nvSpPr>
          <p:spPr>
            <a:xfrm>
              <a:off x="1198635" y="1258816"/>
              <a:ext cx="3695560" cy="2131332"/>
            </a:xfrm>
            <a:custGeom>
              <a:avLst/>
              <a:gdLst/>
              <a:ahLst/>
              <a:cxnLst/>
              <a:rect l="l" t="t" r="r" b="b"/>
              <a:pathLst>
                <a:path w="72112" h="41589" extrusionOk="0">
                  <a:moveTo>
                    <a:pt x="523" y="0"/>
                  </a:moveTo>
                  <a:lnTo>
                    <a:pt x="1" y="302"/>
                  </a:lnTo>
                  <a:lnTo>
                    <a:pt x="71589" y="41588"/>
                  </a:lnTo>
                  <a:lnTo>
                    <a:pt x="72112" y="41286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3833;p72">
              <a:extLst>
                <a:ext uri="{FF2B5EF4-FFF2-40B4-BE49-F238E27FC236}">
                  <a16:creationId xmlns:a16="http://schemas.microsoft.com/office/drawing/2014/main" id="{F95D6D5B-C53F-4478-6C61-135AB0968FFA}"/>
                </a:ext>
              </a:extLst>
            </p:cNvPr>
            <p:cNvSpPr/>
            <p:nvPr/>
          </p:nvSpPr>
          <p:spPr>
            <a:xfrm>
              <a:off x="1198635" y="1274293"/>
              <a:ext cx="3668809" cy="2262218"/>
            </a:xfrm>
            <a:custGeom>
              <a:avLst/>
              <a:gdLst/>
              <a:ahLst/>
              <a:cxnLst/>
              <a:rect l="l" t="t" r="r" b="b"/>
              <a:pathLst>
                <a:path w="71590" h="44143" extrusionOk="0">
                  <a:moveTo>
                    <a:pt x="1" y="0"/>
                  </a:moveTo>
                  <a:lnTo>
                    <a:pt x="1" y="2856"/>
                  </a:lnTo>
                  <a:lnTo>
                    <a:pt x="71589" y="44142"/>
                  </a:lnTo>
                  <a:lnTo>
                    <a:pt x="71589" y="4128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3834;p72">
              <a:extLst>
                <a:ext uri="{FF2B5EF4-FFF2-40B4-BE49-F238E27FC236}">
                  <a16:creationId xmlns:a16="http://schemas.microsoft.com/office/drawing/2014/main" id="{AA524428-FD16-7F23-A547-D56C0351E213}"/>
                </a:ext>
              </a:extLst>
            </p:cNvPr>
            <p:cNvSpPr/>
            <p:nvPr/>
          </p:nvSpPr>
          <p:spPr>
            <a:xfrm>
              <a:off x="4867389" y="3374566"/>
              <a:ext cx="26802" cy="161942"/>
            </a:xfrm>
            <a:custGeom>
              <a:avLst/>
              <a:gdLst/>
              <a:ahLst/>
              <a:cxnLst/>
              <a:rect l="l" t="t" r="r" b="b"/>
              <a:pathLst>
                <a:path w="523" h="3160" extrusionOk="0">
                  <a:moveTo>
                    <a:pt x="523" y="1"/>
                  </a:moveTo>
                  <a:lnTo>
                    <a:pt x="0" y="303"/>
                  </a:lnTo>
                  <a:lnTo>
                    <a:pt x="0" y="3159"/>
                  </a:lnTo>
                  <a:lnTo>
                    <a:pt x="523" y="2857"/>
                  </a:lnTo>
                  <a:lnTo>
                    <a:pt x="523" y="1"/>
                  </a:ln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3835;p72">
              <a:extLst>
                <a:ext uri="{FF2B5EF4-FFF2-40B4-BE49-F238E27FC236}">
                  <a16:creationId xmlns:a16="http://schemas.microsoft.com/office/drawing/2014/main" id="{D387B658-9073-4163-E2D9-4E248FD3E021}"/>
                </a:ext>
              </a:extLst>
            </p:cNvPr>
            <p:cNvSpPr/>
            <p:nvPr/>
          </p:nvSpPr>
          <p:spPr>
            <a:xfrm>
              <a:off x="2104639" y="1049163"/>
              <a:ext cx="266999" cy="145748"/>
            </a:xfrm>
            <a:custGeom>
              <a:avLst/>
              <a:gdLst/>
              <a:ahLst/>
              <a:cxnLst/>
              <a:rect l="l" t="t" r="r" b="b"/>
              <a:pathLst>
                <a:path w="5210" h="2844" extrusionOk="0">
                  <a:moveTo>
                    <a:pt x="1054" y="1"/>
                  </a:moveTo>
                  <a:lnTo>
                    <a:pt x="0" y="609"/>
                  </a:lnTo>
                  <a:lnTo>
                    <a:pt x="3197" y="2455"/>
                  </a:lnTo>
                  <a:lnTo>
                    <a:pt x="2525" y="2843"/>
                  </a:lnTo>
                  <a:lnTo>
                    <a:pt x="5210" y="2843"/>
                  </a:lnTo>
                  <a:lnTo>
                    <a:pt x="4900" y="1473"/>
                  </a:lnTo>
                  <a:lnTo>
                    <a:pt x="4250" y="1847"/>
                  </a:lnTo>
                  <a:lnTo>
                    <a:pt x="10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3836;p72">
              <a:extLst>
                <a:ext uri="{FF2B5EF4-FFF2-40B4-BE49-F238E27FC236}">
                  <a16:creationId xmlns:a16="http://schemas.microsoft.com/office/drawing/2014/main" id="{AFCEA90C-F16C-0E91-A980-CA5B1720B954}"/>
                </a:ext>
              </a:extLst>
            </p:cNvPr>
            <p:cNvSpPr/>
            <p:nvPr/>
          </p:nvSpPr>
          <p:spPr>
            <a:xfrm>
              <a:off x="2364924" y="912230"/>
              <a:ext cx="261516" cy="154152"/>
            </a:xfrm>
            <a:custGeom>
              <a:avLst/>
              <a:gdLst/>
              <a:ahLst/>
              <a:cxnLst/>
              <a:rect l="l" t="t" r="r" b="b"/>
              <a:pathLst>
                <a:path w="5103" h="3008" extrusionOk="0">
                  <a:moveTo>
                    <a:pt x="1" y="1"/>
                  </a:moveTo>
                  <a:lnTo>
                    <a:pt x="382" y="1541"/>
                  </a:lnTo>
                  <a:lnTo>
                    <a:pt x="989" y="1190"/>
                  </a:lnTo>
                  <a:lnTo>
                    <a:pt x="4135" y="3007"/>
                  </a:lnTo>
                  <a:lnTo>
                    <a:pt x="5103" y="2447"/>
                  </a:lnTo>
                  <a:lnTo>
                    <a:pt x="1957" y="632"/>
                  </a:lnTo>
                  <a:lnTo>
                    <a:pt x="2564" y="28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3837;p72">
              <a:extLst>
                <a:ext uri="{FF2B5EF4-FFF2-40B4-BE49-F238E27FC236}">
                  <a16:creationId xmlns:a16="http://schemas.microsoft.com/office/drawing/2014/main" id="{B71682C9-3459-BDA7-E1D2-A1BD8E491C6D}"/>
                </a:ext>
              </a:extLst>
            </p:cNvPr>
            <p:cNvSpPr/>
            <p:nvPr/>
          </p:nvSpPr>
          <p:spPr>
            <a:xfrm>
              <a:off x="4314326" y="2335678"/>
              <a:ext cx="266999" cy="145697"/>
            </a:xfrm>
            <a:custGeom>
              <a:avLst/>
              <a:gdLst/>
              <a:ahLst/>
              <a:cxnLst/>
              <a:rect l="l" t="t" r="r" b="b"/>
              <a:pathLst>
                <a:path w="5210" h="2843" extrusionOk="0">
                  <a:moveTo>
                    <a:pt x="1054" y="0"/>
                  </a:moveTo>
                  <a:lnTo>
                    <a:pt x="0" y="609"/>
                  </a:lnTo>
                  <a:lnTo>
                    <a:pt x="3197" y="2453"/>
                  </a:lnTo>
                  <a:lnTo>
                    <a:pt x="2525" y="2843"/>
                  </a:lnTo>
                  <a:lnTo>
                    <a:pt x="5210" y="2843"/>
                  </a:lnTo>
                  <a:lnTo>
                    <a:pt x="4899" y="1471"/>
                  </a:lnTo>
                  <a:lnTo>
                    <a:pt x="4250" y="1846"/>
                  </a:lnTo>
                  <a:lnTo>
                    <a:pt x="10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3838;p72">
              <a:extLst>
                <a:ext uri="{FF2B5EF4-FFF2-40B4-BE49-F238E27FC236}">
                  <a16:creationId xmlns:a16="http://schemas.microsoft.com/office/drawing/2014/main" id="{86DEFB38-81AC-2F78-F2BE-AEEEF0A1F5A1}"/>
                </a:ext>
              </a:extLst>
            </p:cNvPr>
            <p:cNvSpPr/>
            <p:nvPr/>
          </p:nvSpPr>
          <p:spPr>
            <a:xfrm>
              <a:off x="4574612" y="2198745"/>
              <a:ext cx="261516" cy="154050"/>
            </a:xfrm>
            <a:custGeom>
              <a:avLst/>
              <a:gdLst/>
              <a:ahLst/>
              <a:cxnLst/>
              <a:rect l="l" t="t" r="r" b="b"/>
              <a:pathLst>
                <a:path w="5103" h="3006" extrusionOk="0">
                  <a:moveTo>
                    <a:pt x="1" y="0"/>
                  </a:moveTo>
                  <a:lnTo>
                    <a:pt x="382" y="1539"/>
                  </a:lnTo>
                  <a:lnTo>
                    <a:pt x="989" y="1190"/>
                  </a:lnTo>
                  <a:lnTo>
                    <a:pt x="4134" y="3005"/>
                  </a:lnTo>
                  <a:lnTo>
                    <a:pt x="5103" y="2447"/>
                  </a:lnTo>
                  <a:lnTo>
                    <a:pt x="1957" y="630"/>
                  </a:lnTo>
                  <a:lnTo>
                    <a:pt x="2564" y="28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3839;p72">
              <a:extLst>
                <a:ext uri="{FF2B5EF4-FFF2-40B4-BE49-F238E27FC236}">
                  <a16:creationId xmlns:a16="http://schemas.microsoft.com/office/drawing/2014/main" id="{0D23680C-A8F6-4D3E-6878-FBD8DBA46660}"/>
                </a:ext>
              </a:extLst>
            </p:cNvPr>
            <p:cNvSpPr/>
            <p:nvPr/>
          </p:nvSpPr>
          <p:spPr>
            <a:xfrm>
              <a:off x="3345801" y="2457493"/>
              <a:ext cx="15067" cy="21883"/>
            </a:xfrm>
            <a:custGeom>
              <a:avLst/>
              <a:gdLst/>
              <a:ahLst/>
              <a:cxnLst/>
              <a:rect l="l" t="t" r="r" b="b"/>
              <a:pathLst>
                <a:path w="294" h="427" extrusionOk="0">
                  <a:moveTo>
                    <a:pt x="89" y="1"/>
                  </a:moveTo>
                  <a:cubicBezTo>
                    <a:pt x="37" y="1"/>
                    <a:pt x="0" y="49"/>
                    <a:pt x="0" y="129"/>
                  </a:cubicBezTo>
                  <a:cubicBezTo>
                    <a:pt x="0" y="236"/>
                    <a:pt x="66" y="362"/>
                    <a:pt x="146" y="409"/>
                  </a:cubicBezTo>
                  <a:cubicBezTo>
                    <a:pt x="167" y="421"/>
                    <a:pt x="186" y="426"/>
                    <a:pt x="204" y="426"/>
                  </a:cubicBezTo>
                  <a:cubicBezTo>
                    <a:pt x="256" y="426"/>
                    <a:pt x="293" y="378"/>
                    <a:pt x="293" y="297"/>
                  </a:cubicBezTo>
                  <a:cubicBezTo>
                    <a:pt x="293" y="190"/>
                    <a:pt x="227" y="64"/>
                    <a:pt x="146" y="18"/>
                  </a:cubicBezTo>
                  <a:cubicBezTo>
                    <a:pt x="126" y="6"/>
                    <a:pt x="106" y="1"/>
                    <a:pt x="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3840;p72">
              <a:extLst>
                <a:ext uri="{FF2B5EF4-FFF2-40B4-BE49-F238E27FC236}">
                  <a16:creationId xmlns:a16="http://schemas.microsoft.com/office/drawing/2014/main" id="{67BCC6B8-94FD-003E-3908-0A074EA766EC}"/>
                </a:ext>
              </a:extLst>
            </p:cNvPr>
            <p:cNvSpPr/>
            <p:nvPr/>
          </p:nvSpPr>
          <p:spPr>
            <a:xfrm>
              <a:off x="3503950" y="2553941"/>
              <a:ext cx="10916" cy="15733"/>
            </a:xfrm>
            <a:custGeom>
              <a:avLst/>
              <a:gdLst/>
              <a:ahLst/>
              <a:cxnLst/>
              <a:rect l="l" t="t" r="r" b="b"/>
              <a:pathLst>
                <a:path w="213" h="307" extrusionOk="0">
                  <a:moveTo>
                    <a:pt x="65" y="1"/>
                  </a:moveTo>
                  <a:cubicBezTo>
                    <a:pt x="27" y="1"/>
                    <a:pt x="0" y="35"/>
                    <a:pt x="0" y="92"/>
                  </a:cubicBezTo>
                  <a:cubicBezTo>
                    <a:pt x="0" y="171"/>
                    <a:pt x="48" y="260"/>
                    <a:pt x="106" y="293"/>
                  </a:cubicBezTo>
                  <a:cubicBezTo>
                    <a:pt x="121" y="302"/>
                    <a:pt x="136" y="306"/>
                    <a:pt x="148" y="306"/>
                  </a:cubicBezTo>
                  <a:cubicBezTo>
                    <a:pt x="186" y="306"/>
                    <a:pt x="212" y="272"/>
                    <a:pt x="212" y="214"/>
                  </a:cubicBezTo>
                  <a:cubicBezTo>
                    <a:pt x="212" y="137"/>
                    <a:pt x="165" y="46"/>
                    <a:pt x="106" y="13"/>
                  </a:cubicBezTo>
                  <a:cubicBezTo>
                    <a:pt x="92" y="5"/>
                    <a:pt x="78" y="1"/>
                    <a:pt x="6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3841;p72">
              <a:extLst>
                <a:ext uri="{FF2B5EF4-FFF2-40B4-BE49-F238E27FC236}">
                  <a16:creationId xmlns:a16="http://schemas.microsoft.com/office/drawing/2014/main" id="{36C1BFD0-7040-1471-A58D-186D4AC07519}"/>
                </a:ext>
              </a:extLst>
            </p:cNvPr>
            <p:cNvSpPr/>
            <p:nvPr/>
          </p:nvSpPr>
          <p:spPr>
            <a:xfrm>
              <a:off x="3830243" y="2321175"/>
              <a:ext cx="28442" cy="17629"/>
            </a:xfrm>
            <a:custGeom>
              <a:avLst/>
              <a:gdLst/>
              <a:ahLst/>
              <a:cxnLst/>
              <a:rect l="l" t="t" r="r" b="b"/>
              <a:pathLst>
                <a:path w="555" h="344" extrusionOk="0">
                  <a:moveTo>
                    <a:pt x="455" y="1"/>
                  </a:moveTo>
                  <a:cubicBezTo>
                    <a:pt x="418" y="1"/>
                    <a:pt x="369" y="16"/>
                    <a:pt x="310" y="38"/>
                  </a:cubicBezTo>
                  <a:cubicBezTo>
                    <a:pt x="217" y="75"/>
                    <a:pt x="1" y="173"/>
                    <a:pt x="56" y="291"/>
                  </a:cubicBezTo>
                  <a:cubicBezTo>
                    <a:pt x="74" y="329"/>
                    <a:pt x="101" y="343"/>
                    <a:pt x="134" y="343"/>
                  </a:cubicBezTo>
                  <a:cubicBezTo>
                    <a:pt x="201" y="343"/>
                    <a:pt x="291" y="282"/>
                    <a:pt x="367" y="242"/>
                  </a:cubicBezTo>
                  <a:cubicBezTo>
                    <a:pt x="416" y="217"/>
                    <a:pt x="554" y="145"/>
                    <a:pt x="523" y="49"/>
                  </a:cubicBezTo>
                  <a:cubicBezTo>
                    <a:pt x="514" y="15"/>
                    <a:pt x="490" y="1"/>
                    <a:pt x="45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3842;p72">
              <a:extLst>
                <a:ext uri="{FF2B5EF4-FFF2-40B4-BE49-F238E27FC236}">
                  <a16:creationId xmlns:a16="http://schemas.microsoft.com/office/drawing/2014/main" id="{F52E54CA-D17B-B19D-7316-E3ED5954E14E}"/>
                </a:ext>
              </a:extLst>
            </p:cNvPr>
            <p:cNvSpPr/>
            <p:nvPr/>
          </p:nvSpPr>
          <p:spPr>
            <a:xfrm>
              <a:off x="3961641" y="2244765"/>
              <a:ext cx="28391" cy="17527"/>
            </a:xfrm>
            <a:custGeom>
              <a:avLst/>
              <a:gdLst/>
              <a:ahLst/>
              <a:cxnLst/>
              <a:rect l="l" t="t" r="r" b="b"/>
              <a:pathLst>
                <a:path w="554" h="342" extrusionOk="0">
                  <a:moveTo>
                    <a:pt x="455" y="0"/>
                  </a:moveTo>
                  <a:cubicBezTo>
                    <a:pt x="419" y="0"/>
                    <a:pt x="370" y="15"/>
                    <a:pt x="311" y="37"/>
                  </a:cubicBezTo>
                  <a:cubicBezTo>
                    <a:pt x="216" y="74"/>
                    <a:pt x="0" y="172"/>
                    <a:pt x="57" y="290"/>
                  </a:cubicBezTo>
                  <a:cubicBezTo>
                    <a:pt x="75" y="328"/>
                    <a:pt x="102" y="342"/>
                    <a:pt x="135" y="342"/>
                  </a:cubicBezTo>
                  <a:cubicBezTo>
                    <a:pt x="202" y="342"/>
                    <a:pt x="291" y="282"/>
                    <a:pt x="366" y="241"/>
                  </a:cubicBezTo>
                  <a:cubicBezTo>
                    <a:pt x="416" y="215"/>
                    <a:pt x="554" y="145"/>
                    <a:pt x="524" y="48"/>
                  </a:cubicBezTo>
                  <a:cubicBezTo>
                    <a:pt x="514" y="14"/>
                    <a:pt x="490" y="0"/>
                    <a:pt x="45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59" name="Google Shape;3845;p72">
            <a:extLst>
              <a:ext uri="{FF2B5EF4-FFF2-40B4-BE49-F238E27FC236}">
                <a16:creationId xmlns:a16="http://schemas.microsoft.com/office/drawing/2014/main" id="{87266A09-C65F-B60E-C1EF-2818C333C199}"/>
              </a:ext>
            </a:extLst>
          </p:cNvPr>
          <p:cNvGrpSpPr/>
          <p:nvPr/>
        </p:nvGrpSpPr>
        <p:grpSpPr>
          <a:xfrm>
            <a:off x="1124371" y="2713639"/>
            <a:ext cx="536992" cy="368761"/>
            <a:chOff x="944550" y="4206031"/>
            <a:chExt cx="772761" cy="530667"/>
          </a:xfrm>
        </p:grpSpPr>
        <p:sp>
          <p:nvSpPr>
            <p:cNvPr id="1760" name="Google Shape;3846;p72">
              <a:extLst>
                <a:ext uri="{FF2B5EF4-FFF2-40B4-BE49-F238E27FC236}">
                  <a16:creationId xmlns:a16="http://schemas.microsoft.com/office/drawing/2014/main" id="{A957D81F-5A4A-5BA5-CCF2-CC26AD89F083}"/>
                </a:ext>
              </a:extLst>
            </p:cNvPr>
            <p:cNvSpPr/>
            <p:nvPr/>
          </p:nvSpPr>
          <p:spPr>
            <a:xfrm>
              <a:off x="1253418" y="4582597"/>
              <a:ext cx="83175" cy="68262"/>
            </a:xfrm>
            <a:custGeom>
              <a:avLst/>
              <a:gdLst/>
              <a:ahLst/>
              <a:cxnLst/>
              <a:rect l="l" t="t" r="r" b="b"/>
              <a:pathLst>
                <a:path w="1623" h="1332" extrusionOk="0">
                  <a:moveTo>
                    <a:pt x="621" y="0"/>
                  </a:moveTo>
                  <a:cubicBezTo>
                    <a:pt x="143" y="0"/>
                    <a:pt x="0" y="344"/>
                    <a:pt x="0" y="344"/>
                  </a:cubicBezTo>
                  <a:lnTo>
                    <a:pt x="1089" y="1128"/>
                  </a:lnTo>
                  <a:lnTo>
                    <a:pt x="1446" y="1332"/>
                  </a:lnTo>
                  <a:cubicBezTo>
                    <a:pt x="1446" y="1332"/>
                    <a:pt x="1622" y="979"/>
                    <a:pt x="1595" y="786"/>
                  </a:cubicBezTo>
                  <a:cubicBezTo>
                    <a:pt x="1567" y="594"/>
                    <a:pt x="1285" y="59"/>
                    <a:pt x="724" y="5"/>
                  </a:cubicBezTo>
                  <a:cubicBezTo>
                    <a:pt x="688" y="2"/>
                    <a:pt x="654" y="0"/>
                    <a:pt x="621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3847;p72">
              <a:extLst>
                <a:ext uri="{FF2B5EF4-FFF2-40B4-BE49-F238E27FC236}">
                  <a16:creationId xmlns:a16="http://schemas.microsoft.com/office/drawing/2014/main" id="{B6C64F56-F9FF-36C6-BB5D-9C36F20E1CB9}"/>
                </a:ext>
              </a:extLst>
            </p:cNvPr>
            <p:cNvSpPr/>
            <p:nvPr/>
          </p:nvSpPr>
          <p:spPr>
            <a:xfrm>
              <a:off x="1591088" y="4381194"/>
              <a:ext cx="83277" cy="68825"/>
            </a:xfrm>
            <a:custGeom>
              <a:avLst/>
              <a:gdLst/>
              <a:ahLst/>
              <a:cxnLst/>
              <a:rect l="l" t="t" r="r" b="b"/>
              <a:pathLst>
                <a:path w="1625" h="1343" extrusionOk="0">
                  <a:moveTo>
                    <a:pt x="623" y="1"/>
                  </a:moveTo>
                  <a:cubicBezTo>
                    <a:pt x="144" y="1"/>
                    <a:pt x="1" y="345"/>
                    <a:pt x="1" y="345"/>
                  </a:cubicBezTo>
                  <a:lnTo>
                    <a:pt x="1091" y="1128"/>
                  </a:lnTo>
                  <a:lnTo>
                    <a:pt x="1451" y="1343"/>
                  </a:lnTo>
                  <a:cubicBezTo>
                    <a:pt x="1451" y="1343"/>
                    <a:pt x="1624" y="978"/>
                    <a:pt x="1597" y="786"/>
                  </a:cubicBezTo>
                  <a:cubicBezTo>
                    <a:pt x="1567" y="595"/>
                    <a:pt x="1287" y="58"/>
                    <a:pt x="726" y="6"/>
                  </a:cubicBezTo>
                  <a:cubicBezTo>
                    <a:pt x="690" y="3"/>
                    <a:pt x="656" y="1"/>
                    <a:pt x="623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3848;p72">
              <a:extLst>
                <a:ext uri="{FF2B5EF4-FFF2-40B4-BE49-F238E27FC236}">
                  <a16:creationId xmlns:a16="http://schemas.microsoft.com/office/drawing/2014/main" id="{C357ED2C-2EEF-66FE-B3B6-360F0670CDA9}"/>
                </a:ext>
              </a:extLst>
            </p:cNvPr>
            <p:cNvSpPr/>
            <p:nvPr/>
          </p:nvSpPr>
          <p:spPr>
            <a:xfrm>
              <a:off x="1208679" y="4595357"/>
              <a:ext cx="107773" cy="141341"/>
            </a:xfrm>
            <a:custGeom>
              <a:avLst/>
              <a:gdLst/>
              <a:ahLst/>
              <a:cxnLst/>
              <a:rect l="l" t="t" r="r" b="b"/>
              <a:pathLst>
                <a:path w="2103" h="2758" extrusionOk="0">
                  <a:moveTo>
                    <a:pt x="1241" y="0"/>
                  </a:moveTo>
                  <a:cubicBezTo>
                    <a:pt x="1128" y="0"/>
                    <a:pt x="985" y="35"/>
                    <a:pt x="864" y="106"/>
                  </a:cubicBezTo>
                  <a:cubicBezTo>
                    <a:pt x="387" y="380"/>
                    <a:pt x="1" y="1119"/>
                    <a:pt x="1" y="1754"/>
                  </a:cubicBezTo>
                  <a:cubicBezTo>
                    <a:pt x="1" y="1894"/>
                    <a:pt x="19" y="2015"/>
                    <a:pt x="53" y="2117"/>
                  </a:cubicBezTo>
                  <a:cubicBezTo>
                    <a:pt x="64" y="2151"/>
                    <a:pt x="100" y="2240"/>
                    <a:pt x="125" y="2283"/>
                  </a:cubicBezTo>
                  <a:cubicBezTo>
                    <a:pt x="180" y="2384"/>
                    <a:pt x="300" y="2565"/>
                    <a:pt x="501" y="2674"/>
                  </a:cubicBezTo>
                  <a:cubicBezTo>
                    <a:pt x="617" y="2737"/>
                    <a:pt x="732" y="2758"/>
                    <a:pt x="832" y="2758"/>
                  </a:cubicBezTo>
                  <a:cubicBezTo>
                    <a:pt x="1006" y="2758"/>
                    <a:pt x="1132" y="2695"/>
                    <a:pt x="1132" y="2695"/>
                  </a:cubicBezTo>
                  <a:lnTo>
                    <a:pt x="2103" y="704"/>
                  </a:lnTo>
                  <a:cubicBezTo>
                    <a:pt x="2103" y="704"/>
                    <a:pt x="2066" y="324"/>
                    <a:pt x="1795" y="155"/>
                  </a:cubicBezTo>
                  <a:cubicBezTo>
                    <a:pt x="1558" y="9"/>
                    <a:pt x="1330" y="0"/>
                    <a:pt x="124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3849;p72">
              <a:extLst>
                <a:ext uri="{FF2B5EF4-FFF2-40B4-BE49-F238E27FC236}">
                  <a16:creationId xmlns:a16="http://schemas.microsoft.com/office/drawing/2014/main" id="{3A73AE9B-97D4-38E4-B639-15B8B06C39A8}"/>
                </a:ext>
              </a:extLst>
            </p:cNvPr>
            <p:cNvSpPr/>
            <p:nvPr/>
          </p:nvSpPr>
          <p:spPr>
            <a:xfrm>
              <a:off x="1229435" y="4606990"/>
              <a:ext cx="88504" cy="128580"/>
            </a:xfrm>
            <a:custGeom>
              <a:avLst/>
              <a:gdLst/>
              <a:ahLst/>
              <a:cxnLst/>
              <a:rect l="l" t="t" r="r" b="b"/>
              <a:pathLst>
                <a:path w="1727" h="2509" extrusionOk="0">
                  <a:moveTo>
                    <a:pt x="1207" y="0"/>
                  </a:moveTo>
                  <a:cubicBezTo>
                    <a:pt x="1102" y="0"/>
                    <a:pt x="986" y="34"/>
                    <a:pt x="864" y="104"/>
                  </a:cubicBezTo>
                  <a:cubicBezTo>
                    <a:pt x="387" y="379"/>
                    <a:pt x="1" y="1118"/>
                    <a:pt x="1" y="1752"/>
                  </a:cubicBezTo>
                  <a:cubicBezTo>
                    <a:pt x="1" y="2226"/>
                    <a:pt x="215" y="2509"/>
                    <a:pt x="521" y="2509"/>
                  </a:cubicBezTo>
                  <a:cubicBezTo>
                    <a:pt x="626" y="2509"/>
                    <a:pt x="742" y="2476"/>
                    <a:pt x="864" y="2406"/>
                  </a:cubicBezTo>
                  <a:cubicBezTo>
                    <a:pt x="1341" y="2130"/>
                    <a:pt x="1727" y="1392"/>
                    <a:pt x="1727" y="756"/>
                  </a:cubicBezTo>
                  <a:cubicBezTo>
                    <a:pt x="1727" y="283"/>
                    <a:pt x="1513" y="0"/>
                    <a:pt x="120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3850;p72">
              <a:extLst>
                <a:ext uri="{FF2B5EF4-FFF2-40B4-BE49-F238E27FC236}">
                  <a16:creationId xmlns:a16="http://schemas.microsoft.com/office/drawing/2014/main" id="{1B31DBC1-A41E-F692-9439-2E612E659139}"/>
                </a:ext>
              </a:extLst>
            </p:cNvPr>
            <p:cNvSpPr/>
            <p:nvPr/>
          </p:nvSpPr>
          <p:spPr>
            <a:xfrm>
              <a:off x="1239325" y="4620417"/>
              <a:ext cx="70055" cy="101726"/>
            </a:xfrm>
            <a:custGeom>
              <a:avLst/>
              <a:gdLst/>
              <a:ahLst/>
              <a:cxnLst/>
              <a:rect l="l" t="t" r="r" b="b"/>
              <a:pathLst>
                <a:path w="1367" h="1985" extrusionOk="0">
                  <a:moveTo>
                    <a:pt x="956" y="1"/>
                  </a:moveTo>
                  <a:cubicBezTo>
                    <a:pt x="873" y="1"/>
                    <a:pt x="781" y="27"/>
                    <a:pt x="685" y="83"/>
                  </a:cubicBezTo>
                  <a:cubicBezTo>
                    <a:pt x="307" y="301"/>
                    <a:pt x="1" y="883"/>
                    <a:pt x="1" y="1386"/>
                  </a:cubicBezTo>
                  <a:cubicBezTo>
                    <a:pt x="1" y="1761"/>
                    <a:pt x="171" y="1985"/>
                    <a:pt x="413" y="1985"/>
                  </a:cubicBezTo>
                  <a:cubicBezTo>
                    <a:pt x="497" y="1985"/>
                    <a:pt x="588" y="1958"/>
                    <a:pt x="685" y="1903"/>
                  </a:cubicBezTo>
                  <a:cubicBezTo>
                    <a:pt x="1062" y="1685"/>
                    <a:pt x="1367" y="1101"/>
                    <a:pt x="1367" y="598"/>
                  </a:cubicBezTo>
                  <a:cubicBezTo>
                    <a:pt x="1367" y="224"/>
                    <a:pt x="1198" y="1"/>
                    <a:pt x="95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3851;p72">
              <a:extLst>
                <a:ext uri="{FF2B5EF4-FFF2-40B4-BE49-F238E27FC236}">
                  <a16:creationId xmlns:a16="http://schemas.microsoft.com/office/drawing/2014/main" id="{849BF1EF-99F0-2217-E495-01D3D0B5F6AB}"/>
                </a:ext>
              </a:extLst>
            </p:cNvPr>
            <p:cNvSpPr/>
            <p:nvPr/>
          </p:nvSpPr>
          <p:spPr>
            <a:xfrm>
              <a:off x="1237429" y="4615959"/>
              <a:ext cx="73950" cy="107364"/>
            </a:xfrm>
            <a:custGeom>
              <a:avLst/>
              <a:gdLst/>
              <a:ahLst/>
              <a:cxnLst/>
              <a:rect l="l" t="t" r="r" b="b"/>
              <a:pathLst>
                <a:path w="1443" h="2095" extrusionOk="0">
                  <a:moveTo>
                    <a:pt x="1007" y="1"/>
                  </a:moveTo>
                  <a:cubicBezTo>
                    <a:pt x="920" y="1"/>
                    <a:pt x="823" y="28"/>
                    <a:pt x="722" y="87"/>
                  </a:cubicBezTo>
                  <a:cubicBezTo>
                    <a:pt x="323" y="317"/>
                    <a:pt x="1" y="933"/>
                    <a:pt x="1" y="1464"/>
                  </a:cubicBezTo>
                  <a:cubicBezTo>
                    <a:pt x="1" y="1859"/>
                    <a:pt x="179" y="2095"/>
                    <a:pt x="435" y="2095"/>
                  </a:cubicBezTo>
                  <a:cubicBezTo>
                    <a:pt x="523" y="2095"/>
                    <a:pt x="620" y="2067"/>
                    <a:pt x="722" y="2008"/>
                  </a:cubicBezTo>
                  <a:cubicBezTo>
                    <a:pt x="1119" y="1778"/>
                    <a:pt x="1442" y="1162"/>
                    <a:pt x="1442" y="631"/>
                  </a:cubicBezTo>
                  <a:cubicBezTo>
                    <a:pt x="1442" y="237"/>
                    <a:pt x="1263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3852;p72">
              <a:extLst>
                <a:ext uri="{FF2B5EF4-FFF2-40B4-BE49-F238E27FC236}">
                  <a16:creationId xmlns:a16="http://schemas.microsoft.com/office/drawing/2014/main" id="{EFE4A7D5-2B45-5E74-5F78-9E82119ED3F7}"/>
                </a:ext>
              </a:extLst>
            </p:cNvPr>
            <p:cNvSpPr/>
            <p:nvPr/>
          </p:nvSpPr>
          <p:spPr>
            <a:xfrm>
              <a:off x="1252393" y="4638149"/>
              <a:ext cx="15221" cy="24804"/>
            </a:xfrm>
            <a:custGeom>
              <a:avLst/>
              <a:gdLst/>
              <a:ahLst/>
              <a:cxnLst/>
              <a:rect l="l" t="t" r="r" b="b"/>
              <a:pathLst>
                <a:path w="297" h="484" extrusionOk="0">
                  <a:moveTo>
                    <a:pt x="167" y="1"/>
                  </a:moveTo>
                  <a:cubicBezTo>
                    <a:pt x="106" y="73"/>
                    <a:pt x="49" y="156"/>
                    <a:pt x="0" y="244"/>
                  </a:cubicBezTo>
                  <a:lnTo>
                    <a:pt x="256" y="484"/>
                  </a:lnTo>
                  <a:cubicBezTo>
                    <a:pt x="269" y="461"/>
                    <a:pt x="282" y="438"/>
                    <a:pt x="296" y="418"/>
                  </a:cubicBezTo>
                  <a:cubicBezTo>
                    <a:pt x="281" y="363"/>
                    <a:pt x="219" y="152"/>
                    <a:pt x="16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3853;p72">
              <a:extLst>
                <a:ext uri="{FF2B5EF4-FFF2-40B4-BE49-F238E27FC236}">
                  <a16:creationId xmlns:a16="http://schemas.microsoft.com/office/drawing/2014/main" id="{EA9344A9-BC16-C7FE-7241-EF7AF31968CE}"/>
                </a:ext>
              </a:extLst>
            </p:cNvPr>
            <p:cNvSpPr/>
            <p:nvPr/>
          </p:nvSpPr>
          <p:spPr>
            <a:xfrm>
              <a:off x="1244040" y="4657315"/>
              <a:ext cx="19628" cy="14657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99" y="1"/>
                  </a:moveTo>
                  <a:cubicBezTo>
                    <a:pt x="57" y="93"/>
                    <a:pt x="25" y="189"/>
                    <a:pt x="1" y="286"/>
                  </a:cubicBezTo>
                  <a:lnTo>
                    <a:pt x="361" y="263"/>
                  </a:lnTo>
                  <a:lnTo>
                    <a:pt x="364" y="252"/>
                  </a:lnTo>
                  <a:cubicBezTo>
                    <a:pt x="370" y="232"/>
                    <a:pt x="376" y="212"/>
                    <a:pt x="382" y="192"/>
                  </a:cubicBezTo>
                  <a:cubicBezTo>
                    <a:pt x="366" y="180"/>
                    <a:pt x="217" y="73"/>
                    <a:pt x="9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3854;p72">
              <a:extLst>
                <a:ext uri="{FF2B5EF4-FFF2-40B4-BE49-F238E27FC236}">
                  <a16:creationId xmlns:a16="http://schemas.microsoft.com/office/drawing/2014/main" id="{80271F91-424F-DDC1-2A72-A10A15CB453F}"/>
                </a:ext>
              </a:extLst>
            </p:cNvPr>
            <p:cNvSpPr/>
            <p:nvPr/>
          </p:nvSpPr>
          <p:spPr>
            <a:xfrm>
              <a:off x="1241990" y="4674688"/>
              <a:ext cx="20038" cy="20243"/>
            </a:xfrm>
            <a:custGeom>
              <a:avLst/>
              <a:gdLst/>
              <a:ahLst/>
              <a:cxnLst/>
              <a:rect l="l" t="t" r="r" b="b"/>
              <a:pathLst>
                <a:path w="391" h="395" extrusionOk="0">
                  <a:moveTo>
                    <a:pt x="390" y="1"/>
                  </a:moveTo>
                  <a:cubicBezTo>
                    <a:pt x="350" y="13"/>
                    <a:pt x="157" y="74"/>
                    <a:pt x="9" y="129"/>
                  </a:cubicBezTo>
                  <a:cubicBezTo>
                    <a:pt x="4" y="175"/>
                    <a:pt x="1" y="221"/>
                    <a:pt x="1" y="266"/>
                  </a:cubicBezTo>
                  <a:cubicBezTo>
                    <a:pt x="1" y="312"/>
                    <a:pt x="4" y="355"/>
                    <a:pt x="9" y="395"/>
                  </a:cubicBezTo>
                  <a:lnTo>
                    <a:pt x="389" y="70"/>
                  </a:lnTo>
                  <a:cubicBezTo>
                    <a:pt x="389" y="60"/>
                    <a:pt x="387" y="53"/>
                    <a:pt x="387" y="44"/>
                  </a:cubicBezTo>
                  <a:cubicBezTo>
                    <a:pt x="387" y="30"/>
                    <a:pt x="389" y="14"/>
                    <a:pt x="3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3855;p72">
              <a:extLst>
                <a:ext uri="{FF2B5EF4-FFF2-40B4-BE49-F238E27FC236}">
                  <a16:creationId xmlns:a16="http://schemas.microsoft.com/office/drawing/2014/main" id="{9A94C2FA-7DD5-9D7E-37D2-086C436AB8C8}"/>
                </a:ext>
              </a:extLst>
            </p:cNvPr>
            <p:cNvSpPr/>
            <p:nvPr/>
          </p:nvSpPr>
          <p:spPr>
            <a:xfrm>
              <a:off x="1243681" y="4682785"/>
              <a:ext cx="20448" cy="27571"/>
            </a:xfrm>
            <a:custGeom>
              <a:avLst/>
              <a:gdLst/>
              <a:ahLst/>
              <a:cxnLst/>
              <a:rect l="l" t="t" r="r" b="b"/>
              <a:pathLst>
                <a:path w="399" h="538" extrusionOk="0">
                  <a:moveTo>
                    <a:pt x="373" y="1"/>
                  </a:moveTo>
                  <a:cubicBezTo>
                    <a:pt x="327" y="43"/>
                    <a:pt x="140" y="217"/>
                    <a:pt x="0" y="355"/>
                  </a:cubicBezTo>
                  <a:cubicBezTo>
                    <a:pt x="22" y="428"/>
                    <a:pt x="54" y="490"/>
                    <a:pt x="94" y="537"/>
                  </a:cubicBezTo>
                  <a:lnTo>
                    <a:pt x="399" y="45"/>
                  </a:lnTo>
                  <a:cubicBezTo>
                    <a:pt x="388" y="33"/>
                    <a:pt x="380" y="17"/>
                    <a:pt x="37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3856;p72">
              <a:extLst>
                <a:ext uri="{FF2B5EF4-FFF2-40B4-BE49-F238E27FC236}">
                  <a16:creationId xmlns:a16="http://schemas.microsoft.com/office/drawing/2014/main" id="{47341DFD-9958-420E-A19D-E25A3661BA50}"/>
                </a:ext>
              </a:extLst>
            </p:cNvPr>
            <p:cNvSpPr/>
            <p:nvPr/>
          </p:nvSpPr>
          <p:spPr>
            <a:xfrm>
              <a:off x="1286012" y="4636663"/>
              <a:ext cx="20704" cy="23010"/>
            </a:xfrm>
            <a:custGeom>
              <a:avLst/>
              <a:gdLst/>
              <a:ahLst/>
              <a:cxnLst/>
              <a:rect l="l" t="t" r="r" b="b"/>
              <a:pathLst>
                <a:path w="404" h="449" extrusionOk="0">
                  <a:moveTo>
                    <a:pt x="362" y="1"/>
                  </a:moveTo>
                  <a:lnTo>
                    <a:pt x="0" y="393"/>
                  </a:lnTo>
                  <a:cubicBezTo>
                    <a:pt x="7" y="410"/>
                    <a:pt x="11" y="428"/>
                    <a:pt x="14" y="448"/>
                  </a:cubicBezTo>
                  <a:cubicBezTo>
                    <a:pt x="49" y="430"/>
                    <a:pt x="250" y="324"/>
                    <a:pt x="404" y="235"/>
                  </a:cubicBezTo>
                  <a:cubicBezTo>
                    <a:pt x="399" y="146"/>
                    <a:pt x="385" y="68"/>
                    <a:pt x="36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3857;p72">
              <a:extLst>
                <a:ext uri="{FF2B5EF4-FFF2-40B4-BE49-F238E27FC236}">
                  <a16:creationId xmlns:a16="http://schemas.microsoft.com/office/drawing/2014/main" id="{F464B54E-2C3C-8AD9-BC68-F10070069A3D}"/>
                </a:ext>
              </a:extLst>
            </p:cNvPr>
            <p:cNvSpPr/>
            <p:nvPr/>
          </p:nvSpPr>
          <p:spPr>
            <a:xfrm>
              <a:off x="1282732" y="4624620"/>
              <a:ext cx="19269" cy="29365"/>
            </a:xfrm>
            <a:custGeom>
              <a:avLst/>
              <a:gdLst/>
              <a:ahLst/>
              <a:cxnLst/>
              <a:rect l="l" t="t" r="r" b="b"/>
              <a:pathLst>
                <a:path w="376" h="573" extrusionOk="0">
                  <a:moveTo>
                    <a:pt x="245" y="1"/>
                  </a:moveTo>
                  <a:lnTo>
                    <a:pt x="0" y="542"/>
                  </a:lnTo>
                  <a:cubicBezTo>
                    <a:pt x="12" y="550"/>
                    <a:pt x="25" y="561"/>
                    <a:pt x="34" y="573"/>
                  </a:cubicBezTo>
                  <a:cubicBezTo>
                    <a:pt x="71" y="527"/>
                    <a:pt x="245" y="305"/>
                    <a:pt x="376" y="128"/>
                  </a:cubicBezTo>
                  <a:cubicBezTo>
                    <a:pt x="340" y="73"/>
                    <a:pt x="296" y="29"/>
                    <a:pt x="24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3858;p72">
              <a:extLst>
                <a:ext uri="{FF2B5EF4-FFF2-40B4-BE49-F238E27FC236}">
                  <a16:creationId xmlns:a16="http://schemas.microsoft.com/office/drawing/2014/main" id="{4A03196E-E6B7-06C0-DE4C-438C210FA61A}"/>
                </a:ext>
              </a:extLst>
            </p:cNvPr>
            <p:cNvSpPr/>
            <p:nvPr/>
          </p:nvSpPr>
          <p:spPr>
            <a:xfrm>
              <a:off x="1277453" y="4622621"/>
              <a:ext cx="12761" cy="29109"/>
            </a:xfrm>
            <a:custGeom>
              <a:avLst/>
              <a:gdLst/>
              <a:ahLst/>
              <a:cxnLst/>
              <a:rect l="l" t="t" r="r" b="b"/>
              <a:pathLst>
                <a:path w="249" h="568" extrusionOk="0">
                  <a:moveTo>
                    <a:pt x="191" y="0"/>
                  </a:moveTo>
                  <a:cubicBezTo>
                    <a:pt x="149" y="0"/>
                    <a:pt x="104" y="7"/>
                    <a:pt x="59" y="22"/>
                  </a:cubicBezTo>
                  <a:lnTo>
                    <a:pt x="0" y="567"/>
                  </a:lnTo>
                  <a:cubicBezTo>
                    <a:pt x="12" y="564"/>
                    <a:pt x="22" y="563"/>
                    <a:pt x="33" y="563"/>
                  </a:cubicBezTo>
                  <a:cubicBezTo>
                    <a:pt x="39" y="563"/>
                    <a:pt x="45" y="564"/>
                    <a:pt x="51" y="564"/>
                  </a:cubicBezTo>
                  <a:cubicBezTo>
                    <a:pt x="79" y="488"/>
                    <a:pt x="178" y="213"/>
                    <a:pt x="249" y="5"/>
                  </a:cubicBezTo>
                  <a:cubicBezTo>
                    <a:pt x="230" y="2"/>
                    <a:pt x="211" y="0"/>
                    <a:pt x="19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3859;p72">
              <a:extLst>
                <a:ext uri="{FF2B5EF4-FFF2-40B4-BE49-F238E27FC236}">
                  <a16:creationId xmlns:a16="http://schemas.microsoft.com/office/drawing/2014/main" id="{2EC78B00-2B70-54DC-C4D8-30361AFAEFFA}"/>
                </a:ext>
              </a:extLst>
            </p:cNvPr>
            <p:cNvSpPr/>
            <p:nvPr/>
          </p:nvSpPr>
          <p:spPr>
            <a:xfrm>
              <a:off x="1265052" y="4626003"/>
              <a:ext cx="10250" cy="29672"/>
            </a:xfrm>
            <a:custGeom>
              <a:avLst/>
              <a:gdLst/>
              <a:ahLst/>
              <a:cxnLst/>
              <a:rect l="l" t="t" r="r" b="b"/>
              <a:pathLst>
                <a:path w="200" h="579" extrusionOk="0">
                  <a:moveTo>
                    <a:pt x="199" y="0"/>
                  </a:moveTo>
                  <a:lnTo>
                    <a:pt x="199" y="0"/>
                  </a:lnTo>
                  <a:cubicBezTo>
                    <a:pt x="193" y="3"/>
                    <a:pt x="187" y="6"/>
                    <a:pt x="183" y="9"/>
                  </a:cubicBezTo>
                  <a:cubicBezTo>
                    <a:pt x="118" y="46"/>
                    <a:pt x="58" y="94"/>
                    <a:pt x="0" y="150"/>
                  </a:cubicBezTo>
                  <a:lnTo>
                    <a:pt x="115" y="578"/>
                  </a:lnTo>
                  <a:cubicBezTo>
                    <a:pt x="132" y="561"/>
                    <a:pt x="149" y="547"/>
                    <a:pt x="167" y="535"/>
                  </a:cubicBezTo>
                  <a:cubicBezTo>
                    <a:pt x="172" y="465"/>
                    <a:pt x="192" y="198"/>
                    <a:pt x="19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3860;p72">
              <a:extLst>
                <a:ext uri="{FF2B5EF4-FFF2-40B4-BE49-F238E27FC236}">
                  <a16:creationId xmlns:a16="http://schemas.microsoft.com/office/drawing/2014/main" id="{BA5B0807-FECE-84D6-B0A1-0FE163824F8C}"/>
                </a:ext>
              </a:extLst>
            </p:cNvPr>
            <p:cNvSpPr/>
            <p:nvPr/>
          </p:nvSpPr>
          <p:spPr>
            <a:xfrm>
              <a:off x="1283244" y="4672485"/>
              <a:ext cx="17988" cy="19782"/>
            </a:xfrm>
            <a:custGeom>
              <a:avLst/>
              <a:gdLst/>
              <a:ahLst/>
              <a:cxnLst/>
              <a:rect l="l" t="t" r="r" b="b"/>
              <a:pathLst>
                <a:path w="351" h="386" extrusionOk="0">
                  <a:moveTo>
                    <a:pt x="33" y="1"/>
                  </a:moveTo>
                  <a:cubicBezTo>
                    <a:pt x="24" y="25"/>
                    <a:pt x="13" y="50"/>
                    <a:pt x="1" y="73"/>
                  </a:cubicBezTo>
                  <a:cubicBezTo>
                    <a:pt x="28" y="116"/>
                    <a:pt x="131" y="274"/>
                    <a:pt x="214" y="385"/>
                  </a:cubicBezTo>
                  <a:cubicBezTo>
                    <a:pt x="266" y="301"/>
                    <a:pt x="314" y="209"/>
                    <a:pt x="350" y="113"/>
                  </a:cubicBezTo>
                  <a:lnTo>
                    <a:pt x="3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3861;p72">
              <a:extLst>
                <a:ext uri="{FF2B5EF4-FFF2-40B4-BE49-F238E27FC236}">
                  <a16:creationId xmlns:a16="http://schemas.microsoft.com/office/drawing/2014/main" id="{30BA9EA0-3156-B6B4-449E-E2C43F93A0D7}"/>
                </a:ext>
              </a:extLst>
            </p:cNvPr>
            <p:cNvSpPr/>
            <p:nvPr/>
          </p:nvSpPr>
          <p:spPr>
            <a:xfrm>
              <a:off x="1286166" y="4656547"/>
              <a:ext cx="20345" cy="14657"/>
            </a:xfrm>
            <a:custGeom>
              <a:avLst/>
              <a:gdLst/>
              <a:ahLst/>
              <a:cxnLst/>
              <a:rect l="l" t="t" r="r" b="b"/>
              <a:pathLst>
                <a:path w="397" h="286" extrusionOk="0">
                  <a:moveTo>
                    <a:pt x="396" y="0"/>
                  </a:moveTo>
                  <a:lnTo>
                    <a:pt x="11" y="157"/>
                  </a:lnTo>
                  <a:cubicBezTo>
                    <a:pt x="10" y="180"/>
                    <a:pt x="7" y="203"/>
                    <a:pt x="0" y="226"/>
                  </a:cubicBezTo>
                  <a:cubicBezTo>
                    <a:pt x="30" y="232"/>
                    <a:pt x="204" y="267"/>
                    <a:pt x="341" y="286"/>
                  </a:cubicBezTo>
                  <a:cubicBezTo>
                    <a:pt x="368" y="191"/>
                    <a:pt x="388" y="94"/>
                    <a:pt x="39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3862;p72">
              <a:extLst>
                <a:ext uri="{FF2B5EF4-FFF2-40B4-BE49-F238E27FC236}">
                  <a16:creationId xmlns:a16="http://schemas.microsoft.com/office/drawing/2014/main" id="{10BBB2F7-8272-DAB8-17E8-D83A0DFE8A57}"/>
                </a:ext>
              </a:extLst>
            </p:cNvPr>
            <p:cNvSpPr/>
            <p:nvPr/>
          </p:nvSpPr>
          <p:spPr>
            <a:xfrm>
              <a:off x="1251368" y="4687193"/>
              <a:ext cx="17424" cy="29365"/>
            </a:xfrm>
            <a:custGeom>
              <a:avLst/>
              <a:gdLst/>
              <a:ahLst/>
              <a:cxnLst/>
              <a:rect l="l" t="t" r="r" b="b"/>
              <a:pathLst>
                <a:path w="340" h="573" extrusionOk="0">
                  <a:moveTo>
                    <a:pt x="299" y="0"/>
                  </a:moveTo>
                  <a:cubicBezTo>
                    <a:pt x="276" y="37"/>
                    <a:pt x="117" y="304"/>
                    <a:pt x="0" y="509"/>
                  </a:cubicBezTo>
                  <a:cubicBezTo>
                    <a:pt x="46" y="545"/>
                    <a:pt x="100" y="566"/>
                    <a:pt x="160" y="572"/>
                  </a:cubicBezTo>
                  <a:lnTo>
                    <a:pt x="339" y="13"/>
                  </a:lnTo>
                  <a:cubicBezTo>
                    <a:pt x="327" y="11"/>
                    <a:pt x="312" y="6"/>
                    <a:pt x="29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3863;p72">
              <a:extLst>
                <a:ext uri="{FF2B5EF4-FFF2-40B4-BE49-F238E27FC236}">
                  <a16:creationId xmlns:a16="http://schemas.microsoft.com/office/drawing/2014/main" id="{43D43EB1-CF3D-5DC8-8045-1DDBF21DD0E9}"/>
                </a:ext>
              </a:extLst>
            </p:cNvPr>
            <p:cNvSpPr/>
            <p:nvPr/>
          </p:nvSpPr>
          <p:spPr>
            <a:xfrm>
              <a:off x="1265564" y="4686475"/>
              <a:ext cx="10301" cy="29775"/>
            </a:xfrm>
            <a:custGeom>
              <a:avLst/>
              <a:gdLst/>
              <a:ahLst/>
              <a:cxnLst/>
              <a:rect l="l" t="t" r="r" b="b"/>
              <a:pathLst>
                <a:path w="201" h="581" extrusionOk="0">
                  <a:moveTo>
                    <a:pt x="165" y="1"/>
                  </a:moveTo>
                  <a:cubicBezTo>
                    <a:pt x="148" y="10"/>
                    <a:pt x="131" y="17"/>
                    <a:pt x="114" y="20"/>
                  </a:cubicBezTo>
                  <a:cubicBezTo>
                    <a:pt x="100" y="86"/>
                    <a:pt x="41" y="367"/>
                    <a:pt x="1" y="580"/>
                  </a:cubicBezTo>
                  <a:cubicBezTo>
                    <a:pt x="56" y="569"/>
                    <a:pt x="113" y="548"/>
                    <a:pt x="173" y="514"/>
                  </a:cubicBezTo>
                  <a:cubicBezTo>
                    <a:pt x="182" y="508"/>
                    <a:pt x="191" y="502"/>
                    <a:pt x="200" y="496"/>
                  </a:cubicBezTo>
                  <a:lnTo>
                    <a:pt x="165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3864;p72">
              <a:extLst>
                <a:ext uri="{FF2B5EF4-FFF2-40B4-BE49-F238E27FC236}">
                  <a16:creationId xmlns:a16="http://schemas.microsoft.com/office/drawing/2014/main" id="{349890C9-D982-28E8-C762-32D7D483D82D}"/>
                </a:ext>
              </a:extLst>
            </p:cNvPr>
            <p:cNvSpPr/>
            <p:nvPr/>
          </p:nvSpPr>
          <p:spPr>
            <a:xfrm>
              <a:off x="1277812" y="4680838"/>
              <a:ext cx="12812" cy="27315"/>
            </a:xfrm>
            <a:custGeom>
              <a:avLst/>
              <a:gdLst/>
              <a:ahLst/>
              <a:cxnLst/>
              <a:rect l="l" t="t" r="r" b="b"/>
              <a:pathLst>
                <a:path w="250" h="533" extrusionOk="0">
                  <a:moveTo>
                    <a:pt x="49" y="0"/>
                  </a:moveTo>
                  <a:cubicBezTo>
                    <a:pt x="35" y="20"/>
                    <a:pt x="18" y="39"/>
                    <a:pt x="1" y="54"/>
                  </a:cubicBezTo>
                  <a:cubicBezTo>
                    <a:pt x="9" y="112"/>
                    <a:pt x="35" y="354"/>
                    <a:pt x="62" y="532"/>
                  </a:cubicBezTo>
                  <a:cubicBezTo>
                    <a:pt x="128" y="474"/>
                    <a:pt x="191" y="405"/>
                    <a:pt x="249" y="327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3865;p72">
              <a:extLst>
                <a:ext uri="{FF2B5EF4-FFF2-40B4-BE49-F238E27FC236}">
                  <a16:creationId xmlns:a16="http://schemas.microsoft.com/office/drawing/2014/main" id="{C2DF880A-0C58-0515-A30B-35EF5F30ED00}"/>
                </a:ext>
              </a:extLst>
            </p:cNvPr>
            <p:cNvSpPr/>
            <p:nvPr/>
          </p:nvSpPr>
          <p:spPr>
            <a:xfrm>
              <a:off x="1264898" y="4655778"/>
              <a:ext cx="19064" cy="27725"/>
            </a:xfrm>
            <a:custGeom>
              <a:avLst/>
              <a:gdLst/>
              <a:ahLst/>
              <a:cxnLst/>
              <a:rect l="l" t="t" r="r" b="b"/>
              <a:pathLst>
                <a:path w="372" h="541" extrusionOk="0">
                  <a:moveTo>
                    <a:pt x="260" y="0"/>
                  </a:moveTo>
                  <a:cubicBezTo>
                    <a:pt x="237" y="0"/>
                    <a:pt x="212" y="8"/>
                    <a:pt x="186" y="23"/>
                  </a:cubicBezTo>
                  <a:cubicBezTo>
                    <a:pt x="83" y="81"/>
                    <a:pt x="0" y="241"/>
                    <a:pt x="0" y="377"/>
                  </a:cubicBezTo>
                  <a:cubicBezTo>
                    <a:pt x="0" y="479"/>
                    <a:pt x="46" y="540"/>
                    <a:pt x="112" y="540"/>
                  </a:cubicBezTo>
                  <a:cubicBezTo>
                    <a:pt x="135" y="540"/>
                    <a:pt x="160" y="533"/>
                    <a:pt x="186" y="518"/>
                  </a:cubicBezTo>
                  <a:cubicBezTo>
                    <a:pt x="288" y="459"/>
                    <a:pt x="371" y="301"/>
                    <a:pt x="371" y="163"/>
                  </a:cubicBezTo>
                  <a:cubicBezTo>
                    <a:pt x="371" y="61"/>
                    <a:pt x="325" y="0"/>
                    <a:pt x="26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3866;p72">
              <a:extLst>
                <a:ext uri="{FF2B5EF4-FFF2-40B4-BE49-F238E27FC236}">
                  <a16:creationId xmlns:a16="http://schemas.microsoft.com/office/drawing/2014/main" id="{6A249C93-D60A-D068-F6AA-058668E5FA3C}"/>
                </a:ext>
              </a:extLst>
            </p:cNvPr>
            <p:cNvSpPr/>
            <p:nvPr/>
          </p:nvSpPr>
          <p:spPr>
            <a:xfrm>
              <a:off x="1270689" y="4662748"/>
              <a:ext cx="10250" cy="14964"/>
            </a:xfrm>
            <a:custGeom>
              <a:avLst/>
              <a:gdLst/>
              <a:ahLst/>
              <a:cxnLst/>
              <a:rect l="l" t="t" r="r" b="b"/>
              <a:pathLst>
                <a:path w="200" h="292" extrusionOk="0">
                  <a:moveTo>
                    <a:pt x="140" y="1"/>
                  </a:moveTo>
                  <a:cubicBezTo>
                    <a:pt x="128" y="1"/>
                    <a:pt x="114" y="5"/>
                    <a:pt x="100" y="13"/>
                  </a:cubicBezTo>
                  <a:cubicBezTo>
                    <a:pt x="45" y="45"/>
                    <a:pt x="0" y="131"/>
                    <a:pt x="0" y="204"/>
                  </a:cubicBezTo>
                  <a:cubicBezTo>
                    <a:pt x="0" y="259"/>
                    <a:pt x="25" y="292"/>
                    <a:pt x="60" y="292"/>
                  </a:cubicBezTo>
                  <a:cubicBezTo>
                    <a:pt x="72" y="292"/>
                    <a:pt x="86" y="288"/>
                    <a:pt x="100" y="280"/>
                  </a:cubicBezTo>
                  <a:cubicBezTo>
                    <a:pt x="155" y="247"/>
                    <a:pt x="200" y="162"/>
                    <a:pt x="200" y="88"/>
                  </a:cubicBezTo>
                  <a:cubicBezTo>
                    <a:pt x="200" y="33"/>
                    <a:pt x="175" y="1"/>
                    <a:pt x="1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3867;p72">
              <a:extLst>
                <a:ext uri="{FF2B5EF4-FFF2-40B4-BE49-F238E27FC236}">
                  <a16:creationId xmlns:a16="http://schemas.microsoft.com/office/drawing/2014/main" id="{DA5F5C7B-5393-39EF-D121-82C7EDA63B60}"/>
                </a:ext>
              </a:extLst>
            </p:cNvPr>
            <p:cNvSpPr/>
            <p:nvPr/>
          </p:nvSpPr>
          <p:spPr>
            <a:xfrm>
              <a:off x="1546605" y="4392007"/>
              <a:ext cx="107722" cy="141392"/>
            </a:xfrm>
            <a:custGeom>
              <a:avLst/>
              <a:gdLst/>
              <a:ahLst/>
              <a:cxnLst/>
              <a:rect l="l" t="t" r="r" b="b"/>
              <a:pathLst>
                <a:path w="2102" h="2759" extrusionOk="0">
                  <a:moveTo>
                    <a:pt x="1240" y="0"/>
                  </a:moveTo>
                  <a:cubicBezTo>
                    <a:pt x="1126" y="0"/>
                    <a:pt x="984" y="36"/>
                    <a:pt x="862" y="106"/>
                  </a:cubicBezTo>
                  <a:cubicBezTo>
                    <a:pt x="387" y="381"/>
                    <a:pt x="1" y="1120"/>
                    <a:pt x="1" y="1754"/>
                  </a:cubicBezTo>
                  <a:cubicBezTo>
                    <a:pt x="1" y="1894"/>
                    <a:pt x="19" y="2015"/>
                    <a:pt x="53" y="2119"/>
                  </a:cubicBezTo>
                  <a:cubicBezTo>
                    <a:pt x="64" y="2151"/>
                    <a:pt x="99" y="2240"/>
                    <a:pt x="124" y="2285"/>
                  </a:cubicBezTo>
                  <a:cubicBezTo>
                    <a:pt x="179" y="2384"/>
                    <a:pt x="300" y="2565"/>
                    <a:pt x="499" y="2674"/>
                  </a:cubicBezTo>
                  <a:cubicBezTo>
                    <a:pt x="616" y="2739"/>
                    <a:pt x="732" y="2759"/>
                    <a:pt x="832" y="2759"/>
                  </a:cubicBezTo>
                  <a:cubicBezTo>
                    <a:pt x="1006" y="2759"/>
                    <a:pt x="1132" y="2697"/>
                    <a:pt x="1132" y="2697"/>
                  </a:cubicBezTo>
                  <a:lnTo>
                    <a:pt x="2101" y="706"/>
                  </a:lnTo>
                  <a:cubicBezTo>
                    <a:pt x="2101" y="706"/>
                    <a:pt x="2064" y="324"/>
                    <a:pt x="1793" y="155"/>
                  </a:cubicBezTo>
                  <a:cubicBezTo>
                    <a:pt x="1557" y="10"/>
                    <a:pt x="1330" y="0"/>
                    <a:pt x="12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3868;p72">
              <a:extLst>
                <a:ext uri="{FF2B5EF4-FFF2-40B4-BE49-F238E27FC236}">
                  <a16:creationId xmlns:a16="http://schemas.microsoft.com/office/drawing/2014/main" id="{E0043305-B73E-383F-C500-A4D826504F00}"/>
                </a:ext>
              </a:extLst>
            </p:cNvPr>
            <p:cNvSpPr/>
            <p:nvPr/>
          </p:nvSpPr>
          <p:spPr>
            <a:xfrm>
              <a:off x="1567309" y="4403641"/>
              <a:ext cx="88504" cy="128631"/>
            </a:xfrm>
            <a:custGeom>
              <a:avLst/>
              <a:gdLst/>
              <a:ahLst/>
              <a:cxnLst/>
              <a:rect l="l" t="t" r="r" b="b"/>
              <a:pathLst>
                <a:path w="1727" h="2510" extrusionOk="0">
                  <a:moveTo>
                    <a:pt x="1206" y="1"/>
                  </a:moveTo>
                  <a:cubicBezTo>
                    <a:pt x="1101" y="1"/>
                    <a:pt x="985" y="34"/>
                    <a:pt x="863" y="105"/>
                  </a:cubicBezTo>
                  <a:cubicBezTo>
                    <a:pt x="386" y="379"/>
                    <a:pt x="0" y="1118"/>
                    <a:pt x="0" y="1753"/>
                  </a:cubicBezTo>
                  <a:cubicBezTo>
                    <a:pt x="0" y="2226"/>
                    <a:pt x="214" y="2510"/>
                    <a:pt x="520" y="2510"/>
                  </a:cubicBezTo>
                  <a:cubicBezTo>
                    <a:pt x="625" y="2510"/>
                    <a:pt x="741" y="2476"/>
                    <a:pt x="863" y="2406"/>
                  </a:cubicBezTo>
                  <a:cubicBezTo>
                    <a:pt x="1340" y="2131"/>
                    <a:pt x="1726" y="1392"/>
                    <a:pt x="1726" y="756"/>
                  </a:cubicBezTo>
                  <a:cubicBezTo>
                    <a:pt x="1726" y="284"/>
                    <a:pt x="1512" y="1"/>
                    <a:pt x="120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3869;p72">
              <a:extLst>
                <a:ext uri="{FF2B5EF4-FFF2-40B4-BE49-F238E27FC236}">
                  <a16:creationId xmlns:a16="http://schemas.microsoft.com/office/drawing/2014/main" id="{DC2B61E1-7172-E4EB-B151-3C27BDBA1B14}"/>
                </a:ext>
              </a:extLst>
            </p:cNvPr>
            <p:cNvSpPr/>
            <p:nvPr/>
          </p:nvSpPr>
          <p:spPr>
            <a:xfrm>
              <a:off x="1577251" y="4417119"/>
              <a:ext cx="70004" cy="101675"/>
            </a:xfrm>
            <a:custGeom>
              <a:avLst/>
              <a:gdLst/>
              <a:ahLst/>
              <a:cxnLst/>
              <a:rect l="l" t="t" r="r" b="b"/>
              <a:pathLst>
                <a:path w="1366" h="1984" extrusionOk="0">
                  <a:moveTo>
                    <a:pt x="954" y="0"/>
                  </a:moveTo>
                  <a:cubicBezTo>
                    <a:pt x="871" y="0"/>
                    <a:pt x="779" y="27"/>
                    <a:pt x="683" y="82"/>
                  </a:cubicBezTo>
                  <a:cubicBezTo>
                    <a:pt x="306" y="300"/>
                    <a:pt x="1" y="884"/>
                    <a:pt x="1" y="1385"/>
                  </a:cubicBezTo>
                  <a:cubicBezTo>
                    <a:pt x="1" y="1760"/>
                    <a:pt x="170" y="1984"/>
                    <a:pt x="412" y="1984"/>
                  </a:cubicBezTo>
                  <a:cubicBezTo>
                    <a:pt x="495" y="1984"/>
                    <a:pt x="587" y="1958"/>
                    <a:pt x="683" y="1902"/>
                  </a:cubicBezTo>
                  <a:cubicBezTo>
                    <a:pt x="1060" y="1684"/>
                    <a:pt x="1365" y="1100"/>
                    <a:pt x="1365" y="597"/>
                  </a:cubicBezTo>
                  <a:cubicBezTo>
                    <a:pt x="1365" y="224"/>
                    <a:pt x="1196" y="0"/>
                    <a:pt x="95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3870;p72">
              <a:extLst>
                <a:ext uri="{FF2B5EF4-FFF2-40B4-BE49-F238E27FC236}">
                  <a16:creationId xmlns:a16="http://schemas.microsoft.com/office/drawing/2014/main" id="{C856EAB9-1D9F-E354-3B1B-2D79BDC7B2B5}"/>
                </a:ext>
              </a:extLst>
            </p:cNvPr>
            <p:cNvSpPr/>
            <p:nvPr/>
          </p:nvSpPr>
          <p:spPr>
            <a:xfrm>
              <a:off x="1575304" y="4412609"/>
              <a:ext cx="73899" cy="107415"/>
            </a:xfrm>
            <a:custGeom>
              <a:avLst/>
              <a:gdLst/>
              <a:ahLst/>
              <a:cxnLst/>
              <a:rect l="l" t="t" r="r" b="b"/>
              <a:pathLst>
                <a:path w="1442" h="2096" extrusionOk="0">
                  <a:moveTo>
                    <a:pt x="1007" y="1"/>
                  </a:moveTo>
                  <a:cubicBezTo>
                    <a:pt x="919" y="1"/>
                    <a:pt x="823" y="29"/>
                    <a:pt x="721" y="87"/>
                  </a:cubicBezTo>
                  <a:cubicBezTo>
                    <a:pt x="322" y="317"/>
                    <a:pt x="0" y="934"/>
                    <a:pt x="0" y="1464"/>
                  </a:cubicBezTo>
                  <a:cubicBezTo>
                    <a:pt x="0" y="1859"/>
                    <a:pt x="179" y="2095"/>
                    <a:pt x="434" y="2095"/>
                  </a:cubicBezTo>
                  <a:cubicBezTo>
                    <a:pt x="522" y="2095"/>
                    <a:pt x="619" y="2067"/>
                    <a:pt x="721" y="2008"/>
                  </a:cubicBezTo>
                  <a:cubicBezTo>
                    <a:pt x="1118" y="1778"/>
                    <a:pt x="1442" y="1162"/>
                    <a:pt x="1442" y="632"/>
                  </a:cubicBezTo>
                  <a:cubicBezTo>
                    <a:pt x="1442" y="237"/>
                    <a:pt x="1262" y="1"/>
                    <a:pt x="10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3871;p72">
              <a:extLst>
                <a:ext uri="{FF2B5EF4-FFF2-40B4-BE49-F238E27FC236}">
                  <a16:creationId xmlns:a16="http://schemas.microsoft.com/office/drawing/2014/main" id="{A6E7F6DF-2FD4-9278-1591-82BBF7471D93}"/>
                </a:ext>
              </a:extLst>
            </p:cNvPr>
            <p:cNvSpPr/>
            <p:nvPr/>
          </p:nvSpPr>
          <p:spPr>
            <a:xfrm>
              <a:off x="1590217" y="4434799"/>
              <a:ext cx="15221" cy="24804"/>
            </a:xfrm>
            <a:custGeom>
              <a:avLst/>
              <a:gdLst/>
              <a:ahLst/>
              <a:cxnLst/>
              <a:rect l="l" t="t" r="r" b="b"/>
              <a:pathLst>
                <a:path w="297" h="484" extrusionOk="0">
                  <a:moveTo>
                    <a:pt x="168" y="1"/>
                  </a:moveTo>
                  <a:cubicBezTo>
                    <a:pt x="107" y="73"/>
                    <a:pt x="50" y="156"/>
                    <a:pt x="1" y="245"/>
                  </a:cubicBezTo>
                  <a:lnTo>
                    <a:pt x="257" y="484"/>
                  </a:lnTo>
                  <a:cubicBezTo>
                    <a:pt x="269" y="461"/>
                    <a:pt x="283" y="439"/>
                    <a:pt x="297" y="418"/>
                  </a:cubicBezTo>
                  <a:cubicBezTo>
                    <a:pt x="281" y="364"/>
                    <a:pt x="220" y="153"/>
                    <a:pt x="16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3872;p72">
              <a:extLst>
                <a:ext uri="{FF2B5EF4-FFF2-40B4-BE49-F238E27FC236}">
                  <a16:creationId xmlns:a16="http://schemas.microsoft.com/office/drawing/2014/main" id="{A88B7E33-4784-3744-15C8-54A1CEE35AC6}"/>
                </a:ext>
              </a:extLst>
            </p:cNvPr>
            <p:cNvSpPr/>
            <p:nvPr/>
          </p:nvSpPr>
          <p:spPr>
            <a:xfrm>
              <a:off x="1581966" y="4454017"/>
              <a:ext cx="19628" cy="14657"/>
            </a:xfrm>
            <a:custGeom>
              <a:avLst/>
              <a:gdLst/>
              <a:ahLst/>
              <a:cxnLst/>
              <a:rect l="l" t="t" r="r" b="b"/>
              <a:pathLst>
                <a:path w="383" h="286" extrusionOk="0">
                  <a:moveTo>
                    <a:pt x="97" y="0"/>
                  </a:moveTo>
                  <a:cubicBezTo>
                    <a:pt x="56" y="92"/>
                    <a:pt x="24" y="189"/>
                    <a:pt x="1" y="285"/>
                  </a:cubicBezTo>
                  <a:lnTo>
                    <a:pt x="360" y="262"/>
                  </a:lnTo>
                  <a:lnTo>
                    <a:pt x="364" y="251"/>
                  </a:lnTo>
                  <a:cubicBezTo>
                    <a:pt x="369" y="232"/>
                    <a:pt x="375" y="212"/>
                    <a:pt x="383" y="192"/>
                  </a:cubicBezTo>
                  <a:cubicBezTo>
                    <a:pt x="364" y="179"/>
                    <a:pt x="215" y="72"/>
                    <a:pt x="9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3873;p72">
              <a:extLst>
                <a:ext uri="{FF2B5EF4-FFF2-40B4-BE49-F238E27FC236}">
                  <a16:creationId xmlns:a16="http://schemas.microsoft.com/office/drawing/2014/main" id="{59141EBE-E087-E42B-498C-1199E1D980C9}"/>
                </a:ext>
              </a:extLst>
            </p:cNvPr>
            <p:cNvSpPr/>
            <p:nvPr/>
          </p:nvSpPr>
          <p:spPr>
            <a:xfrm>
              <a:off x="1579865" y="4471338"/>
              <a:ext cx="19987" cy="20345"/>
            </a:xfrm>
            <a:custGeom>
              <a:avLst/>
              <a:gdLst/>
              <a:ahLst/>
              <a:cxnLst/>
              <a:rect l="l" t="t" r="r" b="b"/>
              <a:pathLst>
                <a:path w="390" h="397" extrusionOk="0">
                  <a:moveTo>
                    <a:pt x="390" y="1"/>
                  </a:moveTo>
                  <a:lnTo>
                    <a:pt x="390" y="1"/>
                  </a:lnTo>
                  <a:cubicBezTo>
                    <a:pt x="350" y="13"/>
                    <a:pt x="157" y="74"/>
                    <a:pt x="10" y="130"/>
                  </a:cubicBezTo>
                  <a:cubicBezTo>
                    <a:pt x="3" y="176"/>
                    <a:pt x="0" y="222"/>
                    <a:pt x="0" y="266"/>
                  </a:cubicBezTo>
                  <a:cubicBezTo>
                    <a:pt x="0" y="312"/>
                    <a:pt x="3" y="355"/>
                    <a:pt x="10" y="396"/>
                  </a:cubicBezTo>
                  <a:lnTo>
                    <a:pt x="390" y="70"/>
                  </a:lnTo>
                  <a:cubicBezTo>
                    <a:pt x="388" y="61"/>
                    <a:pt x="387" y="53"/>
                    <a:pt x="387" y="44"/>
                  </a:cubicBezTo>
                  <a:cubicBezTo>
                    <a:pt x="387" y="30"/>
                    <a:pt x="388" y="16"/>
                    <a:pt x="3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3874;p72">
              <a:extLst>
                <a:ext uri="{FF2B5EF4-FFF2-40B4-BE49-F238E27FC236}">
                  <a16:creationId xmlns:a16="http://schemas.microsoft.com/office/drawing/2014/main" id="{E9A0ABD8-F12F-886A-0449-611577D48652}"/>
                </a:ext>
              </a:extLst>
            </p:cNvPr>
            <p:cNvSpPr/>
            <p:nvPr/>
          </p:nvSpPr>
          <p:spPr>
            <a:xfrm>
              <a:off x="1581505" y="4479436"/>
              <a:ext cx="20499" cy="27622"/>
            </a:xfrm>
            <a:custGeom>
              <a:avLst/>
              <a:gdLst/>
              <a:ahLst/>
              <a:cxnLst/>
              <a:rect l="l" t="t" r="r" b="b"/>
              <a:pathLst>
                <a:path w="400" h="539" extrusionOk="0">
                  <a:moveTo>
                    <a:pt x="375" y="1"/>
                  </a:moveTo>
                  <a:cubicBezTo>
                    <a:pt x="329" y="44"/>
                    <a:pt x="142" y="217"/>
                    <a:pt x="1" y="355"/>
                  </a:cubicBezTo>
                  <a:cubicBezTo>
                    <a:pt x="22" y="429"/>
                    <a:pt x="54" y="490"/>
                    <a:pt x="94" y="539"/>
                  </a:cubicBezTo>
                  <a:lnTo>
                    <a:pt x="399" y="47"/>
                  </a:lnTo>
                  <a:cubicBezTo>
                    <a:pt x="390" y="33"/>
                    <a:pt x="381" y="18"/>
                    <a:pt x="3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3875;p72">
              <a:extLst>
                <a:ext uri="{FF2B5EF4-FFF2-40B4-BE49-F238E27FC236}">
                  <a16:creationId xmlns:a16="http://schemas.microsoft.com/office/drawing/2014/main" id="{CCFBB402-1AA1-CD85-8183-261C56524D5D}"/>
                </a:ext>
              </a:extLst>
            </p:cNvPr>
            <p:cNvSpPr/>
            <p:nvPr/>
          </p:nvSpPr>
          <p:spPr>
            <a:xfrm>
              <a:off x="1623835" y="4433313"/>
              <a:ext cx="20755" cy="23010"/>
            </a:xfrm>
            <a:custGeom>
              <a:avLst/>
              <a:gdLst/>
              <a:ahLst/>
              <a:cxnLst/>
              <a:rect l="l" t="t" r="r" b="b"/>
              <a:pathLst>
                <a:path w="405" h="449" extrusionOk="0">
                  <a:moveTo>
                    <a:pt x="363" y="1"/>
                  </a:moveTo>
                  <a:lnTo>
                    <a:pt x="1" y="393"/>
                  </a:lnTo>
                  <a:cubicBezTo>
                    <a:pt x="7" y="410"/>
                    <a:pt x="12" y="429"/>
                    <a:pt x="15" y="448"/>
                  </a:cubicBezTo>
                  <a:cubicBezTo>
                    <a:pt x="50" y="430"/>
                    <a:pt x="251" y="324"/>
                    <a:pt x="404" y="235"/>
                  </a:cubicBezTo>
                  <a:cubicBezTo>
                    <a:pt x="400" y="146"/>
                    <a:pt x="386" y="68"/>
                    <a:pt x="36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3876;p72">
              <a:extLst>
                <a:ext uri="{FF2B5EF4-FFF2-40B4-BE49-F238E27FC236}">
                  <a16:creationId xmlns:a16="http://schemas.microsoft.com/office/drawing/2014/main" id="{612839B8-EC6B-7AC5-5BFB-33660F1F1150}"/>
                </a:ext>
              </a:extLst>
            </p:cNvPr>
            <p:cNvSpPr/>
            <p:nvPr/>
          </p:nvSpPr>
          <p:spPr>
            <a:xfrm>
              <a:off x="1620658" y="4421321"/>
              <a:ext cx="19218" cy="29365"/>
            </a:xfrm>
            <a:custGeom>
              <a:avLst/>
              <a:gdLst/>
              <a:ahLst/>
              <a:cxnLst/>
              <a:rect l="l" t="t" r="r" b="b"/>
              <a:pathLst>
                <a:path w="375" h="573" extrusionOk="0">
                  <a:moveTo>
                    <a:pt x="244" y="0"/>
                  </a:moveTo>
                  <a:lnTo>
                    <a:pt x="0" y="541"/>
                  </a:lnTo>
                  <a:cubicBezTo>
                    <a:pt x="12" y="549"/>
                    <a:pt x="23" y="560"/>
                    <a:pt x="34" y="572"/>
                  </a:cubicBezTo>
                  <a:cubicBezTo>
                    <a:pt x="69" y="526"/>
                    <a:pt x="244" y="304"/>
                    <a:pt x="374" y="127"/>
                  </a:cubicBezTo>
                  <a:cubicBezTo>
                    <a:pt x="339" y="72"/>
                    <a:pt x="296" y="29"/>
                    <a:pt x="2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3877;p72">
              <a:extLst>
                <a:ext uri="{FF2B5EF4-FFF2-40B4-BE49-F238E27FC236}">
                  <a16:creationId xmlns:a16="http://schemas.microsoft.com/office/drawing/2014/main" id="{9C832ABC-44EC-7802-EAF9-0D99E9D9BF5D}"/>
                </a:ext>
              </a:extLst>
            </p:cNvPr>
            <p:cNvSpPr/>
            <p:nvPr/>
          </p:nvSpPr>
          <p:spPr>
            <a:xfrm>
              <a:off x="1615277" y="4419271"/>
              <a:ext cx="12812" cy="29109"/>
            </a:xfrm>
            <a:custGeom>
              <a:avLst/>
              <a:gdLst/>
              <a:ahLst/>
              <a:cxnLst/>
              <a:rect l="l" t="t" r="r" b="b"/>
              <a:pathLst>
                <a:path w="250" h="568" extrusionOk="0">
                  <a:moveTo>
                    <a:pt x="192" y="1"/>
                  </a:moveTo>
                  <a:cubicBezTo>
                    <a:pt x="150" y="1"/>
                    <a:pt x="105" y="8"/>
                    <a:pt x="59" y="23"/>
                  </a:cubicBezTo>
                  <a:lnTo>
                    <a:pt x="1" y="568"/>
                  </a:lnTo>
                  <a:cubicBezTo>
                    <a:pt x="12" y="565"/>
                    <a:pt x="24" y="564"/>
                    <a:pt x="34" y="564"/>
                  </a:cubicBezTo>
                  <a:cubicBezTo>
                    <a:pt x="40" y="564"/>
                    <a:pt x="46" y="564"/>
                    <a:pt x="51" y="565"/>
                  </a:cubicBezTo>
                  <a:cubicBezTo>
                    <a:pt x="79" y="488"/>
                    <a:pt x="179" y="213"/>
                    <a:pt x="249" y="5"/>
                  </a:cubicBezTo>
                  <a:cubicBezTo>
                    <a:pt x="231" y="2"/>
                    <a:pt x="212" y="1"/>
                    <a:pt x="19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3878;p72">
              <a:extLst>
                <a:ext uri="{FF2B5EF4-FFF2-40B4-BE49-F238E27FC236}">
                  <a16:creationId xmlns:a16="http://schemas.microsoft.com/office/drawing/2014/main" id="{1EE85AE3-4D88-D30F-8D4B-77FFF36B2107}"/>
                </a:ext>
              </a:extLst>
            </p:cNvPr>
            <p:cNvSpPr/>
            <p:nvPr/>
          </p:nvSpPr>
          <p:spPr>
            <a:xfrm>
              <a:off x="1602875" y="4422705"/>
              <a:ext cx="10250" cy="29621"/>
            </a:xfrm>
            <a:custGeom>
              <a:avLst/>
              <a:gdLst/>
              <a:ahLst/>
              <a:cxnLst/>
              <a:rect l="l" t="t" r="r" b="b"/>
              <a:pathLst>
                <a:path w="200" h="578" extrusionOk="0">
                  <a:moveTo>
                    <a:pt x="200" y="1"/>
                  </a:moveTo>
                  <a:lnTo>
                    <a:pt x="200" y="1"/>
                  </a:lnTo>
                  <a:cubicBezTo>
                    <a:pt x="194" y="4"/>
                    <a:pt x="189" y="5"/>
                    <a:pt x="183" y="9"/>
                  </a:cubicBezTo>
                  <a:cubicBezTo>
                    <a:pt x="120" y="45"/>
                    <a:pt x="59" y="93"/>
                    <a:pt x="1" y="150"/>
                  </a:cubicBezTo>
                  <a:lnTo>
                    <a:pt x="116" y="577"/>
                  </a:lnTo>
                  <a:cubicBezTo>
                    <a:pt x="132" y="560"/>
                    <a:pt x="149" y="547"/>
                    <a:pt x="168" y="536"/>
                  </a:cubicBezTo>
                  <a:cubicBezTo>
                    <a:pt x="172" y="464"/>
                    <a:pt x="192" y="197"/>
                    <a:pt x="20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3879;p72">
              <a:extLst>
                <a:ext uri="{FF2B5EF4-FFF2-40B4-BE49-F238E27FC236}">
                  <a16:creationId xmlns:a16="http://schemas.microsoft.com/office/drawing/2014/main" id="{B65FDEB8-9A5F-F63D-0E7C-904A8FA41086}"/>
                </a:ext>
              </a:extLst>
            </p:cNvPr>
            <p:cNvSpPr/>
            <p:nvPr/>
          </p:nvSpPr>
          <p:spPr>
            <a:xfrm>
              <a:off x="1621119" y="4469135"/>
              <a:ext cx="18039" cy="19884"/>
            </a:xfrm>
            <a:custGeom>
              <a:avLst/>
              <a:gdLst/>
              <a:ahLst/>
              <a:cxnLst/>
              <a:rect l="l" t="t" r="r" b="b"/>
              <a:pathLst>
                <a:path w="352" h="388" extrusionOk="0">
                  <a:moveTo>
                    <a:pt x="32" y="1"/>
                  </a:moveTo>
                  <a:cubicBezTo>
                    <a:pt x="23" y="27"/>
                    <a:pt x="13" y="50"/>
                    <a:pt x="0" y="75"/>
                  </a:cubicBezTo>
                  <a:cubicBezTo>
                    <a:pt x="28" y="116"/>
                    <a:pt x="131" y="275"/>
                    <a:pt x="213" y="387"/>
                  </a:cubicBezTo>
                  <a:cubicBezTo>
                    <a:pt x="267" y="301"/>
                    <a:pt x="313" y="209"/>
                    <a:pt x="351" y="113"/>
                  </a:cubicBezTo>
                  <a:lnTo>
                    <a:pt x="3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3880;p72">
              <a:extLst>
                <a:ext uri="{FF2B5EF4-FFF2-40B4-BE49-F238E27FC236}">
                  <a16:creationId xmlns:a16="http://schemas.microsoft.com/office/drawing/2014/main" id="{367C3B68-F598-37EC-0FD2-5DF2BBDF68BA}"/>
                </a:ext>
              </a:extLst>
            </p:cNvPr>
            <p:cNvSpPr/>
            <p:nvPr/>
          </p:nvSpPr>
          <p:spPr>
            <a:xfrm>
              <a:off x="1624091" y="4453197"/>
              <a:ext cx="20243" cy="14657"/>
            </a:xfrm>
            <a:custGeom>
              <a:avLst/>
              <a:gdLst/>
              <a:ahLst/>
              <a:cxnLst/>
              <a:rect l="l" t="t" r="r" b="b"/>
              <a:pathLst>
                <a:path w="395" h="286" extrusionOk="0">
                  <a:moveTo>
                    <a:pt x="395" y="1"/>
                  </a:moveTo>
                  <a:lnTo>
                    <a:pt x="11" y="157"/>
                  </a:lnTo>
                  <a:cubicBezTo>
                    <a:pt x="8" y="180"/>
                    <a:pt x="5" y="203"/>
                    <a:pt x="1" y="228"/>
                  </a:cubicBezTo>
                  <a:cubicBezTo>
                    <a:pt x="28" y="232"/>
                    <a:pt x="203" y="269"/>
                    <a:pt x="339" y="286"/>
                  </a:cubicBezTo>
                  <a:cubicBezTo>
                    <a:pt x="367" y="191"/>
                    <a:pt x="387" y="96"/>
                    <a:pt x="39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3881;p72">
              <a:extLst>
                <a:ext uri="{FF2B5EF4-FFF2-40B4-BE49-F238E27FC236}">
                  <a16:creationId xmlns:a16="http://schemas.microsoft.com/office/drawing/2014/main" id="{8FFE59E4-8F6F-1C40-1D47-B350F750730A}"/>
                </a:ext>
              </a:extLst>
            </p:cNvPr>
            <p:cNvSpPr/>
            <p:nvPr/>
          </p:nvSpPr>
          <p:spPr>
            <a:xfrm>
              <a:off x="1589192" y="4483843"/>
              <a:ext cx="17527" cy="29365"/>
            </a:xfrm>
            <a:custGeom>
              <a:avLst/>
              <a:gdLst/>
              <a:ahLst/>
              <a:cxnLst/>
              <a:rect l="l" t="t" r="r" b="b"/>
              <a:pathLst>
                <a:path w="342" h="573" extrusionOk="0">
                  <a:moveTo>
                    <a:pt x="300" y="1"/>
                  </a:moveTo>
                  <a:cubicBezTo>
                    <a:pt x="278" y="39"/>
                    <a:pt x="117" y="304"/>
                    <a:pt x="1" y="510"/>
                  </a:cubicBezTo>
                  <a:cubicBezTo>
                    <a:pt x="47" y="545"/>
                    <a:pt x="102" y="566"/>
                    <a:pt x="160" y="572"/>
                  </a:cubicBezTo>
                  <a:lnTo>
                    <a:pt x="341" y="13"/>
                  </a:lnTo>
                  <a:cubicBezTo>
                    <a:pt x="327" y="11"/>
                    <a:pt x="312" y="7"/>
                    <a:pt x="30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3882;p72">
              <a:extLst>
                <a:ext uri="{FF2B5EF4-FFF2-40B4-BE49-F238E27FC236}">
                  <a16:creationId xmlns:a16="http://schemas.microsoft.com/office/drawing/2014/main" id="{5809BEFB-38B5-C4AA-105F-86030E7F22D8}"/>
                </a:ext>
              </a:extLst>
            </p:cNvPr>
            <p:cNvSpPr/>
            <p:nvPr/>
          </p:nvSpPr>
          <p:spPr>
            <a:xfrm>
              <a:off x="1603438" y="4483125"/>
              <a:ext cx="10250" cy="29775"/>
            </a:xfrm>
            <a:custGeom>
              <a:avLst/>
              <a:gdLst/>
              <a:ahLst/>
              <a:cxnLst/>
              <a:rect l="l" t="t" r="r" b="b"/>
              <a:pathLst>
                <a:path w="200" h="581" extrusionOk="0">
                  <a:moveTo>
                    <a:pt x="166" y="1"/>
                  </a:moveTo>
                  <a:cubicBezTo>
                    <a:pt x="148" y="12"/>
                    <a:pt x="131" y="18"/>
                    <a:pt x="114" y="22"/>
                  </a:cubicBezTo>
                  <a:cubicBezTo>
                    <a:pt x="100" y="87"/>
                    <a:pt x="40" y="367"/>
                    <a:pt x="0" y="580"/>
                  </a:cubicBezTo>
                  <a:cubicBezTo>
                    <a:pt x="56" y="570"/>
                    <a:pt x="112" y="548"/>
                    <a:pt x="172" y="514"/>
                  </a:cubicBezTo>
                  <a:cubicBezTo>
                    <a:pt x="181" y="508"/>
                    <a:pt x="190" y="502"/>
                    <a:pt x="200" y="496"/>
                  </a:cubicBezTo>
                  <a:lnTo>
                    <a:pt x="166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3883;p72">
              <a:extLst>
                <a:ext uri="{FF2B5EF4-FFF2-40B4-BE49-F238E27FC236}">
                  <a16:creationId xmlns:a16="http://schemas.microsoft.com/office/drawing/2014/main" id="{B94D51E5-4EF3-A96C-A33F-91A4FF3CC4EF}"/>
                </a:ext>
              </a:extLst>
            </p:cNvPr>
            <p:cNvSpPr/>
            <p:nvPr/>
          </p:nvSpPr>
          <p:spPr>
            <a:xfrm>
              <a:off x="1615789" y="4477488"/>
              <a:ext cx="12658" cy="27315"/>
            </a:xfrm>
            <a:custGeom>
              <a:avLst/>
              <a:gdLst/>
              <a:ahLst/>
              <a:cxnLst/>
              <a:rect l="l" t="t" r="r" b="b"/>
              <a:pathLst>
                <a:path w="247" h="533" extrusionOk="0">
                  <a:moveTo>
                    <a:pt x="48" y="0"/>
                  </a:moveTo>
                  <a:cubicBezTo>
                    <a:pt x="32" y="20"/>
                    <a:pt x="15" y="39"/>
                    <a:pt x="0" y="54"/>
                  </a:cubicBezTo>
                  <a:cubicBezTo>
                    <a:pt x="6" y="112"/>
                    <a:pt x="34" y="355"/>
                    <a:pt x="60" y="532"/>
                  </a:cubicBezTo>
                  <a:cubicBezTo>
                    <a:pt x="127" y="474"/>
                    <a:pt x="190" y="405"/>
                    <a:pt x="247" y="329"/>
                  </a:cubicBezTo>
                  <a:lnTo>
                    <a:pt x="48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3884;p72">
              <a:extLst>
                <a:ext uri="{FF2B5EF4-FFF2-40B4-BE49-F238E27FC236}">
                  <a16:creationId xmlns:a16="http://schemas.microsoft.com/office/drawing/2014/main" id="{375D480D-73D2-25F8-776F-F3C3203B7C90}"/>
                </a:ext>
              </a:extLst>
            </p:cNvPr>
            <p:cNvSpPr/>
            <p:nvPr/>
          </p:nvSpPr>
          <p:spPr>
            <a:xfrm>
              <a:off x="1602721" y="4452428"/>
              <a:ext cx="19064" cy="27776"/>
            </a:xfrm>
            <a:custGeom>
              <a:avLst/>
              <a:gdLst/>
              <a:ahLst/>
              <a:cxnLst/>
              <a:rect l="l" t="t" r="r" b="b"/>
              <a:pathLst>
                <a:path w="372" h="542" extrusionOk="0">
                  <a:moveTo>
                    <a:pt x="260" y="1"/>
                  </a:moveTo>
                  <a:cubicBezTo>
                    <a:pt x="237" y="1"/>
                    <a:pt x="212" y="8"/>
                    <a:pt x="186" y="23"/>
                  </a:cubicBezTo>
                  <a:cubicBezTo>
                    <a:pt x="83" y="83"/>
                    <a:pt x="1" y="241"/>
                    <a:pt x="1" y="378"/>
                  </a:cubicBezTo>
                  <a:cubicBezTo>
                    <a:pt x="1" y="480"/>
                    <a:pt x="46" y="541"/>
                    <a:pt x="112" y="541"/>
                  </a:cubicBezTo>
                  <a:cubicBezTo>
                    <a:pt x="135" y="541"/>
                    <a:pt x="160" y="534"/>
                    <a:pt x="186" y="519"/>
                  </a:cubicBezTo>
                  <a:cubicBezTo>
                    <a:pt x="289" y="459"/>
                    <a:pt x="372" y="301"/>
                    <a:pt x="372" y="164"/>
                  </a:cubicBezTo>
                  <a:cubicBezTo>
                    <a:pt x="372" y="62"/>
                    <a:pt x="326" y="1"/>
                    <a:pt x="26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3885;p72">
              <a:extLst>
                <a:ext uri="{FF2B5EF4-FFF2-40B4-BE49-F238E27FC236}">
                  <a16:creationId xmlns:a16="http://schemas.microsoft.com/office/drawing/2014/main" id="{5809ECCB-B4F4-321A-796E-73100B5DC088}"/>
                </a:ext>
              </a:extLst>
            </p:cNvPr>
            <p:cNvSpPr/>
            <p:nvPr/>
          </p:nvSpPr>
          <p:spPr>
            <a:xfrm>
              <a:off x="1608512" y="4459449"/>
              <a:ext cx="10352" cy="14964"/>
            </a:xfrm>
            <a:custGeom>
              <a:avLst/>
              <a:gdLst/>
              <a:ahLst/>
              <a:cxnLst/>
              <a:rect l="l" t="t" r="r" b="b"/>
              <a:pathLst>
                <a:path w="202" h="292" extrusionOk="0">
                  <a:moveTo>
                    <a:pt x="140" y="0"/>
                  </a:moveTo>
                  <a:cubicBezTo>
                    <a:pt x="128" y="0"/>
                    <a:pt x="115" y="4"/>
                    <a:pt x="101" y="12"/>
                  </a:cubicBezTo>
                  <a:cubicBezTo>
                    <a:pt x="45" y="44"/>
                    <a:pt x="1" y="130"/>
                    <a:pt x="1" y="204"/>
                  </a:cubicBezTo>
                  <a:cubicBezTo>
                    <a:pt x="1" y="258"/>
                    <a:pt x="26" y="291"/>
                    <a:pt x="61" y="291"/>
                  </a:cubicBezTo>
                  <a:cubicBezTo>
                    <a:pt x="73" y="291"/>
                    <a:pt x="86" y="287"/>
                    <a:pt x="101" y="279"/>
                  </a:cubicBezTo>
                  <a:cubicBezTo>
                    <a:pt x="156" y="248"/>
                    <a:pt x="202" y="162"/>
                    <a:pt x="202" y="89"/>
                  </a:cubicBezTo>
                  <a:cubicBezTo>
                    <a:pt x="202" y="34"/>
                    <a:pt x="176" y="0"/>
                    <a:pt x="14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3886;p72">
              <a:extLst>
                <a:ext uri="{FF2B5EF4-FFF2-40B4-BE49-F238E27FC236}">
                  <a16:creationId xmlns:a16="http://schemas.microsoft.com/office/drawing/2014/main" id="{53A0CB7D-DDA5-D6E4-A2C8-F709FC0247F4}"/>
                </a:ext>
              </a:extLst>
            </p:cNvPr>
            <p:cNvSpPr/>
            <p:nvPr/>
          </p:nvSpPr>
          <p:spPr>
            <a:xfrm>
              <a:off x="1150565" y="4257329"/>
              <a:ext cx="43253" cy="27417"/>
            </a:xfrm>
            <a:custGeom>
              <a:avLst/>
              <a:gdLst/>
              <a:ahLst/>
              <a:cxnLst/>
              <a:rect l="l" t="t" r="r" b="b"/>
              <a:pathLst>
                <a:path w="844" h="535" extrusionOk="0">
                  <a:moveTo>
                    <a:pt x="144" y="0"/>
                  </a:moveTo>
                  <a:cubicBezTo>
                    <a:pt x="112" y="0"/>
                    <a:pt x="83" y="7"/>
                    <a:pt x="57" y="19"/>
                  </a:cubicBezTo>
                  <a:cubicBezTo>
                    <a:pt x="11" y="86"/>
                    <a:pt x="0" y="188"/>
                    <a:pt x="51" y="315"/>
                  </a:cubicBezTo>
                  <a:cubicBezTo>
                    <a:pt x="55" y="324"/>
                    <a:pt x="62" y="335"/>
                    <a:pt x="66" y="344"/>
                  </a:cubicBezTo>
                  <a:cubicBezTo>
                    <a:pt x="62" y="281"/>
                    <a:pt x="74" y="227"/>
                    <a:pt x="101" y="188"/>
                  </a:cubicBezTo>
                  <a:cubicBezTo>
                    <a:pt x="128" y="175"/>
                    <a:pt x="157" y="168"/>
                    <a:pt x="189" y="168"/>
                  </a:cubicBezTo>
                  <a:cubicBezTo>
                    <a:pt x="207" y="168"/>
                    <a:pt x="226" y="170"/>
                    <a:pt x="246" y="175"/>
                  </a:cubicBezTo>
                  <a:cubicBezTo>
                    <a:pt x="388" y="214"/>
                    <a:pt x="638" y="407"/>
                    <a:pt x="790" y="534"/>
                  </a:cubicBezTo>
                  <a:cubicBezTo>
                    <a:pt x="810" y="505"/>
                    <a:pt x="828" y="476"/>
                    <a:pt x="844" y="451"/>
                  </a:cubicBezTo>
                  <a:cubicBezTo>
                    <a:pt x="736" y="356"/>
                    <a:pt x="381" y="56"/>
                    <a:pt x="201" y="8"/>
                  </a:cubicBezTo>
                  <a:cubicBezTo>
                    <a:pt x="181" y="3"/>
                    <a:pt x="162" y="0"/>
                    <a:pt x="14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3887;p72">
              <a:extLst>
                <a:ext uri="{FF2B5EF4-FFF2-40B4-BE49-F238E27FC236}">
                  <a16:creationId xmlns:a16="http://schemas.microsoft.com/office/drawing/2014/main" id="{69FAAAE6-ABE9-B773-71C0-B56B950EB17D}"/>
                </a:ext>
              </a:extLst>
            </p:cNvPr>
            <p:cNvSpPr/>
            <p:nvPr/>
          </p:nvSpPr>
          <p:spPr>
            <a:xfrm>
              <a:off x="1153691" y="4265888"/>
              <a:ext cx="37359" cy="36744"/>
            </a:xfrm>
            <a:custGeom>
              <a:avLst/>
              <a:gdLst/>
              <a:ahLst/>
              <a:cxnLst/>
              <a:rect l="l" t="t" r="r" b="b"/>
              <a:pathLst>
                <a:path w="729" h="717" extrusionOk="0">
                  <a:moveTo>
                    <a:pt x="128" y="1"/>
                  </a:moveTo>
                  <a:cubicBezTo>
                    <a:pt x="96" y="1"/>
                    <a:pt x="67" y="8"/>
                    <a:pt x="40" y="21"/>
                  </a:cubicBezTo>
                  <a:cubicBezTo>
                    <a:pt x="13" y="60"/>
                    <a:pt x="1" y="114"/>
                    <a:pt x="5" y="179"/>
                  </a:cubicBezTo>
                  <a:cubicBezTo>
                    <a:pt x="119" y="436"/>
                    <a:pt x="375" y="717"/>
                    <a:pt x="448" y="717"/>
                  </a:cubicBezTo>
                  <a:cubicBezTo>
                    <a:pt x="493" y="717"/>
                    <a:pt x="626" y="527"/>
                    <a:pt x="729" y="367"/>
                  </a:cubicBezTo>
                  <a:cubicBezTo>
                    <a:pt x="577" y="240"/>
                    <a:pt x="327" y="47"/>
                    <a:pt x="185" y="8"/>
                  </a:cubicBezTo>
                  <a:cubicBezTo>
                    <a:pt x="165" y="3"/>
                    <a:pt x="146" y="1"/>
                    <a:pt x="12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3888;p72">
              <a:extLst>
                <a:ext uri="{FF2B5EF4-FFF2-40B4-BE49-F238E27FC236}">
                  <a16:creationId xmlns:a16="http://schemas.microsoft.com/office/drawing/2014/main" id="{AA3A035C-0F1F-6CAC-7FCF-28E1848AA38F}"/>
                </a:ext>
              </a:extLst>
            </p:cNvPr>
            <p:cNvSpPr/>
            <p:nvPr/>
          </p:nvSpPr>
          <p:spPr>
            <a:xfrm>
              <a:off x="1153486" y="4252358"/>
              <a:ext cx="48890" cy="28135"/>
            </a:xfrm>
            <a:custGeom>
              <a:avLst/>
              <a:gdLst/>
              <a:ahLst/>
              <a:cxnLst/>
              <a:rect l="l" t="t" r="r" b="b"/>
              <a:pathLst>
                <a:path w="954" h="549" extrusionOk="0">
                  <a:moveTo>
                    <a:pt x="260" y="0"/>
                  </a:moveTo>
                  <a:cubicBezTo>
                    <a:pt x="153" y="0"/>
                    <a:pt x="41" y="56"/>
                    <a:pt x="0" y="116"/>
                  </a:cubicBezTo>
                  <a:cubicBezTo>
                    <a:pt x="26" y="104"/>
                    <a:pt x="55" y="97"/>
                    <a:pt x="87" y="97"/>
                  </a:cubicBezTo>
                  <a:cubicBezTo>
                    <a:pt x="105" y="97"/>
                    <a:pt x="124" y="100"/>
                    <a:pt x="144" y="105"/>
                  </a:cubicBezTo>
                  <a:cubicBezTo>
                    <a:pt x="324" y="153"/>
                    <a:pt x="679" y="453"/>
                    <a:pt x="787" y="548"/>
                  </a:cubicBezTo>
                  <a:cubicBezTo>
                    <a:pt x="834" y="473"/>
                    <a:pt x="954" y="395"/>
                    <a:pt x="954" y="395"/>
                  </a:cubicBezTo>
                  <a:cubicBezTo>
                    <a:pt x="954" y="395"/>
                    <a:pt x="570" y="127"/>
                    <a:pt x="374" y="26"/>
                  </a:cubicBezTo>
                  <a:cubicBezTo>
                    <a:pt x="339" y="8"/>
                    <a:pt x="300" y="0"/>
                    <a:pt x="26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3889;p72">
              <a:extLst>
                <a:ext uri="{FF2B5EF4-FFF2-40B4-BE49-F238E27FC236}">
                  <a16:creationId xmlns:a16="http://schemas.microsoft.com/office/drawing/2014/main" id="{9DD95089-F526-552C-B7DE-7F82E3572532}"/>
                </a:ext>
              </a:extLst>
            </p:cNvPr>
            <p:cNvSpPr/>
            <p:nvPr/>
          </p:nvSpPr>
          <p:spPr>
            <a:xfrm>
              <a:off x="1078255" y="4265888"/>
              <a:ext cx="308049" cy="129810"/>
            </a:xfrm>
            <a:custGeom>
              <a:avLst/>
              <a:gdLst/>
              <a:ahLst/>
              <a:cxnLst/>
              <a:rect l="l" t="t" r="r" b="b"/>
              <a:pathLst>
                <a:path w="6011" h="2533" extrusionOk="0">
                  <a:moveTo>
                    <a:pt x="2849" y="0"/>
                  </a:moveTo>
                  <a:cubicBezTo>
                    <a:pt x="2670" y="0"/>
                    <a:pt x="2440" y="45"/>
                    <a:pt x="2170" y="202"/>
                  </a:cubicBezTo>
                  <a:cubicBezTo>
                    <a:pt x="2049" y="272"/>
                    <a:pt x="1221" y="727"/>
                    <a:pt x="505" y="1253"/>
                  </a:cubicBezTo>
                  <a:cubicBezTo>
                    <a:pt x="294" y="1408"/>
                    <a:pt x="131" y="1529"/>
                    <a:pt x="1" y="1637"/>
                  </a:cubicBezTo>
                  <a:cubicBezTo>
                    <a:pt x="171" y="1739"/>
                    <a:pt x="360" y="1859"/>
                    <a:pt x="567" y="2001"/>
                  </a:cubicBezTo>
                  <a:cubicBezTo>
                    <a:pt x="1030" y="2322"/>
                    <a:pt x="1510" y="2532"/>
                    <a:pt x="2067" y="2532"/>
                  </a:cubicBezTo>
                  <a:cubicBezTo>
                    <a:pt x="2383" y="2532"/>
                    <a:pt x="2722" y="2465"/>
                    <a:pt x="3098" y="2311"/>
                  </a:cubicBezTo>
                  <a:cubicBezTo>
                    <a:pt x="3460" y="2164"/>
                    <a:pt x="3989" y="1897"/>
                    <a:pt x="4530" y="1807"/>
                  </a:cubicBezTo>
                  <a:cubicBezTo>
                    <a:pt x="4782" y="1765"/>
                    <a:pt x="5062" y="1752"/>
                    <a:pt x="5310" y="1752"/>
                  </a:cubicBezTo>
                  <a:cubicBezTo>
                    <a:pt x="5700" y="1752"/>
                    <a:pt x="6011" y="1784"/>
                    <a:pt x="6011" y="1784"/>
                  </a:cubicBezTo>
                  <a:cubicBezTo>
                    <a:pt x="6011" y="1784"/>
                    <a:pt x="4333" y="810"/>
                    <a:pt x="2875" y="1"/>
                  </a:cubicBezTo>
                  <a:cubicBezTo>
                    <a:pt x="2867" y="0"/>
                    <a:pt x="2858" y="0"/>
                    <a:pt x="2849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3890;p72">
              <a:extLst>
                <a:ext uri="{FF2B5EF4-FFF2-40B4-BE49-F238E27FC236}">
                  <a16:creationId xmlns:a16="http://schemas.microsoft.com/office/drawing/2014/main" id="{932060A9-F75B-9494-6FA6-2E93C62D3C66}"/>
                </a:ext>
              </a:extLst>
            </p:cNvPr>
            <p:cNvSpPr/>
            <p:nvPr/>
          </p:nvSpPr>
          <p:spPr>
            <a:xfrm>
              <a:off x="948957" y="4265888"/>
              <a:ext cx="746830" cy="456615"/>
            </a:xfrm>
            <a:custGeom>
              <a:avLst/>
              <a:gdLst/>
              <a:ahLst/>
              <a:cxnLst/>
              <a:rect l="l" t="t" r="r" b="b"/>
              <a:pathLst>
                <a:path w="14573" h="8910" extrusionOk="0">
                  <a:moveTo>
                    <a:pt x="5398" y="1"/>
                  </a:moveTo>
                  <a:lnTo>
                    <a:pt x="5398" y="1"/>
                  </a:lnTo>
                  <a:cubicBezTo>
                    <a:pt x="6856" y="810"/>
                    <a:pt x="8534" y="1784"/>
                    <a:pt x="8534" y="1784"/>
                  </a:cubicBezTo>
                  <a:cubicBezTo>
                    <a:pt x="8534" y="1784"/>
                    <a:pt x="8223" y="1752"/>
                    <a:pt x="7833" y="1752"/>
                  </a:cubicBezTo>
                  <a:cubicBezTo>
                    <a:pt x="7585" y="1752"/>
                    <a:pt x="7305" y="1765"/>
                    <a:pt x="7053" y="1807"/>
                  </a:cubicBezTo>
                  <a:cubicBezTo>
                    <a:pt x="6512" y="1897"/>
                    <a:pt x="5983" y="2164"/>
                    <a:pt x="5621" y="2311"/>
                  </a:cubicBezTo>
                  <a:cubicBezTo>
                    <a:pt x="5245" y="2465"/>
                    <a:pt x="4906" y="2532"/>
                    <a:pt x="4590" y="2532"/>
                  </a:cubicBezTo>
                  <a:cubicBezTo>
                    <a:pt x="4033" y="2532"/>
                    <a:pt x="3553" y="2322"/>
                    <a:pt x="3090" y="2001"/>
                  </a:cubicBezTo>
                  <a:cubicBezTo>
                    <a:pt x="2883" y="1859"/>
                    <a:pt x="2694" y="1739"/>
                    <a:pt x="2524" y="1637"/>
                  </a:cubicBezTo>
                  <a:cubicBezTo>
                    <a:pt x="2432" y="1713"/>
                    <a:pt x="2354" y="1784"/>
                    <a:pt x="2297" y="1850"/>
                  </a:cubicBezTo>
                  <a:cubicBezTo>
                    <a:pt x="2052" y="2135"/>
                    <a:pt x="1126" y="3321"/>
                    <a:pt x="946" y="3532"/>
                  </a:cubicBezTo>
                  <a:cubicBezTo>
                    <a:pt x="615" y="3916"/>
                    <a:pt x="474" y="4257"/>
                    <a:pt x="318" y="4704"/>
                  </a:cubicBezTo>
                  <a:cubicBezTo>
                    <a:pt x="227" y="4965"/>
                    <a:pt x="151" y="5315"/>
                    <a:pt x="86" y="5684"/>
                  </a:cubicBezTo>
                  <a:cubicBezTo>
                    <a:pt x="52" y="5880"/>
                    <a:pt x="0" y="6306"/>
                    <a:pt x="14" y="6494"/>
                  </a:cubicBezTo>
                  <a:lnTo>
                    <a:pt x="4252" y="8910"/>
                  </a:lnTo>
                  <a:lnTo>
                    <a:pt x="5356" y="6034"/>
                  </a:lnTo>
                  <a:lnTo>
                    <a:pt x="7960" y="4482"/>
                  </a:lnTo>
                  <a:lnTo>
                    <a:pt x="12784" y="2333"/>
                  </a:lnTo>
                  <a:lnTo>
                    <a:pt x="14573" y="1382"/>
                  </a:lnTo>
                  <a:lnTo>
                    <a:pt x="13815" y="948"/>
                  </a:lnTo>
                  <a:cubicBezTo>
                    <a:pt x="13164" y="1049"/>
                    <a:pt x="12639" y="1258"/>
                    <a:pt x="12094" y="1656"/>
                  </a:cubicBezTo>
                  <a:cubicBezTo>
                    <a:pt x="11197" y="2311"/>
                    <a:pt x="10784" y="2311"/>
                    <a:pt x="10784" y="2311"/>
                  </a:cubicBezTo>
                  <a:cubicBezTo>
                    <a:pt x="10784" y="2311"/>
                    <a:pt x="9799" y="1759"/>
                    <a:pt x="9418" y="1497"/>
                  </a:cubicBezTo>
                  <a:cubicBezTo>
                    <a:pt x="9040" y="1233"/>
                    <a:pt x="7960" y="589"/>
                    <a:pt x="7292" y="350"/>
                  </a:cubicBezTo>
                  <a:cubicBezTo>
                    <a:pt x="7155" y="301"/>
                    <a:pt x="7034" y="258"/>
                    <a:pt x="6924" y="220"/>
                  </a:cubicBezTo>
                  <a:cubicBezTo>
                    <a:pt x="6902" y="228"/>
                    <a:pt x="6878" y="237"/>
                    <a:pt x="6860" y="240"/>
                  </a:cubicBezTo>
                  <a:cubicBezTo>
                    <a:pt x="6806" y="250"/>
                    <a:pt x="6749" y="254"/>
                    <a:pt x="6692" y="254"/>
                  </a:cubicBezTo>
                  <a:cubicBezTo>
                    <a:pt x="6355" y="254"/>
                    <a:pt x="5961" y="107"/>
                    <a:pt x="5573" y="22"/>
                  </a:cubicBezTo>
                  <a:cubicBezTo>
                    <a:pt x="5523" y="11"/>
                    <a:pt x="5464" y="4"/>
                    <a:pt x="539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3891;p72">
              <a:extLst>
                <a:ext uri="{FF2B5EF4-FFF2-40B4-BE49-F238E27FC236}">
                  <a16:creationId xmlns:a16="http://schemas.microsoft.com/office/drawing/2014/main" id="{FEE4AD74-2B2C-BADA-794A-87CE3A4B4975}"/>
                </a:ext>
              </a:extLst>
            </p:cNvPr>
            <p:cNvSpPr/>
            <p:nvPr/>
          </p:nvSpPr>
          <p:spPr>
            <a:xfrm>
              <a:off x="1303743" y="4206031"/>
              <a:ext cx="353249" cy="178341"/>
            </a:xfrm>
            <a:custGeom>
              <a:avLst/>
              <a:gdLst/>
              <a:ahLst/>
              <a:cxnLst/>
              <a:rect l="l" t="t" r="r" b="b"/>
              <a:pathLst>
                <a:path w="6893" h="3480" extrusionOk="0">
                  <a:moveTo>
                    <a:pt x="2946" y="0"/>
                  </a:moveTo>
                  <a:cubicBezTo>
                    <a:pt x="2632" y="0"/>
                    <a:pt x="2227" y="137"/>
                    <a:pt x="1698" y="427"/>
                  </a:cubicBezTo>
                  <a:cubicBezTo>
                    <a:pt x="971" y="824"/>
                    <a:pt x="318" y="1290"/>
                    <a:pt x="1" y="1388"/>
                  </a:cubicBezTo>
                  <a:cubicBezTo>
                    <a:pt x="111" y="1426"/>
                    <a:pt x="232" y="1469"/>
                    <a:pt x="369" y="1518"/>
                  </a:cubicBezTo>
                  <a:cubicBezTo>
                    <a:pt x="1037" y="1757"/>
                    <a:pt x="2117" y="2401"/>
                    <a:pt x="2495" y="2665"/>
                  </a:cubicBezTo>
                  <a:cubicBezTo>
                    <a:pt x="2876" y="2927"/>
                    <a:pt x="3861" y="3479"/>
                    <a:pt x="3861" y="3479"/>
                  </a:cubicBezTo>
                  <a:cubicBezTo>
                    <a:pt x="3861" y="3479"/>
                    <a:pt x="4274" y="3479"/>
                    <a:pt x="5171" y="2824"/>
                  </a:cubicBezTo>
                  <a:cubicBezTo>
                    <a:pt x="5716" y="2426"/>
                    <a:pt x="6241" y="2217"/>
                    <a:pt x="6892" y="2116"/>
                  </a:cubicBezTo>
                  <a:lnTo>
                    <a:pt x="3352" y="94"/>
                  </a:lnTo>
                  <a:cubicBezTo>
                    <a:pt x="3352" y="94"/>
                    <a:pt x="3349" y="96"/>
                    <a:pt x="3346" y="97"/>
                  </a:cubicBezTo>
                  <a:cubicBezTo>
                    <a:pt x="3232" y="33"/>
                    <a:pt x="3100" y="0"/>
                    <a:pt x="2946" y="0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3892;p72">
              <a:extLst>
                <a:ext uri="{FF2B5EF4-FFF2-40B4-BE49-F238E27FC236}">
                  <a16:creationId xmlns:a16="http://schemas.microsoft.com/office/drawing/2014/main" id="{DB077E8A-1807-5BD7-05C9-F3D9BE00C057}"/>
                </a:ext>
              </a:extLst>
            </p:cNvPr>
            <p:cNvSpPr/>
            <p:nvPr/>
          </p:nvSpPr>
          <p:spPr>
            <a:xfrm>
              <a:off x="1166093" y="4329639"/>
              <a:ext cx="551218" cy="394298"/>
            </a:xfrm>
            <a:custGeom>
              <a:avLst/>
              <a:gdLst/>
              <a:ahLst/>
              <a:cxnLst/>
              <a:rect l="l" t="t" r="r" b="b"/>
              <a:pathLst>
                <a:path w="10756" h="7694" extrusionOk="0">
                  <a:moveTo>
                    <a:pt x="9876" y="1"/>
                  </a:moveTo>
                  <a:cubicBezTo>
                    <a:pt x="9560" y="1"/>
                    <a:pt x="9152" y="140"/>
                    <a:pt x="8620" y="431"/>
                  </a:cubicBezTo>
                  <a:cubicBezTo>
                    <a:pt x="7846" y="854"/>
                    <a:pt x="7148" y="1361"/>
                    <a:pt x="6860" y="1412"/>
                  </a:cubicBezTo>
                  <a:cubicBezTo>
                    <a:pt x="6807" y="1421"/>
                    <a:pt x="6752" y="1425"/>
                    <a:pt x="6695" y="1425"/>
                  </a:cubicBezTo>
                  <a:cubicBezTo>
                    <a:pt x="6357" y="1425"/>
                    <a:pt x="5963" y="1278"/>
                    <a:pt x="5574" y="1193"/>
                  </a:cubicBezTo>
                  <a:cubicBezTo>
                    <a:pt x="5516" y="1181"/>
                    <a:pt x="5447" y="1172"/>
                    <a:pt x="5369" y="1172"/>
                  </a:cubicBezTo>
                  <a:cubicBezTo>
                    <a:pt x="5191" y="1172"/>
                    <a:pt x="4962" y="1217"/>
                    <a:pt x="4694" y="1374"/>
                  </a:cubicBezTo>
                  <a:cubicBezTo>
                    <a:pt x="4573" y="1444"/>
                    <a:pt x="3745" y="1900"/>
                    <a:pt x="3027" y="2424"/>
                  </a:cubicBezTo>
                  <a:cubicBezTo>
                    <a:pt x="2665" y="2691"/>
                    <a:pt x="2434" y="2862"/>
                    <a:pt x="2298" y="3022"/>
                  </a:cubicBezTo>
                  <a:cubicBezTo>
                    <a:pt x="2052" y="3307"/>
                    <a:pt x="1126" y="4494"/>
                    <a:pt x="947" y="4702"/>
                  </a:cubicBezTo>
                  <a:cubicBezTo>
                    <a:pt x="616" y="5089"/>
                    <a:pt x="475" y="5429"/>
                    <a:pt x="318" y="5877"/>
                  </a:cubicBezTo>
                  <a:cubicBezTo>
                    <a:pt x="228" y="6136"/>
                    <a:pt x="151" y="6487"/>
                    <a:pt x="87" y="6856"/>
                  </a:cubicBezTo>
                  <a:cubicBezTo>
                    <a:pt x="53" y="7052"/>
                    <a:pt x="1" y="7477"/>
                    <a:pt x="15" y="7666"/>
                  </a:cubicBezTo>
                  <a:cubicBezTo>
                    <a:pt x="42" y="7686"/>
                    <a:pt x="92" y="7694"/>
                    <a:pt x="156" y="7694"/>
                  </a:cubicBezTo>
                  <a:cubicBezTo>
                    <a:pt x="278" y="7694"/>
                    <a:pt x="446" y="7665"/>
                    <a:pt x="582" y="7637"/>
                  </a:cubicBezTo>
                  <a:cubicBezTo>
                    <a:pt x="582" y="7623"/>
                    <a:pt x="580" y="7609"/>
                    <a:pt x="580" y="7594"/>
                  </a:cubicBezTo>
                  <a:cubicBezTo>
                    <a:pt x="580" y="6634"/>
                    <a:pt x="1163" y="5518"/>
                    <a:pt x="1884" y="5102"/>
                  </a:cubicBezTo>
                  <a:cubicBezTo>
                    <a:pt x="2068" y="4996"/>
                    <a:pt x="2243" y="4946"/>
                    <a:pt x="2401" y="4946"/>
                  </a:cubicBezTo>
                  <a:cubicBezTo>
                    <a:pt x="2864" y="4946"/>
                    <a:pt x="3188" y="5373"/>
                    <a:pt x="3188" y="6088"/>
                  </a:cubicBezTo>
                  <a:cubicBezTo>
                    <a:pt x="3188" y="6130"/>
                    <a:pt x="3185" y="6171"/>
                    <a:pt x="3184" y="6211"/>
                  </a:cubicBezTo>
                  <a:lnTo>
                    <a:pt x="7354" y="3779"/>
                  </a:lnTo>
                  <a:cubicBezTo>
                    <a:pt x="7352" y="3750"/>
                    <a:pt x="7351" y="3723"/>
                    <a:pt x="7351" y="3693"/>
                  </a:cubicBezTo>
                  <a:cubicBezTo>
                    <a:pt x="7351" y="2732"/>
                    <a:pt x="7801" y="1687"/>
                    <a:pt x="8521" y="1271"/>
                  </a:cubicBezTo>
                  <a:cubicBezTo>
                    <a:pt x="8704" y="1165"/>
                    <a:pt x="8876" y="1115"/>
                    <a:pt x="9031" y="1115"/>
                  </a:cubicBezTo>
                  <a:cubicBezTo>
                    <a:pt x="9482" y="1115"/>
                    <a:pt x="9782" y="1543"/>
                    <a:pt x="9782" y="2258"/>
                  </a:cubicBezTo>
                  <a:cubicBezTo>
                    <a:pt x="9782" y="2289"/>
                    <a:pt x="9822" y="2318"/>
                    <a:pt x="9822" y="2349"/>
                  </a:cubicBezTo>
                  <a:cubicBezTo>
                    <a:pt x="9936" y="2284"/>
                    <a:pt x="10181" y="2153"/>
                    <a:pt x="10259" y="2108"/>
                  </a:cubicBezTo>
                  <a:cubicBezTo>
                    <a:pt x="10322" y="2073"/>
                    <a:pt x="10598" y="1671"/>
                    <a:pt x="10649" y="1420"/>
                  </a:cubicBezTo>
                  <a:cubicBezTo>
                    <a:pt x="10756" y="891"/>
                    <a:pt x="10693" y="521"/>
                    <a:pt x="10486" y="276"/>
                  </a:cubicBezTo>
                  <a:cubicBezTo>
                    <a:pt x="10333" y="95"/>
                    <a:pt x="10136" y="1"/>
                    <a:pt x="9876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3893;p72">
              <a:extLst>
                <a:ext uri="{FF2B5EF4-FFF2-40B4-BE49-F238E27FC236}">
                  <a16:creationId xmlns:a16="http://schemas.microsoft.com/office/drawing/2014/main" id="{19806EB0-8DD7-CF2E-D1BF-F4D5B9783056}"/>
                </a:ext>
              </a:extLst>
            </p:cNvPr>
            <p:cNvSpPr/>
            <p:nvPr/>
          </p:nvSpPr>
          <p:spPr>
            <a:xfrm>
              <a:off x="1315787" y="4474260"/>
              <a:ext cx="218263" cy="144057"/>
            </a:xfrm>
            <a:custGeom>
              <a:avLst/>
              <a:gdLst/>
              <a:ahLst/>
              <a:cxnLst/>
              <a:rect l="l" t="t" r="r" b="b"/>
              <a:pathLst>
                <a:path w="4259" h="2811" extrusionOk="0">
                  <a:moveTo>
                    <a:pt x="4258" y="1"/>
                  </a:moveTo>
                  <a:lnTo>
                    <a:pt x="4258" y="1"/>
                  </a:lnTo>
                  <a:cubicBezTo>
                    <a:pt x="3476" y="178"/>
                    <a:pt x="2982" y="439"/>
                    <a:pt x="1977" y="965"/>
                  </a:cubicBezTo>
                  <a:cubicBezTo>
                    <a:pt x="532" y="1718"/>
                    <a:pt x="0" y="2063"/>
                    <a:pt x="0" y="2063"/>
                  </a:cubicBezTo>
                  <a:cubicBezTo>
                    <a:pt x="209" y="2213"/>
                    <a:pt x="266" y="2446"/>
                    <a:pt x="267" y="2811"/>
                  </a:cubicBezTo>
                  <a:cubicBezTo>
                    <a:pt x="1354" y="2279"/>
                    <a:pt x="4166" y="953"/>
                    <a:pt x="4166" y="953"/>
                  </a:cubicBezTo>
                  <a:cubicBezTo>
                    <a:pt x="4166" y="953"/>
                    <a:pt x="4177" y="270"/>
                    <a:pt x="4258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3894;p72">
              <a:extLst>
                <a:ext uri="{FF2B5EF4-FFF2-40B4-BE49-F238E27FC236}">
                  <a16:creationId xmlns:a16="http://schemas.microsoft.com/office/drawing/2014/main" id="{4EA80FA1-5971-749A-120D-F6A96B625113}"/>
                </a:ext>
              </a:extLst>
            </p:cNvPr>
            <p:cNvSpPr/>
            <p:nvPr/>
          </p:nvSpPr>
          <p:spPr>
            <a:xfrm>
              <a:off x="1259158" y="4277469"/>
              <a:ext cx="242503" cy="118330"/>
            </a:xfrm>
            <a:custGeom>
              <a:avLst/>
              <a:gdLst/>
              <a:ahLst/>
              <a:cxnLst/>
              <a:rect l="l" t="t" r="r" b="b"/>
              <a:pathLst>
                <a:path w="4732" h="2309" extrusionOk="0">
                  <a:moveTo>
                    <a:pt x="0" y="0"/>
                  </a:moveTo>
                  <a:cubicBezTo>
                    <a:pt x="0" y="0"/>
                    <a:pt x="836" y="356"/>
                    <a:pt x="1716" y="903"/>
                  </a:cubicBezTo>
                  <a:cubicBezTo>
                    <a:pt x="2879" y="1624"/>
                    <a:pt x="2985" y="1691"/>
                    <a:pt x="3289" y="1878"/>
                  </a:cubicBezTo>
                  <a:cubicBezTo>
                    <a:pt x="3456" y="1984"/>
                    <a:pt x="3638" y="2059"/>
                    <a:pt x="3831" y="2102"/>
                  </a:cubicBezTo>
                  <a:lnTo>
                    <a:pt x="4731" y="2309"/>
                  </a:lnTo>
                  <a:cubicBezTo>
                    <a:pt x="4731" y="2309"/>
                    <a:pt x="3762" y="1719"/>
                    <a:pt x="2456" y="912"/>
                  </a:cubicBezTo>
                  <a:cubicBezTo>
                    <a:pt x="1757" y="480"/>
                    <a:pt x="987" y="172"/>
                    <a:pt x="987" y="1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3895;p72">
              <a:extLst>
                <a:ext uri="{FF2B5EF4-FFF2-40B4-BE49-F238E27FC236}">
                  <a16:creationId xmlns:a16="http://schemas.microsoft.com/office/drawing/2014/main" id="{EF0264D6-0529-63F4-917B-EE918285D41F}"/>
                </a:ext>
              </a:extLst>
            </p:cNvPr>
            <p:cNvSpPr/>
            <p:nvPr/>
          </p:nvSpPr>
          <p:spPr>
            <a:xfrm>
              <a:off x="1022856" y="4384320"/>
              <a:ext cx="235072" cy="190487"/>
            </a:xfrm>
            <a:custGeom>
              <a:avLst/>
              <a:gdLst/>
              <a:ahLst/>
              <a:cxnLst/>
              <a:rect l="l" t="t" r="r" b="b"/>
              <a:pathLst>
                <a:path w="4587" h="3717" extrusionOk="0">
                  <a:moveTo>
                    <a:pt x="1062" y="0"/>
                  </a:moveTo>
                  <a:cubicBezTo>
                    <a:pt x="654" y="544"/>
                    <a:pt x="142" y="1329"/>
                    <a:pt x="1" y="1587"/>
                  </a:cubicBezTo>
                  <a:cubicBezTo>
                    <a:pt x="446" y="1820"/>
                    <a:pt x="2693" y="3125"/>
                    <a:pt x="3369" y="3716"/>
                  </a:cubicBezTo>
                  <a:cubicBezTo>
                    <a:pt x="3369" y="3716"/>
                    <a:pt x="3903" y="2945"/>
                    <a:pt x="4074" y="2700"/>
                  </a:cubicBezTo>
                  <a:cubicBezTo>
                    <a:pt x="4208" y="2511"/>
                    <a:pt x="4587" y="1982"/>
                    <a:pt x="4587" y="1982"/>
                  </a:cubicBezTo>
                  <a:cubicBezTo>
                    <a:pt x="4587" y="1982"/>
                    <a:pt x="2935" y="1161"/>
                    <a:pt x="2078" y="666"/>
                  </a:cubicBezTo>
                  <a:cubicBezTo>
                    <a:pt x="1552" y="362"/>
                    <a:pt x="1231" y="132"/>
                    <a:pt x="1062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3896;p72">
              <a:extLst>
                <a:ext uri="{FF2B5EF4-FFF2-40B4-BE49-F238E27FC236}">
                  <a16:creationId xmlns:a16="http://schemas.microsoft.com/office/drawing/2014/main" id="{53CD242D-A764-E407-6073-EA6576D2DDCF}"/>
                </a:ext>
              </a:extLst>
            </p:cNvPr>
            <p:cNvSpPr/>
            <p:nvPr/>
          </p:nvSpPr>
          <p:spPr>
            <a:xfrm>
              <a:off x="1007379" y="4378171"/>
              <a:ext cx="188181" cy="198225"/>
            </a:xfrm>
            <a:custGeom>
              <a:avLst/>
              <a:gdLst/>
              <a:ahLst/>
              <a:cxnLst/>
              <a:rect l="l" t="t" r="r" b="b"/>
              <a:pathLst>
                <a:path w="3672" h="3868" extrusionOk="0">
                  <a:moveTo>
                    <a:pt x="1218" y="1"/>
                  </a:moveTo>
                  <a:lnTo>
                    <a:pt x="1" y="1800"/>
                  </a:lnTo>
                  <a:cubicBezTo>
                    <a:pt x="1" y="1800"/>
                    <a:pt x="257" y="2144"/>
                    <a:pt x="1421" y="2817"/>
                  </a:cubicBezTo>
                  <a:cubicBezTo>
                    <a:pt x="2664" y="3537"/>
                    <a:pt x="3628" y="3867"/>
                    <a:pt x="3628" y="3867"/>
                  </a:cubicBezTo>
                  <a:lnTo>
                    <a:pt x="3671" y="3836"/>
                  </a:lnTo>
                  <a:cubicBezTo>
                    <a:pt x="2995" y="3245"/>
                    <a:pt x="748" y="1940"/>
                    <a:pt x="303" y="1707"/>
                  </a:cubicBezTo>
                  <a:cubicBezTo>
                    <a:pt x="444" y="1448"/>
                    <a:pt x="956" y="664"/>
                    <a:pt x="1364" y="120"/>
                  </a:cubicBezTo>
                  <a:cubicBezTo>
                    <a:pt x="1264" y="42"/>
                    <a:pt x="1218" y="1"/>
                    <a:pt x="1218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3897;p72">
              <a:extLst>
                <a:ext uri="{FF2B5EF4-FFF2-40B4-BE49-F238E27FC236}">
                  <a16:creationId xmlns:a16="http://schemas.microsoft.com/office/drawing/2014/main" id="{E2724DC4-DCCF-C7A7-E003-63520FEC28D3}"/>
                </a:ext>
              </a:extLst>
            </p:cNvPr>
            <p:cNvSpPr/>
            <p:nvPr/>
          </p:nvSpPr>
          <p:spPr>
            <a:xfrm>
              <a:off x="1041510" y="4378171"/>
              <a:ext cx="216418" cy="114231"/>
            </a:xfrm>
            <a:custGeom>
              <a:avLst/>
              <a:gdLst/>
              <a:ahLst/>
              <a:cxnLst/>
              <a:rect l="l" t="t" r="r" b="b"/>
              <a:pathLst>
                <a:path w="4223" h="2229" extrusionOk="0">
                  <a:moveTo>
                    <a:pt x="552" y="1"/>
                  </a:moveTo>
                  <a:lnTo>
                    <a:pt x="0" y="815"/>
                  </a:lnTo>
                  <a:cubicBezTo>
                    <a:pt x="0" y="815"/>
                    <a:pt x="216" y="985"/>
                    <a:pt x="1346" y="1477"/>
                  </a:cubicBezTo>
                  <a:cubicBezTo>
                    <a:pt x="2321" y="1902"/>
                    <a:pt x="4132" y="2228"/>
                    <a:pt x="4132" y="2228"/>
                  </a:cubicBezTo>
                  <a:lnTo>
                    <a:pt x="4223" y="2102"/>
                  </a:lnTo>
                  <a:cubicBezTo>
                    <a:pt x="4223" y="2102"/>
                    <a:pt x="2381" y="1172"/>
                    <a:pt x="1904" y="893"/>
                  </a:cubicBezTo>
                  <a:cubicBezTo>
                    <a:pt x="1123" y="436"/>
                    <a:pt x="552" y="1"/>
                    <a:pt x="552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3898;p72">
              <a:extLst>
                <a:ext uri="{FF2B5EF4-FFF2-40B4-BE49-F238E27FC236}">
                  <a16:creationId xmlns:a16="http://schemas.microsoft.com/office/drawing/2014/main" id="{D6A9BB25-6313-35A5-A2AB-1709386480BA}"/>
                </a:ext>
              </a:extLst>
            </p:cNvPr>
            <p:cNvSpPr/>
            <p:nvPr/>
          </p:nvSpPr>
          <p:spPr>
            <a:xfrm>
              <a:off x="1005688" y="4377351"/>
              <a:ext cx="254341" cy="199045"/>
            </a:xfrm>
            <a:custGeom>
              <a:avLst/>
              <a:gdLst/>
              <a:ahLst/>
              <a:cxnLst/>
              <a:rect l="l" t="t" r="r" b="b"/>
              <a:pathLst>
                <a:path w="4963" h="3884" extrusionOk="0">
                  <a:moveTo>
                    <a:pt x="1269" y="0"/>
                  </a:moveTo>
                  <a:cubicBezTo>
                    <a:pt x="1214" y="0"/>
                    <a:pt x="1154" y="62"/>
                    <a:pt x="1038" y="210"/>
                  </a:cubicBezTo>
                  <a:cubicBezTo>
                    <a:pt x="857" y="441"/>
                    <a:pt x="0" y="1763"/>
                    <a:pt x="0" y="1763"/>
                  </a:cubicBezTo>
                  <a:lnTo>
                    <a:pt x="34" y="1816"/>
                  </a:lnTo>
                  <a:cubicBezTo>
                    <a:pt x="34" y="1816"/>
                    <a:pt x="712" y="883"/>
                    <a:pt x="828" y="697"/>
                  </a:cubicBezTo>
                  <a:cubicBezTo>
                    <a:pt x="969" y="472"/>
                    <a:pt x="1162" y="179"/>
                    <a:pt x="1236" y="136"/>
                  </a:cubicBezTo>
                  <a:cubicBezTo>
                    <a:pt x="1238" y="135"/>
                    <a:pt x="1242" y="134"/>
                    <a:pt x="1246" y="134"/>
                  </a:cubicBezTo>
                  <a:cubicBezTo>
                    <a:pt x="1363" y="134"/>
                    <a:pt x="2124" y="710"/>
                    <a:pt x="2817" y="1094"/>
                  </a:cubicBezTo>
                  <a:cubicBezTo>
                    <a:pt x="3533" y="1490"/>
                    <a:pt x="4623" y="1964"/>
                    <a:pt x="4738" y="2040"/>
                  </a:cubicBezTo>
                  <a:cubicBezTo>
                    <a:pt x="4854" y="2118"/>
                    <a:pt x="4796" y="2160"/>
                    <a:pt x="4656" y="2391"/>
                  </a:cubicBezTo>
                  <a:cubicBezTo>
                    <a:pt x="4515" y="2621"/>
                    <a:pt x="3704" y="3704"/>
                    <a:pt x="3608" y="3852"/>
                  </a:cubicBezTo>
                  <a:lnTo>
                    <a:pt x="3661" y="3883"/>
                  </a:lnTo>
                  <a:cubicBezTo>
                    <a:pt x="3661" y="3883"/>
                    <a:pt x="4242" y="3175"/>
                    <a:pt x="4400" y="2960"/>
                  </a:cubicBezTo>
                  <a:cubicBezTo>
                    <a:pt x="4521" y="2793"/>
                    <a:pt x="4794" y="2425"/>
                    <a:pt x="4922" y="2244"/>
                  </a:cubicBezTo>
                  <a:cubicBezTo>
                    <a:pt x="4957" y="2192"/>
                    <a:pt x="4963" y="2062"/>
                    <a:pt x="4888" y="2013"/>
                  </a:cubicBezTo>
                  <a:cubicBezTo>
                    <a:pt x="4842" y="1982"/>
                    <a:pt x="4782" y="1951"/>
                    <a:pt x="4713" y="1919"/>
                  </a:cubicBezTo>
                  <a:cubicBezTo>
                    <a:pt x="4532" y="1838"/>
                    <a:pt x="2987" y="1044"/>
                    <a:pt x="2401" y="697"/>
                  </a:cubicBezTo>
                  <a:cubicBezTo>
                    <a:pt x="1814" y="351"/>
                    <a:pt x="1394" y="63"/>
                    <a:pt x="1319" y="17"/>
                  </a:cubicBezTo>
                  <a:cubicBezTo>
                    <a:pt x="1301" y="6"/>
                    <a:pt x="1285" y="0"/>
                    <a:pt x="1269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3899;p72">
              <a:extLst>
                <a:ext uri="{FF2B5EF4-FFF2-40B4-BE49-F238E27FC236}">
                  <a16:creationId xmlns:a16="http://schemas.microsoft.com/office/drawing/2014/main" id="{475528CF-AE16-E0EC-55DF-822326A87050}"/>
                </a:ext>
              </a:extLst>
            </p:cNvPr>
            <p:cNvSpPr/>
            <p:nvPr/>
          </p:nvSpPr>
          <p:spPr>
            <a:xfrm>
              <a:off x="1259158" y="4277469"/>
              <a:ext cx="242503" cy="118330"/>
            </a:xfrm>
            <a:custGeom>
              <a:avLst/>
              <a:gdLst/>
              <a:ahLst/>
              <a:cxnLst/>
              <a:rect l="l" t="t" r="r" b="b"/>
              <a:pathLst>
                <a:path w="4732" h="2309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636" y="275"/>
                    <a:pt x="1503" y="807"/>
                  </a:cubicBezTo>
                  <a:cubicBezTo>
                    <a:pt x="2369" y="1340"/>
                    <a:pt x="3114" y="1774"/>
                    <a:pt x="3244" y="1851"/>
                  </a:cubicBezTo>
                  <a:cubicBezTo>
                    <a:pt x="3373" y="1927"/>
                    <a:pt x="3574" y="2044"/>
                    <a:pt x="3857" y="2108"/>
                  </a:cubicBezTo>
                  <a:cubicBezTo>
                    <a:pt x="4141" y="2174"/>
                    <a:pt x="4731" y="2309"/>
                    <a:pt x="4731" y="2309"/>
                  </a:cubicBezTo>
                  <a:lnTo>
                    <a:pt x="4606" y="2226"/>
                  </a:lnTo>
                  <a:cubicBezTo>
                    <a:pt x="4606" y="2226"/>
                    <a:pt x="3979" y="2059"/>
                    <a:pt x="3811" y="2016"/>
                  </a:cubicBezTo>
                  <a:cubicBezTo>
                    <a:pt x="3644" y="1975"/>
                    <a:pt x="3519" y="1939"/>
                    <a:pt x="3232" y="1775"/>
                  </a:cubicBezTo>
                  <a:cubicBezTo>
                    <a:pt x="2945" y="1611"/>
                    <a:pt x="1656" y="805"/>
                    <a:pt x="1369" y="632"/>
                  </a:cubicBezTo>
                  <a:cubicBezTo>
                    <a:pt x="1084" y="458"/>
                    <a:pt x="373" y="109"/>
                    <a:pt x="373" y="109"/>
                  </a:cubicBezTo>
                  <a:lnTo>
                    <a:pt x="373" y="109"/>
                  </a:lnTo>
                  <a:lnTo>
                    <a:pt x="1102" y="219"/>
                  </a:lnTo>
                  <a:lnTo>
                    <a:pt x="987" y="172"/>
                  </a:lnTo>
                  <a:cubicBezTo>
                    <a:pt x="987" y="172"/>
                    <a:pt x="555" y="97"/>
                    <a:pt x="403" y="71"/>
                  </a:cubicBezTo>
                  <a:cubicBezTo>
                    <a:pt x="250" y="4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3900;p72">
              <a:extLst>
                <a:ext uri="{FF2B5EF4-FFF2-40B4-BE49-F238E27FC236}">
                  <a16:creationId xmlns:a16="http://schemas.microsoft.com/office/drawing/2014/main" id="{672611EC-E743-D350-19D0-0DD94621287A}"/>
                </a:ext>
              </a:extLst>
            </p:cNvPr>
            <p:cNvSpPr/>
            <p:nvPr/>
          </p:nvSpPr>
          <p:spPr>
            <a:xfrm>
              <a:off x="1007379" y="4592129"/>
              <a:ext cx="83277" cy="74514"/>
            </a:xfrm>
            <a:custGeom>
              <a:avLst/>
              <a:gdLst/>
              <a:ahLst/>
              <a:cxnLst/>
              <a:rect l="l" t="t" r="r" b="b"/>
              <a:pathLst>
                <a:path w="1625" h="1454" extrusionOk="0">
                  <a:moveTo>
                    <a:pt x="111" y="0"/>
                  </a:moveTo>
                  <a:lnTo>
                    <a:pt x="1" y="577"/>
                  </a:lnTo>
                  <a:lnTo>
                    <a:pt x="1514" y="1454"/>
                  </a:lnTo>
                  <a:lnTo>
                    <a:pt x="1625" y="877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3901;p72">
              <a:extLst>
                <a:ext uri="{FF2B5EF4-FFF2-40B4-BE49-F238E27FC236}">
                  <a16:creationId xmlns:a16="http://schemas.microsoft.com/office/drawing/2014/main" id="{105C23AC-DA2E-99E5-744A-8E12541A2A85}"/>
                </a:ext>
              </a:extLst>
            </p:cNvPr>
            <p:cNvSpPr/>
            <p:nvPr/>
          </p:nvSpPr>
          <p:spPr>
            <a:xfrm>
              <a:off x="948701" y="4545698"/>
              <a:ext cx="48531" cy="67903"/>
            </a:xfrm>
            <a:custGeom>
              <a:avLst/>
              <a:gdLst/>
              <a:ahLst/>
              <a:cxnLst/>
              <a:rect l="l" t="t" r="r" b="b"/>
              <a:pathLst>
                <a:path w="947" h="1325" extrusionOk="0">
                  <a:moveTo>
                    <a:pt x="128" y="0"/>
                  </a:moveTo>
                  <a:cubicBezTo>
                    <a:pt x="1" y="181"/>
                    <a:pt x="7" y="376"/>
                    <a:pt x="16" y="797"/>
                  </a:cubicBezTo>
                  <a:cubicBezTo>
                    <a:pt x="45" y="885"/>
                    <a:pt x="206" y="983"/>
                    <a:pt x="343" y="1066"/>
                  </a:cubicBezTo>
                  <a:cubicBezTo>
                    <a:pt x="688" y="1274"/>
                    <a:pt x="881" y="1325"/>
                    <a:pt x="881" y="1325"/>
                  </a:cubicBezTo>
                  <a:cubicBezTo>
                    <a:pt x="881" y="1325"/>
                    <a:pt x="937" y="1066"/>
                    <a:pt x="942" y="932"/>
                  </a:cubicBezTo>
                  <a:cubicBezTo>
                    <a:pt x="947" y="817"/>
                    <a:pt x="749" y="689"/>
                    <a:pt x="484" y="529"/>
                  </a:cubicBezTo>
                  <a:cubicBezTo>
                    <a:pt x="297" y="416"/>
                    <a:pt x="232" y="327"/>
                    <a:pt x="212" y="293"/>
                  </a:cubicBezTo>
                  <a:cubicBezTo>
                    <a:pt x="157" y="206"/>
                    <a:pt x="145" y="91"/>
                    <a:pt x="128" y="0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3902;p72">
              <a:extLst>
                <a:ext uri="{FF2B5EF4-FFF2-40B4-BE49-F238E27FC236}">
                  <a16:creationId xmlns:a16="http://schemas.microsoft.com/office/drawing/2014/main" id="{06B2CCC5-9B9F-38C1-EB02-38504945F0C8}"/>
                </a:ext>
              </a:extLst>
            </p:cNvPr>
            <p:cNvSpPr/>
            <p:nvPr/>
          </p:nvSpPr>
          <p:spPr>
            <a:xfrm>
              <a:off x="1101470" y="4649577"/>
              <a:ext cx="85071" cy="59293"/>
            </a:xfrm>
            <a:custGeom>
              <a:avLst/>
              <a:gdLst/>
              <a:ahLst/>
              <a:cxnLst/>
              <a:rect l="l" t="t" r="r" b="b"/>
              <a:pathLst>
                <a:path w="1660" h="1157" extrusionOk="0">
                  <a:moveTo>
                    <a:pt x="192" y="0"/>
                  </a:moveTo>
                  <a:cubicBezTo>
                    <a:pt x="146" y="0"/>
                    <a:pt x="111" y="33"/>
                    <a:pt x="91" y="100"/>
                  </a:cubicBezTo>
                  <a:cubicBezTo>
                    <a:pt x="68" y="167"/>
                    <a:pt x="0" y="518"/>
                    <a:pt x="0" y="518"/>
                  </a:cubicBezTo>
                  <a:cubicBezTo>
                    <a:pt x="0" y="518"/>
                    <a:pt x="382" y="739"/>
                    <a:pt x="604" y="868"/>
                  </a:cubicBezTo>
                  <a:cubicBezTo>
                    <a:pt x="821" y="994"/>
                    <a:pt x="1155" y="1156"/>
                    <a:pt x="1271" y="1156"/>
                  </a:cubicBezTo>
                  <a:cubicBezTo>
                    <a:pt x="1275" y="1156"/>
                    <a:pt x="1279" y="1156"/>
                    <a:pt x="1282" y="1156"/>
                  </a:cubicBezTo>
                  <a:cubicBezTo>
                    <a:pt x="1461" y="1139"/>
                    <a:pt x="1650" y="974"/>
                    <a:pt x="1650" y="974"/>
                  </a:cubicBezTo>
                  <a:cubicBezTo>
                    <a:pt x="1650" y="974"/>
                    <a:pt x="1645" y="897"/>
                    <a:pt x="1654" y="584"/>
                  </a:cubicBezTo>
                  <a:cubicBezTo>
                    <a:pt x="1660" y="365"/>
                    <a:pt x="1628" y="314"/>
                    <a:pt x="1588" y="314"/>
                  </a:cubicBezTo>
                  <a:cubicBezTo>
                    <a:pt x="1570" y="314"/>
                    <a:pt x="1551" y="323"/>
                    <a:pt x="1532" y="333"/>
                  </a:cubicBezTo>
                  <a:cubicBezTo>
                    <a:pt x="1472" y="363"/>
                    <a:pt x="1385" y="465"/>
                    <a:pt x="1273" y="472"/>
                  </a:cubicBezTo>
                  <a:cubicBezTo>
                    <a:pt x="1270" y="472"/>
                    <a:pt x="1268" y="472"/>
                    <a:pt x="1265" y="472"/>
                  </a:cubicBezTo>
                  <a:cubicBezTo>
                    <a:pt x="1150" y="472"/>
                    <a:pt x="911" y="343"/>
                    <a:pt x="604" y="195"/>
                  </a:cubicBezTo>
                  <a:cubicBezTo>
                    <a:pt x="448" y="118"/>
                    <a:pt x="350" y="71"/>
                    <a:pt x="270" y="25"/>
                  </a:cubicBezTo>
                  <a:cubicBezTo>
                    <a:pt x="241" y="8"/>
                    <a:pt x="215" y="0"/>
                    <a:pt x="192" y="0"/>
                  </a:cubicBezTo>
                  <a:close/>
                </a:path>
              </a:pathLst>
            </a:custGeom>
            <a:solidFill>
              <a:srgbClr val="717B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3903;p72">
              <a:extLst>
                <a:ext uri="{FF2B5EF4-FFF2-40B4-BE49-F238E27FC236}">
                  <a16:creationId xmlns:a16="http://schemas.microsoft.com/office/drawing/2014/main" id="{9010A448-0777-16A2-8B55-AE38F94CCD56}"/>
                </a:ext>
              </a:extLst>
            </p:cNvPr>
            <p:cNvSpPr/>
            <p:nvPr/>
          </p:nvSpPr>
          <p:spPr>
            <a:xfrm>
              <a:off x="944550" y="4586543"/>
              <a:ext cx="258390" cy="147132"/>
            </a:xfrm>
            <a:custGeom>
              <a:avLst/>
              <a:gdLst/>
              <a:ahLst/>
              <a:cxnLst/>
              <a:rect l="l" t="t" r="r" b="b"/>
              <a:pathLst>
                <a:path w="5042" h="2871" extrusionOk="0">
                  <a:moveTo>
                    <a:pt x="97" y="0"/>
                  </a:moveTo>
                  <a:cubicBezTo>
                    <a:pt x="97" y="0"/>
                    <a:pt x="5" y="27"/>
                    <a:pt x="3" y="313"/>
                  </a:cubicBezTo>
                  <a:cubicBezTo>
                    <a:pt x="0" y="588"/>
                    <a:pt x="355" y="724"/>
                    <a:pt x="1227" y="1230"/>
                  </a:cubicBezTo>
                  <a:cubicBezTo>
                    <a:pt x="2101" y="1734"/>
                    <a:pt x="3964" y="2762"/>
                    <a:pt x="4154" y="2834"/>
                  </a:cubicBezTo>
                  <a:cubicBezTo>
                    <a:pt x="4219" y="2858"/>
                    <a:pt x="4303" y="2871"/>
                    <a:pt x="4392" y="2871"/>
                  </a:cubicBezTo>
                  <a:cubicBezTo>
                    <a:pt x="4563" y="2871"/>
                    <a:pt x="4750" y="2823"/>
                    <a:pt x="4853" y="2717"/>
                  </a:cubicBezTo>
                  <a:cubicBezTo>
                    <a:pt x="5041" y="2524"/>
                    <a:pt x="4920" y="2289"/>
                    <a:pt x="4920" y="2289"/>
                  </a:cubicBezTo>
                  <a:lnTo>
                    <a:pt x="4920" y="2289"/>
                  </a:lnTo>
                  <a:cubicBezTo>
                    <a:pt x="4920" y="2289"/>
                    <a:pt x="4593" y="2502"/>
                    <a:pt x="4330" y="2502"/>
                  </a:cubicBezTo>
                  <a:cubicBezTo>
                    <a:pt x="4294" y="2502"/>
                    <a:pt x="4259" y="2498"/>
                    <a:pt x="4226" y="2489"/>
                  </a:cubicBezTo>
                  <a:cubicBezTo>
                    <a:pt x="4040" y="2435"/>
                    <a:pt x="2409" y="1570"/>
                    <a:pt x="1193" y="861"/>
                  </a:cubicBezTo>
                  <a:cubicBezTo>
                    <a:pt x="841" y="654"/>
                    <a:pt x="184" y="246"/>
                    <a:pt x="99" y="158"/>
                  </a:cubicBezTo>
                  <a:cubicBezTo>
                    <a:pt x="94" y="109"/>
                    <a:pt x="97" y="0"/>
                    <a:pt x="9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3904;p72">
              <a:extLst>
                <a:ext uri="{FF2B5EF4-FFF2-40B4-BE49-F238E27FC236}">
                  <a16:creationId xmlns:a16="http://schemas.microsoft.com/office/drawing/2014/main" id="{D069DB0E-8B74-D53C-920B-7E46D81712EB}"/>
                </a:ext>
              </a:extLst>
            </p:cNvPr>
            <p:cNvSpPr/>
            <p:nvPr/>
          </p:nvSpPr>
          <p:spPr>
            <a:xfrm>
              <a:off x="969354" y="4485739"/>
              <a:ext cx="205605" cy="160763"/>
            </a:xfrm>
            <a:custGeom>
              <a:avLst/>
              <a:gdLst/>
              <a:ahLst/>
              <a:cxnLst/>
              <a:rect l="l" t="t" r="r" b="b"/>
              <a:pathLst>
                <a:path w="4012" h="3137" extrusionOk="0">
                  <a:moveTo>
                    <a:pt x="435" y="0"/>
                  </a:moveTo>
                  <a:cubicBezTo>
                    <a:pt x="435" y="0"/>
                    <a:pt x="193" y="410"/>
                    <a:pt x="101" y="675"/>
                  </a:cubicBezTo>
                  <a:cubicBezTo>
                    <a:pt x="44" y="834"/>
                    <a:pt x="32" y="865"/>
                    <a:pt x="10" y="1170"/>
                  </a:cubicBezTo>
                  <a:cubicBezTo>
                    <a:pt x="1" y="1313"/>
                    <a:pt x="300" y="1472"/>
                    <a:pt x="775" y="1737"/>
                  </a:cubicBezTo>
                  <a:cubicBezTo>
                    <a:pt x="1365" y="2066"/>
                    <a:pt x="2552" y="2739"/>
                    <a:pt x="3144" y="3027"/>
                  </a:cubicBezTo>
                  <a:cubicBezTo>
                    <a:pt x="3303" y="3104"/>
                    <a:pt x="3408" y="3136"/>
                    <a:pt x="3483" y="3136"/>
                  </a:cubicBezTo>
                  <a:cubicBezTo>
                    <a:pt x="3645" y="3136"/>
                    <a:pt x="3658" y="2983"/>
                    <a:pt x="3742" y="2803"/>
                  </a:cubicBezTo>
                  <a:cubicBezTo>
                    <a:pt x="3915" y="2430"/>
                    <a:pt x="4012" y="2092"/>
                    <a:pt x="4012" y="2092"/>
                  </a:cubicBezTo>
                  <a:cubicBezTo>
                    <a:pt x="4012" y="2092"/>
                    <a:pt x="3182" y="1768"/>
                    <a:pt x="1652" y="883"/>
                  </a:cubicBezTo>
                  <a:cubicBezTo>
                    <a:pt x="910" y="454"/>
                    <a:pt x="640" y="172"/>
                    <a:pt x="4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3905;p72">
              <a:extLst>
                <a:ext uri="{FF2B5EF4-FFF2-40B4-BE49-F238E27FC236}">
                  <a16:creationId xmlns:a16="http://schemas.microsoft.com/office/drawing/2014/main" id="{BC1BF49E-C97B-68F8-F588-4BA77BD005B2}"/>
                </a:ext>
              </a:extLst>
            </p:cNvPr>
            <p:cNvSpPr/>
            <p:nvPr/>
          </p:nvSpPr>
          <p:spPr>
            <a:xfrm>
              <a:off x="1132731" y="4279673"/>
              <a:ext cx="140367" cy="57038"/>
            </a:xfrm>
            <a:custGeom>
              <a:avLst/>
              <a:gdLst/>
              <a:ahLst/>
              <a:cxnLst/>
              <a:rect l="l" t="t" r="r" b="b"/>
              <a:pathLst>
                <a:path w="2739" h="1113" extrusionOk="0">
                  <a:moveTo>
                    <a:pt x="1586" y="0"/>
                  </a:moveTo>
                  <a:cubicBezTo>
                    <a:pt x="1383" y="0"/>
                    <a:pt x="1150" y="156"/>
                    <a:pt x="676" y="434"/>
                  </a:cubicBezTo>
                  <a:cubicBezTo>
                    <a:pt x="203" y="713"/>
                    <a:pt x="0" y="915"/>
                    <a:pt x="262" y="1059"/>
                  </a:cubicBezTo>
                  <a:cubicBezTo>
                    <a:pt x="332" y="1097"/>
                    <a:pt x="433" y="1112"/>
                    <a:pt x="552" y="1112"/>
                  </a:cubicBezTo>
                  <a:cubicBezTo>
                    <a:pt x="881" y="1112"/>
                    <a:pt x="1342" y="998"/>
                    <a:pt x="1632" y="944"/>
                  </a:cubicBezTo>
                  <a:cubicBezTo>
                    <a:pt x="2328" y="817"/>
                    <a:pt x="2738" y="649"/>
                    <a:pt x="2352" y="411"/>
                  </a:cubicBezTo>
                  <a:cubicBezTo>
                    <a:pt x="1966" y="172"/>
                    <a:pt x="1759" y="40"/>
                    <a:pt x="1759" y="40"/>
                  </a:cubicBezTo>
                  <a:cubicBezTo>
                    <a:pt x="1700" y="13"/>
                    <a:pt x="1644" y="0"/>
                    <a:pt x="15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3906;p72">
              <a:extLst>
                <a:ext uri="{FF2B5EF4-FFF2-40B4-BE49-F238E27FC236}">
                  <a16:creationId xmlns:a16="http://schemas.microsoft.com/office/drawing/2014/main" id="{C4F1B519-AAEC-8FC4-0926-F9FDD781170C}"/>
                </a:ext>
              </a:extLst>
            </p:cNvPr>
            <p:cNvSpPr/>
            <p:nvPr/>
          </p:nvSpPr>
          <p:spPr>
            <a:xfrm>
              <a:off x="966535" y="4520280"/>
              <a:ext cx="211806" cy="130527"/>
            </a:xfrm>
            <a:custGeom>
              <a:avLst/>
              <a:gdLst/>
              <a:ahLst/>
              <a:cxnLst/>
              <a:rect l="l" t="t" r="r" b="b"/>
              <a:pathLst>
                <a:path w="4133" h="2547" extrusionOk="0">
                  <a:moveTo>
                    <a:pt x="156" y="1"/>
                  </a:moveTo>
                  <a:cubicBezTo>
                    <a:pt x="155" y="1"/>
                    <a:pt x="47" y="248"/>
                    <a:pt x="21" y="383"/>
                  </a:cubicBezTo>
                  <a:cubicBezTo>
                    <a:pt x="1" y="484"/>
                    <a:pt x="10" y="591"/>
                    <a:pt x="106" y="663"/>
                  </a:cubicBezTo>
                  <a:cubicBezTo>
                    <a:pt x="445" y="915"/>
                    <a:pt x="2582" y="2106"/>
                    <a:pt x="3009" y="2318"/>
                  </a:cubicBezTo>
                  <a:cubicBezTo>
                    <a:pt x="3312" y="2469"/>
                    <a:pt x="3495" y="2547"/>
                    <a:pt x="3596" y="2547"/>
                  </a:cubicBezTo>
                  <a:cubicBezTo>
                    <a:pt x="3647" y="2547"/>
                    <a:pt x="3677" y="2527"/>
                    <a:pt x="3692" y="2488"/>
                  </a:cubicBezTo>
                  <a:cubicBezTo>
                    <a:pt x="3717" y="2422"/>
                    <a:pt x="4132" y="1453"/>
                    <a:pt x="4132" y="1453"/>
                  </a:cubicBezTo>
                  <a:lnTo>
                    <a:pt x="4067" y="1418"/>
                  </a:lnTo>
                  <a:cubicBezTo>
                    <a:pt x="4067" y="1418"/>
                    <a:pt x="3677" y="2347"/>
                    <a:pt x="3574" y="2394"/>
                  </a:cubicBezTo>
                  <a:cubicBezTo>
                    <a:pt x="3563" y="2400"/>
                    <a:pt x="3549" y="2402"/>
                    <a:pt x="3532" y="2402"/>
                  </a:cubicBezTo>
                  <a:cubicBezTo>
                    <a:pt x="3398" y="2402"/>
                    <a:pt x="3106" y="2241"/>
                    <a:pt x="2854" y="2129"/>
                  </a:cubicBezTo>
                  <a:cubicBezTo>
                    <a:pt x="2619" y="2025"/>
                    <a:pt x="726" y="984"/>
                    <a:pt x="392" y="768"/>
                  </a:cubicBezTo>
                  <a:cubicBezTo>
                    <a:pt x="234" y="665"/>
                    <a:pt x="99" y="604"/>
                    <a:pt x="96" y="496"/>
                  </a:cubicBezTo>
                  <a:cubicBezTo>
                    <a:pt x="90" y="331"/>
                    <a:pt x="156" y="1"/>
                    <a:pt x="156" y="1"/>
                  </a:cubicBez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3907;p72">
              <a:extLst>
                <a:ext uri="{FF2B5EF4-FFF2-40B4-BE49-F238E27FC236}">
                  <a16:creationId xmlns:a16="http://schemas.microsoft.com/office/drawing/2014/main" id="{0BC146DF-B1EE-C325-8157-CF98DBDC0238}"/>
                </a:ext>
              </a:extLst>
            </p:cNvPr>
            <p:cNvSpPr/>
            <p:nvPr/>
          </p:nvSpPr>
          <p:spPr>
            <a:xfrm>
              <a:off x="1496793" y="4312984"/>
              <a:ext cx="166811" cy="72156"/>
            </a:xfrm>
            <a:custGeom>
              <a:avLst/>
              <a:gdLst/>
              <a:ahLst/>
              <a:cxnLst/>
              <a:rect l="l" t="t" r="r" b="b"/>
              <a:pathLst>
                <a:path w="3255" h="1408" extrusionOk="0">
                  <a:moveTo>
                    <a:pt x="3075" y="0"/>
                  </a:moveTo>
                  <a:cubicBezTo>
                    <a:pt x="3075" y="0"/>
                    <a:pt x="2751" y="11"/>
                    <a:pt x="2554" y="100"/>
                  </a:cubicBezTo>
                  <a:cubicBezTo>
                    <a:pt x="1911" y="388"/>
                    <a:pt x="1482" y="635"/>
                    <a:pt x="1276" y="756"/>
                  </a:cubicBezTo>
                  <a:cubicBezTo>
                    <a:pt x="464" y="1234"/>
                    <a:pt x="1" y="1340"/>
                    <a:pt x="1" y="1340"/>
                  </a:cubicBezTo>
                  <a:lnTo>
                    <a:pt x="130" y="1407"/>
                  </a:lnTo>
                  <a:cubicBezTo>
                    <a:pt x="130" y="1407"/>
                    <a:pt x="482" y="1332"/>
                    <a:pt x="1310" y="854"/>
                  </a:cubicBezTo>
                  <a:cubicBezTo>
                    <a:pt x="2011" y="449"/>
                    <a:pt x="2388" y="232"/>
                    <a:pt x="2667" y="141"/>
                  </a:cubicBezTo>
                  <a:cubicBezTo>
                    <a:pt x="2819" y="92"/>
                    <a:pt x="2949" y="78"/>
                    <a:pt x="3048" y="78"/>
                  </a:cubicBezTo>
                  <a:cubicBezTo>
                    <a:pt x="3179" y="78"/>
                    <a:pt x="3254" y="103"/>
                    <a:pt x="3254" y="103"/>
                  </a:cubicBezTo>
                  <a:lnTo>
                    <a:pt x="3075" y="0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3908;p72">
              <a:extLst>
                <a:ext uri="{FF2B5EF4-FFF2-40B4-BE49-F238E27FC236}">
                  <a16:creationId xmlns:a16="http://schemas.microsoft.com/office/drawing/2014/main" id="{4EA0E33B-DD63-4EE3-FC26-539AD98382EB}"/>
                </a:ext>
              </a:extLst>
            </p:cNvPr>
            <p:cNvSpPr/>
            <p:nvPr/>
          </p:nvSpPr>
          <p:spPr>
            <a:xfrm>
              <a:off x="1317273" y="4211053"/>
              <a:ext cx="168451" cy="73284"/>
            </a:xfrm>
            <a:custGeom>
              <a:avLst/>
              <a:gdLst/>
              <a:ahLst/>
              <a:cxnLst/>
              <a:rect l="l" t="t" r="r" b="b"/>
              <a:pathLst>
                <a:path w="3287" h="1430" extrusionOk="0">
                  <a:moveTo>
                    <a:pt x="3105" y="1"/>
                  </a:moveTo>
                  <a:cubicBezTo>
                    <a:pt x="3105" y="1"/>
                    <a:pt x="2783" y="11"/>
                    <a:pt x="2585" y="102"/>
                  </a:cubicBezTo>
                  <a:cubicBezTo>
                    <a:pt x="1943" y="390"/>
                    <a:pt x="1514" y="637"/>
                    <a:pt x="1308" y="758"/>
                  </a:cubicBezTo>
                  <a:cubicBezTo>
                    <a:pt x="496" y="1235"/>
                    <a:pt x="1" y="1383"/>
                    <a:pt x="1" y="1383"/>
                  </a:cubicBezTo>
                  <a:lnTo>
                    <a:pt x="131" y="1429"/>
                  </a:lnTo>
                  <a:cubicBezTo>
                    <a:pt x="131" y="1429"/>
                    <a:pt x="514" y="1334"/>
                    <a:pt x="1342" y="856"/>
                  </a:cubicBezTo>
                  <a:cubicBezTo>
                    <a:pt x="2043" y="451"/>
                    <a:pt x="2420" y="232"/>
                    <a:pt x="2699" y="143"/>
                  </a:cubicBezTo>
                  <a:cubicBezTo>
                    <a:pt x="2853" y="94"/>
                    <a:pt x="2984" y="80"/>
                    <a:pt x="3083" y="80"/>
                  </a:cubicBezTo>
                  <a:cubicBezTo>
                    <a:pt x="3212" y="80"/>
                    <a:pt x="3286" y="103"/>
                    <a:pt x="3286" y="103"/>
                  </a:cubicBezTo>
                  <a:lnTo>
                    <a:pt x="3105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3909;p72">
              <a:extLst>
                <a:ext uri="{FF2B5EF4-FFF2-40B4-BE49-F238E27FC236}">
                  <a16:creationId xmlns:a16="http://schemas.microsoft.com/office/drawing/2014/main" id="{D5F4DA8B-7642-C7AC-A1DC-7964542FC185}"/>
                </a:ext>
              </a:extLst>
            </p:cNvPr>
            <p:cNvSpPr/>
            <p:nvPr/>
          </p:nvSpPr>
          <p:spPr>
            <a:xfrm>
              <a:off x="1355093" y="4269014"/>
              <a:ext cx="148669" cy="85788"/>
            </a:xfrm>
            <a:custGeom>
              <a:avLst/>
              <a:gdLst/>
              <a:ahLst/>
              <a:cxnLst/>
              <a:rect l="l" t="t" r="r" b="b"/>
              <a:pathLst>
                <a:path w="2901" h="1674" extrusionOk="0">
                  <a:moveTo>
                    <a:pt x="756" y="0"/>
                  </a:moveTo>
                  <a:cubicBezTo>
                    <a:pt x="406" y="0"/>
                    <a:pt x="171" y="210"/>
                    <a:pt x="0" y="298"/>
                  </a:cubicBezTo>
                  <a:cubicBezTo>
                    <a:pt x="0" y="298"/>
                    <a:pt x="359" y="464"/>
                    <a:pt x="1199" y="976"/>
                  </a:cubicBezTo>
                  <a:cubicBezTo>
                    <a:pt x="1890" y="1396"/>
                    <a:pt x="2163" y="1562"/>
                    <a:pt x="2372" y="1674"/>
                  </a:cubicBezTo>
                  <a:cubicBezTo>
                    <a:pt x="2498" y="1562"/>
                    <a:pt x="2901" y="1232"/>
                    <a:pt x="2623" y="968"/>
                  </a:cubicBezTo>
                  <a:cubicBezTo>
                    <a:pt x="2352" y="712"/>
                    <a:pt x="1996" y="548"/>
                    <a:pt x="1315" y="165"/>
                  </a:cubicBezTo>
                  <a:cubicBezTo>
                    <a:pt x="1101" y="44"/>
                    <a:pt x="916" y="0"/>
                    <a:pt x="7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3910;p72">
              <a:extLst>
                <a:ext uri="{FF2B5EF4-FFF2-40B4-BE49-F238E27FC236}">
                  <a16:creationId xmlns:a16="http://schemas.microsoft.com/office/drawing/2014/main" id="{404E506C-5B16-0749-E601-D656C2CD397C}"/>
                </a:ext>
              </a:extLst>
            </p:cNvPr>
            <p:cNvSpPr/>
            <p:nvPr/>
          </p:nvSpPr>
          <p:spPr>
            <a:xfrm>
              <a:off x="1401421" y="4223506"/>
              <a:ext cx="133141" cy="38692"/>
            </a:xfrm>
            <a:custGeom>
              <a:avLst/>
              <a:gdLst/>
              <a:ahLst/>
              <a:cxnLst/>
              <a:rect l="l" t="t" r="r" b="b"/>
              <a:pathLst>
                <a:path w="2598" h="755" extrusionOk="0">
                  <a:moveTo>
                    <a:pt x="1691" y="0"/>
                  </a:moveTo>
                  <a:cubicBezTo>
                    <a:pt x="1519" y="0"/>
                    <a:pt x="1258" y="33"/>
                    <a:pt x="931" y="172"/>
                  </a:cubicBezTo>
                  <a:cubicBezTo>
                    <a:pt x="556" y="331"/>
                    <a:pt x="1" y="754"/>
                    <a:pt x="1" y="754"/>
                  </a:cubicBezTo>
                  <a:cubicBezTo>
                    <a:pt x="1" y="754"/>
                    <a:pt x="703" y="518"/>
                    <a:pt x="1259" y="377"/>
                  </a:cubicBezTo>
                  <a:cubicBezTo>
                    <a:pt x="1444" y="330"/>
                    <a:pt x="1635" y="313"/>
                    <a:pt x="1813" y="313"/>
                  </a:cubicBezTo>
                  <a:cubicBezTo>
                    <a:pt x="2244" y="313"/>
                    <a:pt x="2598" y="411"/>
                    <a:pt x="2598" y="411"/>
                  </a:cubicBezTo>
                  <a:lnTo>
                    <a:pt x="1922" y="24"/>
                  </a:lnTo>
                  <a:cubicBezTo>
                    <a:pt x="1922" y="24"/>
                    <a:pt x="1840" y="0"/>
                    <a:pt x="169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3911;p72">
              <a:extLst>
                <a:ext uri="{FF2B5EF4-FFF2-40B4-BE49-F238E27FC236}">
                  <a16:creationId xmlns:a16="http://schemas.microsoft.com/office/drawing/2014/main" id="{3F316C39-B8A7-2DF1-171F-AFBBEE625CFB}"/>
                </a:ext>
              </a:extLst>
            </p:cNvPr>
            <p:cNvSpPr/>
            <p:nvPr/>
          </p:nvSpPr>
          <p:spPr>
            <a:xfrm>
              <a:off x="1546400" y="4286489"/>
              <a:ext cx="91169" cy="60062"/>
            </a:xfrm>
            <a:custGeom>
              <a:avLst/>
              <a:gdLst/>
              <a:ahLst/>
              <a:cxnLst/>
              <a:rect l="l" t="t" r="r" b="b"/>
              <a:pathLst>
                <a:path w="1779" h="1172" extrusionOk="0">
                  <a:moveTo>
                    <a:pt x="1202" y="0"/>
                  </a:moveTo>
                  <a:cubicBezTo>
                    <a:pt x="1202" y="0"/>
                    <a:pt x="839" y="82"/>
                    <a:pt x="555" y="424"/>
                  </a:cubicBezTo>
                  <a:cubicBezTo>
                    <a:pt x="296" y="736"/>
                    <a:pt x="0" y="1172"/>
                    <a:pt x="0" y="1172"/>
                  </a:cubicBezTo>
                  <a:cubicBezTo>
                    <a:pt x="0" y="1172"/>
                    <a:pt x="430" y="937"/>
                    <a:pt x="920" y="653"/>
                  </a:cubicBezTo>
                  <a:cubicBezTo>
                    <a:pt x="1331" y="414"/>
                    <a:pt x="1779" y="330"/>
                    <a:pt x="1779" y="330"/>
                  </a:cubicBezTo>
                  <a:lnTo>
                    <a:pt x="120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3912;p72">
              <a:extLst>
                <a:ext uri="{FF2B5EF4-FFF2-40B4-BE49-F238E27FC236}">
                  <a16:creationId xmlns:a16="http://schemas.microsoft.com/office/drawing/2014/main" id="{EE865882-6ED9-BA3E-1070-56FA0F6D7691}"/>
                </a:ext>
              </a:extLst>
            </p:cNvPr>
            <p:cNvSpPr/>
            <p:nvPr/>
          </p:nvSpPr>
          <p:spPr>
            <a:xfrm>
              <a:off x="1305640" y="4411584"/>
              <a:ext cx="201813" cy="141392"/>
            </a:xfrm>
            <a:custGeom>
              <a:avLst/>
              <a:gdLst/>
              <a:ahLst/>
              <a:cxnLst/>
              <a:rect l="l" t="t" r="r" b="b"/>
              <a:pathLst>
                <a:path w="3938" h="2759" extrusionOk="0">
                  <a:moveTo>
                    <a:pt x="2871" y="0"/>
                  </a:moveTo>
                  <a:cubicBezTo>
                    <a:pt x="2437" y="232"/>
                    <a:pt x="1620" y="675"/>
                    <a:pt x="856" y="1148"/>
                  </a:cubicBezTo>
                  <a:cubicBezTo>
                    <a:pt x="700" y="1245"/>
                    <a:pt x="476" y="1381"/>
                    <a:pt x="260" y="1611"/>
                  </a:cubicBezTo>
                  <a:cubicBezTo>
                    <a:pt x="1" y="1889"/>
                    <a:pt x="16" y="2131"/>
                    <a:pt x="33" y="2567"/>
                  </a:cubicBezTo>
                  <a:cubicBezTo>
                    <a:pt x="36" y="2631"/>
                    <a:pt x="39" y="2694"/>
                    <a:pt x="42" y="2758"/>
                  </a:cubicBezTo>
                  <a:lnTo>
                    <a:pt x="3938" y="524"/>
                  </a:lnTo>
                  <a:lnTo>
                    <a:pt x="3938" y="242"/>
                  </a:lnTo>
                  <a:cubicBezTo>
                    <a:pt x="3792" y="209"/>
                    <a:pt x="3610" y="164"/>
                    <a:pt x="3409" y="111"/>
                  </a:cubicBezTo>
                  <a:cubicBezTo>
                    <a:pt x="3211" y="57"/>
                    <a:pt x="3029" y="19"/>
                    <a:pt x="2871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3913;p72">
              <a:extLst>
                <a:ext uri="{FF2B5EF4-FFF2-40B4-BE49-F238E27FC236}">
                  <a16:creationId xmlns:a16="http://schemas.microsoft.com/office/drawing/2014/main" id="{8DCDE5F2-71E4-5AC3-4B1C-4ACB23BCB677}"/>
                </a:ext>
              </a:extLst>
            </p:cNvPr>
            <p:cNvSpPr/>
            <p:nvPr/>
          </p:nvSpPr>
          <p:spPr>
            <a:xfrm>
              <a:off x="1290778" y="4411072"/>
              <a:ext cx="161993" cy="151641"/>
            </a:xfrm>
            <a:custGeom>
              <a:avLst/>
              <a:gdLst/>
              <a:ahLst/>
              <a:cxnLst/>
              <a:rect l="l" t="t" r="r" b="b"/>
              <a:pathLst>
                <a:path w="3161" h="2959" extrusionOk="0">
                  <a:moveTo>
                    <a:pt x="3000" y="0"/>
                  </a:moveTo>
                  <a:cubicBezTo>
                    <a:pt x="2973" y="0"/>
                    <a:pt x="2947" y="1"/>
                    <a:pt x="2923" y="4"/>
                  </a:cubicBezTo>
                  <a:cubicBezTo>
                    <a:pt x="2802" y="16"/>
                    <a:pt x="2567" y="107"/>
                    <a:pt x="2362" y="214"/>
                  </a:cubicBezTo>
                  <a:cubicBezTo>
                    <a:pt x="1793" y="505"/>
                    <a:pt x="1505" y="676"/>
                    <a:pt x="864" y="1142"/>
                  </a:cubicBezTo>
                  <a:cubicBezTo>
                    <a:pt x="478" y="1422"/>
                    <a:pt x="243" y="1683"/>
                    <a:pt x="119" y="1847"/>
                  </a:cubicBezTo>
                  <a:cubicBezTo>
                    <a:pt x="41" y="1950"/>
                    <a:pt x="1" y="2074"/>
                    <a:pt x="1" y="2203"/>
                  </a:cubicBezTo>
                  <a:lnTo>
                    <a:pt x="1" y="2958"/>
                  </a:lnTo>
                  <a:lnTo>
                    <a:pt x="332" y="2768"/>
                  </a:lnTo>
                  <a:cubicBezTo>
                    <a:pt x="329" y="2704"/>
                    <a:pt x="326" y="2641"/>
                    <a:pt x="323" y="2577"/>
                  </a:cubicBezTo>
                  <a:cubicBezTo>
                    <a:pt x="306" y="2141"/>
                    <a:pt x="291" y="1899"/>
                    <a:pt x="550" y="1621"/>
                  </a:cubicBezTo>
                  <a:cubicBezTo>
                    <a:pt x="766" y="1391"/>
                    <a:pt x="990" y="1255"/>
                    <a:pt x="1146" y="1158"/>
                  </a:cubicBezTo>
                  <a:cubicBezTo>
                    <a:pt x="1910" y="685"/>
                    <a:pt x="2727" y="242"/>
                    <a:pt x="3161" y="10"/>
                  </a:cubicBezTo>
                  <a:cubicBezTo>
                    <a:pt x="3104" y="4"/>
                    <a:pt x="3050" y="0"/>
                    <a:pt x="3000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3914;p72">
              <a:extLst>
                <a:ext uri="{FF2B5EF4-FFF2-40B4-BE49-F238E27FC236}">
                  <a16:creationId xmlns:a16="http://schemas.microsoft.com/office/drawing/2014/main" id="{61F3437B-1C3B-C294-F5DD-D132F9D337B1}"/>
                </a:ext>
              </a:extLst>
            </p:cNvPr>
            <p:cNvSpPr/>
            <p:nvPr/>
          </p:nvSpPr>
          <p:spPr>
            <a:xfrm>
              <a:off x="1284679" y="4403179"/>
              <a:ext cx="222773" cy="163070"/>
            </a:xfrm>
            <a:custGeom>
              <a:avLst/>
              <a:gdLst/>
              <a:ahLst/>
              <a:cxnLst/>
              <a:rect l="l" t="t" r="r" b="b"/>
              <a:pathLst>
                <a:path w="4347" h="3182" extrusionOk="0">
                  <a:moveTo>
                    <a:pt x="3143" y="0"/>
                  </a:moveTo>
                  <a:cubicBezTo>
                    <a:pt x="2793" y="0"/>
                    <a:pt x="2330" y="240"/>
                    <a:pt x="1776" y="578"/>
                  </a:cubicBezTo>
                  <a:cubicBezTo>
                    <a:pt x="890" y="1119"/>
                    <a:pt x="574" y="1414"/>
                    <a:pt x="325" y="1662"/>
                  </a:cubicBezTo>
                  <a:cubicBezTo>
                    <a:pt x="244" y="1743"/>
                    <a:pt x="132" y="1863"/>
                    <a:pt x="37" y="2070"/>
                  </a:cubicBezTo>
                  <a:cubicBezTo>
                    <a:pt x="11" y="2128"/>
                    <a:pt x="0" y="2192"/>
                    <a:pt x="0" y="2257"/>
                  </a:cubicBezTo>
                  <a:lnTo>
                    <a:pt x="0" y="3181"/>
                  </a:lnTo>
                  <a:lnTo>
                    <a:pt x="120" y="3112"/>
                  </a:lnTo>
                  <a:lnTo>
                    <a:pt x="120" y="2357"/>
                  </a:lnTo>
                  <a:cubicBezTo>
                    <a:pt x="120" y="2228"/>
                    <a:pt x="160" y="2104"/>
                    <a:pt x="238" y="2001"/>
                  </a:cubicBezTo>
                  <a:cubicBezTo>
                    <a:pt x="364" y="1837"/>
                    <a:pt x="597" y="1575"/>
                    <a:pt x="983" y="1296"/>
                  </a:cubicBezTo>
                  <a:cubicBezTo>
                    <a:pt x="1624" y="830"/>
                    <a:pt x="1912" y="659"/>
                    <a:pt x="2481" y="368"/>
                  </a:cubicBezTo>
                  <a:cubicBezTo>
                    <a:pt x="2686" y="261"/>
                    <a:pt x="2921" y="170"/>
                    <a:pt x="3042" y="158"/>
                  </a:cubicBezTo>
                  <a:cubicBezTo>
                    <a:pt x="3070" y="155"/>
                    <a:pt x="3100" y="153"/>
                    <a:pt x="3132" y="153"/>
                  </a:cubicBezTo>
                  <a:cubicBezTo>
                    <a:pt x="3316" y="153"/>
                    <a:pt x="3555" y="204"/>
                    <a:pt x="3818" y="275"/>
                  </a:cubicBezTo>
                  <a:cubicBezTo>
                    <a:pt x="4019" y="328"/>
                    <a:pt x="4201" y="373"/>
                    <a:pt x="4347" y="406"/>
                  </a:cubicBezTo>
                  <a:lnTo>
                    <a:pt x="4347" y="281"/>
                  </a:lnTo>
                  <a:cubicBezTo>
                    <a:pt x="4347" y="281"/>
                    <a:pt x="3554" y="66"/>
                    <a:pt x="3264" y="11"/>
                  </a:cubicBezTo>
                  <a:cubicBezTo>
                    <a:pt x="3226" y="4"/>
                    <a:pt x="3185" y="0"/>
                    <a:pt x="3143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3915;p72">
              <a:extLst>
                <a:ext uri="{FF2B5EF4-FFF2-40B4-BE49-F238E27FC236}">
                  <a16:creationId xmlns:a16="http://schemas.microsoft.com/office/drawing/2014/main" id="{1CBD650D-D201-01BD-5E41-B649754402D0}"/>
                </a:ext>
              </a:extLst>
            </p:cNvPr>
            <p:cNvSpPr/>
            <p:nvPr/>
          </p:nvSpPr>
          <p:spPr>
            <a:xfrm>
              <a:off x="1327420" y="4543034"/>
              <a:ext cx="30595" cy="18910"/>
            </a:xfrm>
            <a:custGeom>
              <a:avLst/>
              <a:gdLst/>
              <a:ahLst/>
              <a:cxnLst/>
              <a:rect l="l" t="t" r="r" b="b"/>
              <a:pathLst>
                <a:path w="597" h="369" extrusionOk="0">
                  <a:moveTo>
                    <a:pt x="490" y="1"/>
                  </a:moveTo>
                  <a:cubicBezTo>
                    <a:pt x="451" y="1"/>
                    <a:pt x="398" y="17"/>
                    <a:pt x="335" y="41"/>
                  </a:cubicBezTo>
                  <a:cubicBezTo>
                    <a:pt x="233" y="81"/>
                    <a:pt x="0" y="187"/>
                    <a:pt x="62" y="313"/>
                  </a:cubicBezTo>
                  <a:cubicBezTo>
                    <a:pt x="81" y="353"/>
                    <a:pt x="111" y="369"/>
                    <a:pt x="146" y="369"/>
                  </a:cubicBezTo>
                  <a:cubicBezTo>
                    <a:pt x="218" y="369"/>
                    <a:pt x="313" y="304"/>
                    <a:pt x="396" y="261"/>
                  </a:cubicBezTo>
                  <a:cubicBezTo>
                    <a:pt x="448" y="233"/>
                    <a:pt x="597" y="156"/>
                    <a:pt x="565" y="52"/>
                  </a:cubicBezTo>
                  <a:cubicBezTo>
                    <a:pt x="553" y="16"/>
                    <a:pt x="528" y="1"/>
                    <a:pt x="49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3916;p72">
              <a:extLst>
                <a:ext uri="{FF2B5EF4-FFF2-40B4-BE49-F238E27FC236}">
                  <a16:creationId xmlns:a16="http://schemas.microsoft.com/office/drawing/2014/main" id="{471D91E9-5122-C1B0-8175-FC7244863161}"/>
                </a:ext>
              </a:extLst>
            </p:cNvPr>
            <p:cNvSpPr/>
            <p:nvPr/>
          </p:nvSpPr>
          <p:spPr>
            <a:xfrm>
              <a:off x="1452976" y="4476156"/>
              <a:ext cx="6150" cy="92450"/>
            </a:xfrm>
            <a:custGeom>
              <a:avLst/>
              <a:gdLst/>
              <a:ahLst/>
              <a:cxnLst/>
              <a:rect l="l" t="t" r="r" b="b"/>
              <a:pathLst>
                <a:path w="120" h="1804" extrusionOk="0">
                  <a:moveTo>
                    <a:pt x="54" y="0"/>
                  </a:moveTo>
                  <a:lnTo>
                    <a:pt x="0" y="14"/>
                  </a:lnTo>
                  <a:lnTo>
                    <a:pt x="23" y="1803"/>
                  </a:lnTo>
                  <a:lnTo>
                    <a:pt x="120" y="1751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3917;p72">
              <a:extLst>
                <a:ext uri="{FF2B5EF4-FFF2-40B4-BE49-F238E27FC236}">
                  <a16:creationId xmlns:a16="http://schemas.microsoft.com/office/drawing/2014/main" id="{948DEEBB-7E7D-02A0-27CD-7D5979FBD730}"/>
                </a:ext>
              </a:extLst>
            </p:cNvPr>
            <p:cNvSpPr/>
            <p:nvPr/>
          </p:nvSpPr>
          <p:spPr>
            <a:xfrm>
              <a:off x="1190128" y="4656239"/>
              <a:ext cx="9225" cy="20960"/>
            </a:xfrm>
            <a:custGeom>
              <a:avLst/>
              <a:gdLst/>
              <a:ahLst/>
              <a:cxnLst/>
              <a:rect l="l" t="t" r="r" b="b"/>
              <a:pathLst>
                <a:path w="180" h="409" extrusionOk="0">
                  <a:moveTo>
                    <a:pt x="153" y="0"/>
                  </a:moveTo>
                  <a:cubicBezTo>
                    <a:pt x="150" y="0"/>
                    <a:pt x="148" y="1"/>
                    <a:pt x="145" y="2"/>
                  </a:cubicBezTo>
                  <a:cubicBezTo>
                    <a:pt x="22" y="49"/>
                    <a:pt x="1" y="264"/>
                    <a:pt x="13" y="376"/>
                  </a:cubicBezTo>
                  <a:cubicBezTo>
                    <a:pt x="15" y="394"/>
                    <a:pt x="33" y="409"/>
                    <a:pt x="50" y="409"/>
                  </a:cubicBezTo>
                  <a:cubicBezTo>
                    <a:pt x="59" y="409"/>
                    <a:pt x="68" y="404"/>
                    <a:pt x="73" y="393"/>
                  </a:cubicBezTo>
                  <a:cubicBezTo>
                    <a:pt x="124" y="284"/>
                    <a:pt x="150" y="152"/>
                    <a:pt x="176" y="34"/>
                  </a:cubicBezTo>
                  <a:cubicBezTo>
                    <a:pt x="180" y="19"/>
                    <a:pt x="169" y="0"/>
                    <a:pt x="153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3918;p72">
              <a:extLst>
                <a:ext uri="{FF2B5EF4-FFF2-40B4-BE49-F238E27FC236}">
                  <a16:creationId xmlns:a16="http://schemas.microsoft.com/office/drawing/2014/main" id="{7B67B502-A43A-7B05-AD6D-680814E0D0C0}"/>
                </a:ext>
              </a:extLst>
            </p:cNvPr>
            <p:cNvSpPr/>
            <p:nvPr/>
          </p:nvSpPr>
          <p:spPr>
            <a:xfrm>
              <a:off x="1523185" y="4497475"/>
              <a:ext cx="11018" cy="12351"/>
            </a:xfrm>
            <a:custGeom>
              <a:avLst/>
              <a:gdLst/>
              <a:ahLst/>
              <a:cxnLst/>
              <a:rect l="l" t="t" r="r" b="b"/>
              <a:pathLst>
                <a:path w="215" h="241" extrusionOk="0">
                  <a:moveTo>
                    <a:pt x="32" y="0"/>
                  </a:moveTo>
                  <a:cubicBezTo>
                    <a:pt x="16" y="0"/>
                    <a:pt x="1" y="18"/>
                    <a:pt x="4" y="35"/>
                  </a:cubicBezTo>
                  <a:cubicBezTo>
                    <a:pt x="18" y="115"/>
                    <a:pt x="90" y="241"/>
                    <a:pt x="180" y="241"/>
                  </a:cubicBezTo>
                  <a:cubicBezTo>
                    <a:pt x="199" y="241"/>
                    <a:pt x="214" y="222"/>
                    <a:pt x="208" y="205"/>
                  </a:cubicBezTo>
                  <a:cubicBezTo>
                    <a:pt x="194" y="165"/>
                    <a:pt x="168" y="150"/>
                    <a:pt x="139" y="122"/>
                  </a:cubicBezTo>
                  <a:cubicBezTo>
                    <a:pt x="105" y="87"/>
                    <a:pt x="79" y="47"/>
                    <a:pt x="49" y="9"/>
                  </a:cubicBezTo>
                  <a:cubicBezTo>
                    <a:pt x="43" y="3"/>
                    <a:pt x="37" y="0"/>
                    <a:pt x="32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3919;p72">
              <a:extLst>
                <a:ext uri="{FF2B5EF4-FFF2-40B4-BE49-F238E27FC236}">
                  <a16:creationId xmlns:a16="http://schemas.microsoft.com/office/drawing/2014/main" id="{223EE46F-AC80-BB56-CEEC-E38308C1AE2B}"/>
                </a:ext>
              </a:extLst>
            </p:cNvPr>
            <p:cNvSpPr/>
            <p:nvPr/>
          </p:nvSpPr>
          <p:spPr>
            <a:xfrm>
              <a:off x="1514575" y="4503676"/>
              <a:ext cx="8353" cy="17680"/>
            </a:xfrm>
            <a:custGeom>
              <a:avLst/>
              <a:gdLst/>
              <a:ahLst/>
              <a:cxnLst/>
              <a:rect l="l" t="t" r="r" b="b"/>
              <a:pathLst>
                <a:path w="163" h="345" extrusionOk="0">
                  <a:moveTo>
                    <a:pt x="126" y="0"/>
                  </a:moveTo>
                  <a:cubicBezTo>
                    <a:pt x="115" y="0"/>
                    <a:pt x="104" y="7"/>
                    <a:pt x="100" y="21"/>
                  </a:cubicBezTo>
                  <a:cubicBezTo>
                    <a:pt x="85" y="83"/>
                    <a:pt x="66" y="143"/>
                    <a:pt x="42" y="202"/>
                  </a:cubicBezTo>
                  <a:cubicBezTo>
                    <a:pt x="22" y="247"/>
                    <a:pt x="0" y="277"/>
                    <a:pt x="8" y="327"/>
                  </a:cubicBezTo>
                  <a:cubicBezTo>
                    <a:pt x="11" y="337"/>
                    <a:pt x="22" y="345"/>
                    <a:pt x="33" y="345"/>
                  </a:cubicBezTo>
                  <a:cubicBezTo>
                    <a:pt x="36" y="345"/>
                    <a:pt x="38" y="344"/>
                    <a:pt x="40" y="343"/>
                  </a:cubicBezTo>
                  <a:cubicBezTo>
                    <a:pt x="148" y="308"/>
                    <a:pt x="163" y="124"/>
                    <a:pt x="157" y="29"/>
                  </a:cubicBezTo>
                  <a:cubicBezTo>
                    <a:pt x="156" y="11"/>
                    <a:pt x="141" y="0"/>
                    <a:pt x="126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3920;p72">
              <a:extLst>
                <a:ext uri="{FF2B5EF4-FFF2-40B4-BE49-F238E27FC236}">
                  <a16:creationId xmlns:a16="http://schemas.microsoft.com/office/drawing/2014/main" id="{C3C80D59-F625-0256-A41B-D2D161FF1EDB}"/>
                </a:ext>
              </a:extLst>
            </p:cNvPr>
            <p:cNvSpPr/>
            <p:nvPr/>
          </p:nvSpPr>
          <p:spPr>
            <a:xfrm>
              <a:off x="1338797" y="4610373"/>
              <a:ext cx="21114" cy="8610"/>
            </a:xfrm>
            <a:custGeom>
              <a:avLst/>
              <a:gdLst/>
              <a:ahLst/>
              <a:cxnLst/>
              <a:rect l="l" t="t" r="r" b="b"/>
              <a:pathLst>
                <a:path w="412" h="168" extrusionOk="0">
                  <a:moveTo>
                    <a:pt x="20" y="1"/>
                  </a:moveTo>
                  <a:cubicBezTo>
                    <a:pt x="16" y="1"/>
                    <a:pt x="11" y="1"/>
                    <a:pt x="7" y="1"/>
                  </a:cubicBezTo>
                  <a:cubicBezTo>
                    <a:pt x="4" y="3"/>
                    <a:pt x="1" y="6"/>
                    <a:pt x="1" y="9"/>
                  </a:cubicBezTo>
                  <a:cubicBezTo>
                    <a:pt x="37" y="116"/>
                    <a:pt x="206" y="168"/>
                    <a:pt x="328" y="168"/>
                  </a:cubicBezTo>
                  <a:cubicBezTo>
                    <a:pt x="351" y="168"/>
                    <a:pt x="372" y="166"/>
                    <a:pt x="390" y="162"/>
                  </a:cubicBezTo>
                  <a:cubicBezTo>
                    <a:pt x="407" y="159"/>
                    <a:pt x="412" y="132"/>
                    <a:pt x="395" y="124"/>
                  </a:cubicBezTo>
                  <a:cubicBezTo>
                    <a:pt x="332" y="95"/>
                    <a:pt x="264" y="80"/>
                    <a:pt x="198" y="57"/>
                  </a:cubicBezTo>
                  <a:cubicBezTo>
                    <a:pt x="144" y="38"/>
                    <a:pt x="81" y="1"/>
                    <a:pt x="2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3921;p72">
              <a:extLst>
                <a:ext uri="{FF2B5EF4-FFF2-40B4-BE49-F238E27FC236}">
                  <a16:creationId xmlns:a16="http://schemas.microsoft.com/office/drawing/2014/main" id="{6DDE5930-0FAF-45AF-93C8-8C2425EBF381}"/>
                </a:ext>
              </a:extLst>
            </p:cNvPr>
            <p:cNvSpPr/>
            <p:nvPr/>
          </p:nvSpPr>
          <p:spPr>
            <a:xfrm>
              <a:off x="1459587" y="4538011"/>
              <a:ext cx="10711" cy="18449"/>
            </a:xfrm>
            <a:custGeom>
              <a:avLst/>
              <a:gdLst/>
              <a:ahLst/>
              <a:cxnLst/>
              <a:rect l="l" t="t" r="r" b="b"/>
              <a:pathLst>
                <a:path w="209" h="360" extrusionOk="0">
                  <a:moveTo>
                    <a:pt x="183" y="1"/>
                  </a:moveTo>
                  <a:cubicBezTo>
                    <a:pt x="176" y="1"/>
                    <a:pt x="169" y="4"/>
                    <a:pt x="164" y="11"/>
                  </a:cubicBezTo>
                  <a:cubicBezTo>
                    <a:pt x="121" y="77"/>
                    <a:pt x="78" y="141"/>
                    <a:pt x="45" y="213"/>
                  </a:cubicBezTo>
                  <a:cubicBezTo>
                    <a:pt x="22" y="262"/>
                    <a:pt x="0" y="296"/>
                    <a:pt x="28" y="346"/>
                  </a:cubicBezTo>
                  <a:cubicBezTo>
                    <a:pt x="33" y="355"/>
                    <a:pt x="41" y="360"/>
                    <a:pt x="51" y="360"/>
                  </a:cubicBezTo>
                  <a:cubicBezTo>
                    <a:pt x="53" y="360"/>
                    <a:pt x="56" y="359"/>
                    <a:pt x="58" y="359"/>
                  </a:cubicBezTo>
                  <a:cubicBezTo>
                    <a:pt x="114" y="345"/>
                    <a:pt x="124" y="304"/>
                    <a:pt x="143" y="254"/>
                  </a:cubicBezTo>
                  <a:cubicBezTo>
                    <a:pt x="170" y="179"/>
                    <a:pt x="187" y="106"/>
                    <a:pt x="206" y="28"/>
                  </a:cubicBezTo>
                  <a:cubicBezTo>
                    <a:pt x="209" y="12"/>
                    <a:pt x="196" y="1"/>
                    <a:pt x="18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3922;p72">
              <a:extLst>
                <a:ext uri="{FF2B5EF4-FFF2-40B4-BE49-F238E27FC236}">
                  <a16:creationId xmlns:a16="http://schemas.microsoft.com/office/drawing/2014/main" id="{4A4E1EFE-4A96-5C01-857F-F97CB0ABEFEA}"/>
                </a:ext>
              </a:extLst>
            </p:cNvPr>
            <p:cNvSpPr/>
            <p:nvPr/>
          </p:nvSpPr>
          <p:spPr>
            <a:xfrm>
              <a:off x="1412132" y="4570400"/>
              <a:ext cx="11018" cy="17680"/>
            </a:xfrm>
            <a:custGeom>
              <a:avLst/>
              <a:gdLst/>
              <a:ahLst/>
              <a:cxnLst/>
              <a:rect l="l" t="t" r="r" b="b"/>
              <a:pathLst>
                <a:path w="215" h="345" extrusionOk="0">
                  <a:moveTo>
                    <a:pt x="148" y="1"/>
                  </a:moveTo>
                  <a:cubicBezTo>
                    <a:pt x="141" y="1"/>
                    <a:pt x="133" y="6"/>
                    <a:pt x="130" y="12"/>
                  </a:cubicBezTo>
                  <a:cubicBezTo>
                    <a:pt x="114" y="58"/>
                    <a:pt x="104" y="107"/>
                    <a:pt x="86" y="153"/>
                  </a:cubicBezTo>
                  <a:cubicBezTo>
                    <a:pt x="66" y="204"/>
                    <a:pt x="35" y="249"/>
                    <a:pt x="11" y="299"/>
                  </a:cubicBezTo>
                  <a:cubicBezTo>
                    <a:pt x="1" y="320"/>
                    <a:pt x="16" y="345"/>
                    <a:pt x="37" y="345"/>
                  </a:cubicBezTo>
                  <a:cubicBezTo>
                    <a:pt x="42" y="345"/>
                    <a:pt x="47" y="343"/>
                    <a:pt x="52" y="340"/>
                  </a:cubicBezTo>
                  <a:cubicBezTo>
                    <a:pt x="155" y="277"/>
                    <a:pt x="215" y="119"/>
                    <a:pt x="160" y="9"/>
                  </a:cubicBezTo>
                  <a:cubicBezTo>
                    <a:pt x="157" y="3"/>
                    <a:pt x="152" y="1"/>
                    <a:pt x="14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3923;p72">
              <a:extLst>
                <a:ext uri="{FF2B5EF4-FFF2-40B4-BE49-F238E27FC236}">
                  <a16:creationId xmlns:a16="http://schemas.microsoft.com/office/drawing/2014/main" id="{6E75C07B-639A-7CE1-1C76-759CE06FA7AC}"/>
                </a:ext>
              </a:extLst>
            </p:cNvPr>
            <p:cNvSpPr/>
            <p:nvPr/>
          </p:nvSpPr>
          <p:spPr>
            <a:xfrm>
              <a:off x="1390403" y="4574448"/>
              <a:ext cx="13119" cy="9532"/>
            </a:xfrm>
            <a:custGeom>
              <a:avLst/>
              <a:gdLst/>
              <a:ahLst/>
              <a:cxnLst/>
              <a:rect l="l" t="t" r="r" b="b"/>
              <a:pathLst>
                <a:path w="256" h="186" extrusionOk="0">
                  <a:moveTo>
                    <a:pt x="20" y="1"/>
                  </a:moveTo>
                  <a:cubicBezTo>
                    <a:pt x="10" y="1"/>
                    <a:pt x="0" y="13"/>
                    <a:pt x="4" y="23"/>
                  </a:cubicBezTo>
                  <a:cubicBezTo>
                    <a:pt x="32" y="98"/>
                    <a:pt x="119" y="166"/>
                    <a:pt x="199" y="184"/>
                  </a:cubicBezTo>
                  <a:cubicBezTo>
                    <a:pt x="202" y="185"/>
                    <a:pt x="205" y="185"/>
                    <a:pt x="208" y="185"/>
                  </a:cubicBezTo>
                  <a:cubicBezTo>
                    <a:pt x="243" y="185"/>
                    <a:pt x="256" y="141"/>
                    <a:pt x="226" y="118"/>
                  </a:cubicBezTo>
                  <a:cubicBezTo>
                    <a:pt x="170" y="75"/>
                    <a:pt x="91" y="28"/>
                    <a:pt x="24" y="2"/>
                  </a:cubicBezTo>
                  <a:cubicBezTo>
                    <a:pt x="23" y="1"/>
                    <a:pt x="21" y="1"/>
                    <a:pt x="20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3924;p72">
              <a:extLst>
                <a:ext uri="{FF2B5EF4-FFF2-40B4-BE49-F238E27FC236}">
                  <a16:creationId xmlns:a16="http://schemas.microsoft.com/office/drawing/2014/main" id="{0DC7C334-F524-08D8-AC5D-766EDA316D50}"/>
                </a:ext>
              </a:extLst>
            </p:cNvPr>
            <p:cNvSpPr/>
            <p:nvPr/>
          </p:nvSpPr>
          <p:spPr>
            <a:xfrm>
              <a:off x="1689739" y="4401949"/>
              <a:ext cx="8968" cy="19320"/>
            </a:xfrm>
            <a:custGeom>
              <a:avLst/>
              <a:gdLst/>
              <a:ahLst/>
              <a:cxnLst/>
              <a:rect l="l" t="t" r="r" b="b"/>
              <a:pathLst>
                <a:path w="175" h="377" extrusionOk="0">
                  <a:moveTo>
                    <a:pt x="83" y="1"/>
                  </a:moveTo>
                  <a:cubicBezTo>
                    <a:pt x="72" y="1"/>
                    <a:pt x="62" y="7"/>
                    <a:pt x="64" y="21"/>
                  </a:cubicBezTo>
                  <a:cubicBezTo>
                    <a:pt x="69" y="76"/>
                    <a:pt x="73" y="133"/>
                    <a:pt x="60" y="188"/>
                  </a:cubicBezTo>
                  <a:cubicBezTo>
                    <a:pt x="47" y="239"/>
                    <a:pt x="10" y="280"/>
                    <a:pt x="3" y="331"/>
                  </a:cubicBezTo>
                  <a:cubicBezTo>
                    <a:pt x="0" y="350"/>
                    <a:pt x="13" y="376"/>
                    <a:pt x="34" y="376"/>
                  </a:cubicBezTo>
                  <a:cubicBezTo>
                    <a:pt x="38" y="376"/>
                    <a:pt x="42" y="376"/>
                    <a:pt x="46" y="374"/>
                  </a:cubicBezTo>
                  <a:cubicBezTo>
                    <a:pt x="174" y="323"/>
                    <a:pt x="174" y="107"/>
                    <a:pt x="104" y="10"/>
                  </a:cubicBezTo>
                  <a:cubicBezTo>
                    <a:pt x="99" y="4"/>
                    <a:pt x="91" y="1"/>
                    <a:pt x="8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3925;p72">
              <a:extLst>
                <a:ext uri="{FF2B5EF4-FFF2-40B4-BE49-F238E27FC236}">
                  <a16:creationId xmlns:a16="http://schemas.microsoft.com/office/drawing/2014/main" id="{4EFA95EC-6405-4F8C-A987-43A84C11DD60}"/>
                </a:ext>
              </a:extLst>
            </p:cNvPr>
            <p:cNvSpPr/>
            <p:nvPr/>
          </p:nvSpPr>
          <p:spPr>
            <a:xfrm>
              <a:off x="1676825" y="4405076"/>
              <a:ext cx="9942" cy="17014"/>
            </a:xfrm>
            <a:custGeom>
              <a:avLst/>
              <a:gdLst/>
              <a:ahLst/>
              <a:cxnLst/>
              <a:rect l="l" t="t" r="r" b="b"/>
              <a:pathLst>
                <a:path w="194" h="332" extrusionOk="0">
                  <a:moveTo>
                    <a:pt x="22" y="1"/>
                  </a:moveTo>
                  <a:cubicBezTo>
                    <a:pt x="10" y="1"/>
                    <a:pt x="0" y="13"/>
                    <a:pt x="6" y="26"/>
                  </a:cubicBezTo>
                  <a:cubicBezTo>
                    <a:pt x="59" y="119"/>
                    <a:pt x="74" y="202"/>
                    <a:pt x="88" y="307"/>
                  </a:cubicBezTo>
                  <a:cubicBezTo>
                    <a:pt x="90" y="321"/>
                    <a:pt x="102" y="332"/>
                    <a:pt x="115" y="332"/>
                  </a:cubicBezTo>
                  <a:cubicBezTo>
                    <a:pt x="123" y="332"/>
                    <a:pt x="130" y="328"/>
                    <a:pt x="135" y="319"/>
                  </a:cubicBezTo>
                  <a:cubicBezTo>
                    <a:pt x="193" y="208"/>
                    <a:pt x="138" y="60"/>
                    <a:pt x="29" y="3"/>
                  </a:cubicBezTo>
                  <a:cubicBezTo>
                    <a:pt x="27" y="2"/>
                    <a:pt x="24" y="1"/>
                    <a:pt x="2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3926;p72">
              <a:extLst>
                <a:ext uri="{FF2B5EF4-FFF2-40B4-BE49-F238E27FC236}">
                  <a16:creationId xmlns:a16="http://schemas.microsoft.com/office/drawing/2014/main" id="{D07C0123-36E6-7881-DD07-23C4AA1AA337}"/>
                </a:ext>
              </a:extLst>
            </p:cNvPr>
            <p:cNvSpPr/>
            <p:nvPr/>
          </p:nvSpPr>
          <p:spPr>
            <a:xfrm>
              <a:off x="1195509" y="4385397"/>
              <a:ext cx="473988" cy="335466"/>
            </a:xfrm>
            <a:custGeom>
              <a:avLst/>
              <a:gdLst/>
              <a:ahLst/>
              <a:cxnLst/>
              <a:rect l="l" t="t" r="r" b="b"/>
              <a:pathLst>
                <a:path w="9249" h="6546" extrusionOk="0">
                  <a:moveTo>
                    <a:pt x="8440" y="0"/>
                  </a:moveTo>
                  <a:cubicBezTo>
                    <a:pt x="8275" y="0"/>
                    <a:pt x="8094" y="52"/>
                    <a:pt x="7907" y="160"/>
                  </a:cubicBezTo>
                  <a:cubicBezTo>
                    <a:pt x="7188" y="576"/>
                    <a:pt x="6603" y="1692"/>
                    <a:pt x="6603" y="2651"/>
                  </a:cubicBezTo>
                  <a:cubicBezTo>
                    <a:pt x="6603" y="2658"/>
                    <a:pt x="6600" y="2674"/>
                    <a:pt x="6597" y="2691"/>
                  </a:cubicBezTo>
                  <a:lnTo>
                    <a:pt x="2645" y="4931"/>
                  </a:lnTo>
                  <a:cubicBezTo>
                    <a:pt x="2645" y="4221"/>
                    <a:pt x="2305" y="3806"/>
                    <a:pt x="1837" y="3806"/>
                  </a:cubicBezTo>
                  <a:cubicBezTo>
                    <a:pt x="1672" y="3806"/>
                    <a:pt x="1491" y="3857"/>
                    <a:pt x="1303" y="3965"/>
                  </a:cubicBezTo>
                  <a:cubicBezTo>
                    <a:pt x="583" y="4382"/>
                    <a:pt x="0" y="5497"/>
                    <a:pt x="0" y="6458"/>
                  </a:cubicBezTo>
                  <a:cubicBezTo>
                    <a:pt x="0" y="6489"/>
                    <a:pt x="2" y="6516"/>
                    <a:pt x="3" y="6546"/>
                  </a:cubicBezTo>
                  <a:cubicBezTo>
                    <a:pt x="63" y="6510"/>
                    <a:pt x="123" y="6475"/>
                    <a:pt x="181" y="6441"/>
                  </a:cubicBezTo>
                  <a:cubicBezTo>
                    <a:pt x="181" y="6424"/>
                    <a:pt x="180" y="6408"/>
                    <a:pt x="180" y="6391"/>
                  </a:cubicBezTo>
                  <a:cubicBezTo>
                    <a:pt x="180" y="5514"/>
                    <a:pt x="712" y="4497"/>
                    <a:pt x="1368" y="4117"/>
                  </a:cubicBezTo>
                  <a:cubicBezTo>
                    <a:pt x="1536" y="4020"/>
                    <a:pt x="1695" y="3975"/>
                    <a:pt x="1840" y="3975"/>
                  </a:cubicBezTo>
                  <a:cubicBezTo>
                    <a:pt x="2262" y="3975"/>
                    <a:pt x="2558" y="4365"/>
                    <a:pt x="2558" y="5017"/>
                  </a:cubicBezTo>
                  <a:cubicBezTo>
                    <a:pt x="2558" y="5034"/>
                    <a:pt x="2556" y="5052"/>
                    <a:pt x="2556" y="5069"/>
                  </a:cubicBezTo>
                  <a:lnTo>
                    <a:pt x="2558" y="5180"/>
                  </a:lnTo>
                  <a:cubicBezTo>
                    <a:pt x="2558" y="5180"/>
                    <a:pt x="6722" y="2809"/>
                    <a:pt x="6780" y="2776"/>
                  </a:cubicBezTo>
                  <a:cubicBezTo>
                    <a:pt x="6780" y="2759"/>
                    <a:pt x="6783" y="2602"/>
                    <a:pt x="6783" y="2584"/>
                  </a:cubicBezTo>
                  <a:cubicBezTo>
                    <a:pt x="6783" y="1709"/>
                    <a:pt x="7315" y="691"/>
                    <a:pt x="7971" y="312"/>
                  </a:cubicBezTo>
                  <a:cubicBezTo>
                    <a:pt x="8139" y="215"/>
                    <a:pt x="8299" y="169"/>
                    <a:pt x="8444" y="169"/>
                  </a:cubicBezTo>
                  <a:cubicBezTo>
                    <a:pt x="8866" y="169"/>
                    <a:pt x="9161" y="559"/>
                    <a:pt x="9161" y="1212"/>
                  </a:cubicBezTo>
                  <a:cubicBezTo>
                    <a:pt x="9161" y="1229"/>
                    <a:pt x="9159" y="1246"/>
                    <a:pt x="9159" y="1264"/>
                  </a:cubicBezTo>
                  <a:lnTo>
                    <a:pt x="9248" y="1261"/>
                  </a:lnTo>
                  <a:cubicBezTo>
                    <a:pt x="9248" y="1232"/>
                    <a:pt x="9248" y="1155"/>
                    <a:pt x="9248" y="1126"/>
                  </a:cubicBezTo>
                  <a:cubicBezTo>
                    <a:pt x="9248" y="415"/>
                    <a:pt x="8909" y="0"/>
                    <a:pt x="8440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3927;p72">
              <a:extLst>
                <a:ext uri="{FF2B5EF4-FFF2-40B4-BE49-F238E27FC236}">
                  <a16:creationId xmlns:a16="http://schemas.microsoft.com/office/drawing/2014/main" id="{AAAB6163-857F-40B1-C96F-CD896346B208}"/>
                </a:ext>
              </a:extLst>
            </p:cNvPr>
            <p:cNvSpPr/>
            <p:nvPr/>
          </p:nvSpPr>
          <p:spPr>
            <a:xfrm>
              <a:off x="1470554" y="4461601"/>
              <a:ext cx="27110" cy="12351"/>
            </a:xfrm>
            <a:custGeom>
              <a:avLst/>
              <a:gdLst/>
              <a:ahLst/>
              <a:cxnLst/>
              <a:rect l="l" t="t" r="r" b="b"/>
              <a:pathLst>
                <a:path w="529" h="241" extrusionOk="0">
                  <a:moveTo>
                    <a:pt x="108" y="1"/>
                  </a:moveTo>
                  <a:cubicBezTo>
                    <a:pt x="7" y="28"/>
                    <a:pt x="1" y="179"/>
                    <a:pt x="79" y="225"/>
                  </a:cubicBezTo>
                  <a:cubicBezTo>
                    <a:pt x="98" y="236"/>
                    <a:pt x="135" y="241"/>
                    <a:pt x="179" y="241"/>
                  </a:cubicBezTo>
                  <a:cubicBezTo>
                    <a:pt x="316" y="241"/>
                    <a:pt x="528" y="199"/>
                    <a:pt x="528" y="199"/>
                  </a:cubicBezTo>
                  <a:lnTo>
                    <a:pt x="528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3928;p72">
              <a:extLst>
                <a:ext uri="{FF2B5EF4-FFF2-40B4-BE49-F238E27FC236}">
                  <a16:creationId xmlns:a16="http://schemas.microsoft.com/office/drawing/2014/main" id="{D09D5501-1594-923C-8CFD-9D22E56C3800}"/>
                </a:ext>
              </a:extLst>
            </p:cNvPr>
            <p:cNvSpPr/>
            <p:nvPr/>
          </p:nvSpPr>
          <p:spPr>
            <a:xfrm>
              <a:off x="1483929" y="4447918"/>
              <a:ext cx="56065" cy="46020"/>
            </a:xfrm>
            <a:custGeom>
              <a:avLst/>
              <a:gdLst/>
              <a:ahLst/>
              <a:cxnLst/>
              <a:rect l="l" t="t" r="r" b="b"/>
              <a:pathLst>
                <a:path w="1094" h="898" extrusionOk="0">
                  <a:moveTo>
                    <a:pt x="0" y="1"/>
                  </a:moveTo>
                  <a:lnTo>
                    <a:pt x="0" y="610"/>
                  </a:lnTo>
                  <a:cubicBezTo>
                    <a:pt x="0" y="610"/>
                    <a:pt x="471" y="832"/>
                    <a:pt x="871" y="898"/>
                  </a:cubicBezTo>
                  <a:cubicBezTo>
                    <a:pt x="1094" y="760"/>
                    <a:pt x="655" y="311"/>
                    <a:pt x="436" y="190"/>
                  </a:cubicBezTo>
                  <a:cubicBezTo>
                    <a:pt x="217" y="68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3929;p72">
              <a:extLst>
                <a:ext uri="{FF2B5EF4-FFF2-40B4-BE49-F238E27FC236}">
                  <a16:creationId xmlns:a16="http://schemas.microsoft.com/office/drawing/2014/main" id="{E48BF5D5-4FF3-E2E0-1769-D155769BCC26}"/>
                </a:ext>
              </a:extLst>
            </p:cNvPr>
            <p:cNvSpPr/>
            <p:nvPr/>
          </p:nvSpPr>
          <p:spPr>
            <a:xfrm>
              <a:off x="1487209" y="4439565"/>
              <a:ext cx="57961" cy="54527"/>
            </a:xfrm>
            <a:custGeom>
              <a:avLst/>
              <a:gdLst/>
              <a:ahLst/>
              <a:cxnLst/>
              <a:rect l="l" t="t" r="r" b="b"/>
              <a:pathLst>
                <a:path w="1131" h="1064" extrusionOk="0">
                  <a:moveTo>
                    <a:pt x="126" y="0"/>
                  </a:moveTo>
                  <a:cubicBezTo>
                    <a:pt x="96" y="0"/>
                    <a:pt x="66" y="11"/>
                    <a:pt x="33" y="40"/>
                  </a:cubicBezTo>
                  <a:cubicBezTo>
                    <a:pt x="21" y="51"/>
                    <a:pt x="10" y="61"/>
                    <a:pt x="1" y="74"/>
                  </a:cubicBezTo>
                  <a:cubicBezTo>
                    <a:pt x="139" y="127"/>
                    <a:pt x="499" y="339"/>
                    <a:pt x="701" y="533"/>
                  </a:cubicBezTo>
                  <a:cubicBezTo>
                    <a:pt x="885" y="710"/>
                    <a:pt x="971" y="912"/>
                    <a:pt x="930" y="1064"/>
                  </a:cubicBezTo>
                  <a:cubicBezTo>
                    <a:pt x="1112" y="1041"/>
                    <a:pt x="1131" y="885"/>
                    <a:pt x="1016" y="655"/>
                  </a:cubicBezTo>
                  <a:cubicBezTo>
                    <a:pt x="875" y="377"/>
                    <a:pt x="540" y="189"/>
                    <a:pt x="309" y="77"/>
                  </a:cubicBezTo>
                  <a:cubicBezTo>
                    <a:pt x="243" y="46"/>
                    <a:pt x="186" y="0"/>
                    <a:pt x="12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3930;p72">
              <a:extLst>
                <a:ext uri="{FF2B5EF4-FFF2-40B4-BE49-F238E27FC236}">
                  <a16:creationId xmlns:a16="http://schemas.microsoft.com/office/drawing/2014/main" id="{DE931A74-FF7D-E24B-B678-374FD0EA996C}"/>
                </a:ext>
              </a:extLst>
            </p:cNvPr>
            <p:cNvSpPr/>
            <p:nvPr/>
          </p:nvSpPr>
          <p:spPr>
            <a:xfrm>
              <a:off x="1483929" y="4443306"/>
              <a:ext cx="53092" cy="50889"/>
            </a:xfrm>
            <a:custGeom>
              <a:avLst/>
              <a:gdLst/>
              <a:ahLst/>
              <a:cxnLst/>
              <a:rect l="l" t="t" r="r" b="b"/>
              <a:pathLst>
                <a:path w="1036" h="993" extrusionOk="0">
                  <a:moveTo>
                    <a:pt x="65" y="1"/>
                  </a:moveTo>
                  <a:cubicBezTo>
                    <a:pt x="40" y="27"/>
                    <a:pt x="19" y="57"/>
                    <a:pt x="0" y="91"/>
                  </a:cubicBezTo>
                  <a:cubicBezTo>
                    <a:pt x="164" y="169"/>
                    <a:pt x="462" y="353"/>
                    <a:pt x="640" y="523"/>
                  </a:cubicBezTo>
                  <a:cubicBezTo>
                    <a:pt x="798" y="675"/>
                    <a:pt x="879" y="845"/>
                    <a:pt x="871" y="988"/>
                  </a:cubicBezTo>
                  <a:cubicBezTo>
                    <a:pt x="899" y="991"/>
                    <a:pt x="925" y="993"/>
                    <a:pt x="948" y="993"/>
                  </a:cubicBezTo>
                  <a:cubicBezTo>
                    <a:pt x="965" y="993"/>
                    <a:pt x="980" y="992"/>
                    <a:pt x="994" y="991"/>
                  </a:cubicBezTo>
                  <a:cubicBezTo>
                    <a:pt x="1035" y="839"/>
                    <a:pt x="949" y="637"/>
                    <a:pt x="765" y="460"/>
                  </a:cubicBezTo>
                  <a:cubicBezTo>
                    <a:pt x="563" y="266"/>
                    <a:pt x="203" y="54"/>
                    <a:pt x="6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45" name="Google Shape;3931;p72">
            <a:extLst>
              <a:ext uri="{FF2B5EF4-FFF2-40B4-BE49-F238E27FC236}">
                <a16:creationId xmlns:a16="http://schemas.microsoft.com/office/drawing/2014/main" id="{A957BA3D-0DF5-4532-ACF5-7283A6385F46}"/>
              </a:ext>
            </a:extLst>
          </p:cNvPr>
          <p:cNvGrpSpPr/>
          <p:nvPr/>
        </p:nvGrpSpPr>
        <p:grpSpPr>
          <a:xfrm>
            <a:off x="2215478" y="2757177"/>
            <a:ext cx="495290" cy="357116"/>
            <a:chOff x="2098484" y="4952499"/>
            <a:chExt cx="712750" cy="513909"/>
          </a:xfrm>
        </p:grpSpPr>
        <p:sp>
          <p:nvSpPr>
            <p:cNvPr id="1846" name="Google Shape;3932;p72">
              <a:extLst>
                <a:ext uri="{FF2B5EF4-FFF2-40B4-BE49-F238E27FC236}">
                  <a16:creationId xmlns:a16="http://schemas.microsoft.com/office/drawing/2014/main" id="{6223F96D-319B-3248-AACD-E7E9A191981E}"/>
                </a:ext>
              </a:extLst>
            </p:cNvPr>
            <p:cNvSpPr/>
            <p:nvPr/>
          </p:nvSpPr>
          <p:spPr>
            <a:xfrm>
              <a:off x="2382088" y="5320609"/>
              <a:ext cx="78767" cy="64572"/>
            </a:xfrm>
            <a:custGeom>
              <a:avLst/>
              <a:gdLst/>
              <a:ahLst/>
              <a:cxnLst/>
              <a:rect l="l" t="t" r="r" b="b"/>
              <a:pathLst>
                <a:path w="1537" h="1260" extrusionOk="0">
                  <a:moveTo>
                    <a:pt x="589" y="0"/>
                  </a:moveTo>
                  <a:cubicBezTo>
                    <a:pt x="136" y="0"/>
                    <a:pt x="1" y="325"/>
                    <a:pt x="1" y="325"/>
                  </a:cubicBezTo>
                  <a:lnTo>
                    <a:pt x="1031" y="1066"/>
                  </a:lnTo>
                  <a:lnTo>
                    <a:pt x="1368" y="1259"/>
                  </a:lnTo>
                  <a:cubicBezTo>
                    <a:pt x="1368" y="1259"/>
                    <a:pt x="1537" y="925"/>
                    <a:pt x="1509" y="742"/>
                  </a:cubicBezTo>
                  <a:cubicBezTo>
                    <a:pt x="1483" y="562"/>
                    <a:pt x="1217" y="54"/>
                    <a:pt x="686" y="5"/>
                  </a:cubicBezTo>
                  <a:cubicBezTo>
                    <a:pt x="652" y="2"/>
                    <a:pt x="620" y="0"/>
                    <a:pt x="58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3933;p72">
              <a:extLst>
                <a:ext uri="{FF2B5EF4-FFF2-40B4-BE49-F238E27FC236}">
                  <a16:creationId xmlns:a16="http://schemas.microsoft.com/office/drawing/2014/main" id="{EB03407A-4F29-E6DE-BB34-39CE2B9E1075}"/>
                </a:ext>
              </a:extLst>
            </p:cNvPr>
            <p:cNvSpPr/>
            <p:nvPr/>
          </p:nvSpPr>
          <p:spPr>
            <a:xfrm>
              <a:off x="2710276" y="5128739"/>
              <a:ext cx="78767" cy="65084"/>
            </a:xfrm>
            <a:custGeom>
              <a:avLst/>
              <a:gdLst/>
              <a:ahLst/>
              <a:cxnLst/>
              <a:rect l="l" t="t" r="r" b="b"/>
              <a:pathLst>
                <a:path w="1537" h="1270" extrusionOk="0">
                  <a:moveTo>
                    <a:pt x="589" y="0"/>
                  </a:moveTo>
                  <a:cubicBezTo>
                    <a:pt x="136" y="0"/>
                    <a:pt x="1" y="326"/>
                    <a:pt x="1" y="326"/>
                  </a:cubicBezTo>
                  <a:lnTo>
                    <a:pt x="1032" y="1068"/>
                  </a:lnTo>
                  <a:lnTo>
                    <a:pt x="1373" y="1270"/>
                  </a:lnTo>
                  <a:cubicBezTo>
                    <a:pt x="1373" y="1270"/>
                    <a:pt x="1537" y="927"/>
                    <a:pt x="1511" y="744"/>
                  </a:cubicBezTo>
                  <a:cubicBezTo>
                    <a:pt x="1485" y="563"/>
                    <a:pt x="1218" y="56"/>
                    <a:pt x="686" y="5"/>
                  </a:cubicBezTo>
                  <a:cubicBezTo>
                    <a:pt x="652" y="2"/>
                    <a:pt x="620" y="0"/>
                    <a:pt x="58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3934;p72">
              <a:extLst>
                <a:ext uri="{FF2B5EF4-FFF2-40B4-BE49-F238E27FC236}">
                  <a16:creationId xmlns:a16="http://schemas.microsoft.com/office/drawing/2014/main" id="{03851D00-1F00-7888-AF95-B358E631DE8B}"/>
                </a:ext>
              </a:extLst>
            </p:cNvPr>
            <p:cNvSpPr/>
            <p:nvPr/>
          </p:nvSpPr>
          <p:spPr>
            <a:xfrm>
              <a:off x="2291021" y="5083436"/>
              <a:ext cx="40947" cy="42894"/>
            </a:xfrm>
            <a:custGeom>
              <a:avLst/>
              <a:gdLst/>
              <a:ahLst/>
              <a:cxnLst/>
              <a:rect l="l" t="t" r="r" b="b"/>
              <a:pathLst>
                <a:path w="799" h="837" extrusionOk="0">
                  <a:moveTo>
                    <a:pt x="138" y="0"/>
                  </a:moveTo>
                  <a:cubicBezTo>
                    <a:pt x="107" y="0"/>
                    <a:pt x="79" y="8"/>
                    <a:pt x="54" y="20"/>
                  </a:cubicBezTo>
                  <a:cubicBezTo>
                    <a:pt x="12" y="81"/>
                    <a:pt x="1" y="178"/>
                    <a:pt x="48" y="297"/>
                  </a:cubicBezTo>
                  <a:cubicBezTo>
                    <a:pt x="150" y="549"/>
                    <a:pt x="410" y="837"/>
                    <a:pt x="482" y="837"/>
                  </a:cubicBezTo>
                  <a:cubicBezTo>
                    <a:pt x="531" y="837"/>
                    <a:pt x="700" y="584"/>
                    <a:pt x="798" y="428"/>
                  </a:cubicBezTo>
                  <a:cubicBezTo>
                    <a:pt x="697" y="339"/>
                    <a:pt x="361" y="54"/>
                    <a:pt x="191" y="8"/>
                  </a:cubicBezTo>
                  <a:cubicBezTo>
                    <a:pt x="173" y="3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3935;p72">
              <a:extLst>
                <a:ext uri="{FF2B5EF4-FFF2-40B4-BE49-F238E27FC236}">
                  <a16:creationId xmlns:a16="http://schemas.microsoft.com/office/drawing/2014/main" id="{31269CF4-57CB-5797-DAE4-633CDDAE4169}"/>
                </a:ext>
              </a:extLst>
            </p:cNvPr>
            <p:cNvSpPr/>
            <p:nvPr/>
          </p:nvSpPr>
          <p:spPr>
            <a:xfrm>
              <a:off x="2293788" y="5078721"/>
              <a:ext cx="46328" cy="26649"/>
            </a:xfrm>
            <a:custGeom>
              <a:avLst/>
              <a:gdLst/>
              <a:ahLst/>
              <a:cxnLst/>
              <a:rect l="l" t="t" r="r" b="b"/>
              <a:pathLst>
                <a:path w="904" h="520" extrusionOk="0">
                  <a:moveTo>
                    <a:pt x="247" y="1"/>
                  </a:moveTo>
                  <a:cubicBezTo>
                    <a:pt x="145" y="1"/>
                    <a:pt x="39" y="53"/>
                    <a:pt x="0" y="112"/>
                  </a:cubicBezTo>
                  <a:cubicBezTo>
                    <a:pt x="25" y="100"/>
                    <a:pt x="53" y="92"/>
                    <a:pt x="84" y="92"/>
                  </a:cubicBezTo>
                  <a:cubicBezTo>
                    <a:pt x="101" y="92"/>
                    <a:pt x="119" y="95"/>
                    <a:pt x="137" y="100"/>
                  </a:cubicBezTo>
                  <a:cubicBezTo>
                    <a:pt x="307" y="146"/>
                    <a:pt x="643" y="431"/>
                    <a:pt x="744" y="520"/>
                  </a:cubicBezTo>
                  <a:cubicBezTo>
                    <a:pt x="790" y="448"/>
                    <a:pt x="903" y="374"/>
                    <a:pt x="903" y="374"/>
                  </a:cubicBezTo>
                  <a:cubicBezTo>
                    <a:pt x="903" y="374"/>
                    <a:pt x="540" y="119"/>
                    <a:pt x="355" y="24"/>
                  </a:cubicBezTo>
                  <a:cubicBezTo>
                    <a:pt x="322" y="8"/>
                    <a:pt x="285" y="1"/>
                    <a:pt x="247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3936;p72">
              <a:extLst>
                <a:ext uri="{FF2B5EF4-FFF2-40B4-BE49-F238E27FC236}">
                  <a16:creationId xmlns:a16="http://schemas.microsoft.com/office/drawing/2014/main" id="{3FE69ECE-3F03-4B90-82DA-63B2B917D4AA}"/>
                </a:ext>
              </a:extLst>
            </p:cNvPr>
            <p:cNvSpPr/>
            <p:nvPr/>
          </p:nvSpPr>
          <p:spPr>
            <a:xfrm>
              <a:off x="2339809" y="5332601"/>
              <a:ext cx="101983" cy="133807"/>
            </a:xfrm>
            <a:custGeom>
              <a:avLst/>
              <a:gdLst/>
              <a:ahLst/>
              <a:cxnLst/>
              <a:rect l="l" t="t" r="r" b="b"/>
              <a:pathLst>
                <a:path w="1990" h="2611" extrusionOk="0">
                  <a:moveTo>
                    <a:pt x="1174" y="1"/>
                  </a:moveTo>
                  <a:cubicBezTo>
                    <a:pt x="1066" y="1"/>
                    <a:pt x="932" y="35"/>
                    <a:pt x="818" y="101"/>
                  </a:cubicBezTo>
                  <a:cubicBezTo>
                    <a:pt x="367" y="361"/>
                    <a:pt x="1" y="1059"/>
                    <a:pt x="1" y="1661"/>
                  </a:cubicBezTo>
                  <a:cubicBezTo>
                    <a:pt x="1" y="1792"/>
                    <a:pt x="19" y="1907"/>
                    <a:pt x="50" y="2005"/>
                  </a:cubicBezTo>
                  <a:cubicBezTo>
                    <a:pt x="61" y="2037"/>
                    <a:pt x="96" y="2120"/>
                    <a:pt x="117" y="2161"/>
                  </a:cubicBezTo>
                  <a:cubicBezTo>
                    <a:pt x="170" y="2256"/>
                    <a:pt x="285" y="2426"/>
                    <a:pt x="473" y="2531"/>
                  </a:cubicBezTo>
                  <a:cubicBezTo>
                    <a:pt x="584" y="2591"/>
                    <a:pt x="694" y="2610"/>
                    <a:pt x="788" y="2610"/>
                  </a:cubicBezTo>
                  <a:cubicBezTo>
                    <a:pt x="953" y="2610"/>
                    <a:pt x="1073" y="2552"/>
                    <a:pt x="1073" y="2552"/>
                  </a:cubicBezTo>
                  <a:lnTo>
                    <a:pt x="1989" y="668"/>
                  </a:lnTo>
                  <a:cubicBezTo>
                    <a:pt x="1989" y="668"/>
                    <a:pt x="1954" y="306"/>
                    <a:pt x="1698" y="148"/>
                  </a:cubicBezTo>
                  <a:cubicBezTo>
                    <a:pt x="1474" y="9"/>
                    <a:pt x="1258" y="1"/>
                    <a:pt x="11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3937;p72">
              <a:extLst>
                <a:ext uri="{FF2B5EF4-FFF2-40B4-BE49-F238E27FC236}">
                  <a16:creationId xmlns:a16="http://schemas.microsoft.com/office/drawing/2014/main" id="{001E2975-281B-8184-E047-AB631924961A}"/>
                </a:ext>
              </a:extLst>
            </p:cNvPr>
            <p:cNvSpPr/>
            <p:nvPr/>
          </p:nvSpPr>
          <p:spPr>
            <a:xfrm>
              <a:off x="2359385" y="5343619"/>
              <a:ext cx="83790" cy="121713"/>
            </a:xfrm>
            <a:custGeom>
              <a:avLst/>
              <a:gdLst/>
              <a:ahLst/>
              <a:cxnLst/>
              <a:rect l="l" t="t" r="r" b="b"/>
              <a:pathLst>
                <a:path w="1635" h="2375" extrusionOk="0">
                  <a:moveTo>
                    <a:pt x="1142" y="1"/>
                  </a:moveTo>
                  <a:cubicBezTo>
                    <a:pt x="1043" y="1"/>
                    <a:pt x="933" y="32"/>
                    <a:pt x="818" y="99"/>
                  </a:cubicBezTo>
                  <a:cubicBezTo>
                    <a:pt x="367" y="359"/>
                    <a:pt x="1" y="1057"/>
                    <a:pt x="1" y="1659"/>
                  </a:cubicBezTo>
                  <a:cubicBezTo>
                    <a:pt x="1" y="2107"/>
                    <a:pt x="204" y="2374"/>
                    <a:pt x="493" y="2374"/>
                  </a:cubicBezTo>
                  <a:cubicBezTo>
                    <a:pt x="593" y="2374"/>
                    <a:pt x="703" y="2342"/>
                    <a:pt x="818" y="2276"/>
                  </a:cubicBezTo>
                  <a:cubicBezTo>
                    <a:pt x="1269" y="2015"/>
                    <a:pt x="1635" y="1318"/>
                    <a:pt x="1635" y="717"/>
                  </a:cubicBezTo>
                  <a:cubicBezTo>
                    <a:pt x="1635" y="268"/>
                    <a:pt x="1432" y="1"/>
                    <a:pt x="114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3938;p72">
              <a:extLst>
                <a:ext uri="{FF2B5EF4-FFF2-40B4-BE49-F238E27FC236}">
                  <a16:creationId xmlns:a16="http://schemas.microsoft.com/office/drawing/2014/main" id="{86D429EE-19BE-B8F8-ECAB-4FA8F1AC3140}"/>
                </a:ext>
              </a:extLst>
            </p:cNvPr>
            <p:cNvSpPr/>
            <p:nvPr/>
          </p:nvSpPr>
          <p:spPr>
            <a:xfrm>
              <a:off x="2368815" y="5356329"/>
              <a:ext cx="66314" cy="96243"/>
            </a:xfrm>
            <a:custGeom>
              <a:avLst/>
              <a:gdLst/>
              <a:ahLst/>
              <a:cxnLst/>
              <a:rect l="l" t="t" r="r" b="b"/>
              <a:pathLst>
                <a:path w="1294" h="1878" extrusionOk="0">
                  <a:moveTo>
                    <a:pt x="903" y="1"/>
                  </a:moveTo>
                  <a:cubicBezTo>
                    <a:pt x="825" y="1"/>
                    <a:pt x="738" y="25"/>
                    <a:pt x="648" y="78"/>
                  </a:cubicBezTo>
                  <a:cubicBezTo>
                    <a:pt x="290" y="285"/>
                    <a:pt x="1" y="837"/>
                    <a:pt x="1" y="1312"/>
                  </a:cubicBezTo>
                  <a:cubicBezTo>
                    <a:pt x="1" y="1666"/>
                    <a:pt x="162" y="1878"/>
                    <a:pt x="391" y="1878"/>
                  </a:cubicBezTo>
                  <a:cubicBezTo>
                    <a:pt x="470" y="1878"/>
                    <a:pt x="557" y="1853"/>
                    <a:pt x="648" y="1801"/>
                  </a:cubicBezTo>
                  <a:cubicBezTo>
                    <a:pt x="1003" y="1594"/>
                    <a:pt x="1293" y="1042"/>
                    <a:pt x="1293" y="567"/>
                  </a:cubicBezTo>
                  <a:cubicBezTo>
                    <a:pt x="1293" y="213"/>
                    <a:pt x="1132" y="1"/>
                    <a:pt x="90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3939;p72">
              <a:extLst>
                <a:ext uri="{FF2B5EF4-FFF2-40B4-BE49-F238E27FC236}">
                  <a16:creationId xmlns:a16="http://schemas.microsoft.com/office/drawing/2014/main" id="{40F8043D-532F-1359-AD7A-6B72EFD75548}"/>
                </a:ext>
              </a:extLst>
            </p:cNvPr>
            <p:cNvSpPr/>
            <p:nvPr/>
          </p:nvSpPr>
          <p:spPr>
            <a:xfrm>
              <a:off x="2367021" y="5352126"/>
              <a:ext cx="69902" cy="101573"/>
            </a:xfrm>
            <a:custGeom>
              <a:avLst/>
              <a:gdLst/>
              <a:ahLst/>
              <a:cxnLst/>
              <a:rect l="l" t="t" r="r" b="b"/>
              <a:pathLst>
                <a:path w="1364" h="1982" extrusionOk="0">
                  <a:moveTo>
                    <a:pt x="953" y="1"/>
                  </a:moveTo>
                  <a:cubicBezTo>
                    <a:pt x="870" y="1"/>
                    <a:pt x="779" y="27"/>
                    <a:pt x="683" y="83"/>
                  </a:cubicBezTo>
                  <a:cubicBezTo>
                    <a:pt x="305" y="299"/>
                    <a:pt x="0" y="883"/>
                    <a:pt x="0" y="1385"/>
                  </a:cubicBezTo>
                  <a:cubicBezTo>
                    <a:pt x="0" y="1758"/>
                    <a:pt x="170" y="1982"/>
                    <a:pt x="412" y="1982"/>
                  </a:cubicBezTo>
                  <a:cubicBezTo>
                    <a:pt x="495" y="1982"/>
                    <a:pt x="586" y="1955"/>
                    <a:pt x="683" y="1900"/>
                  </a:cubicBezTo>
                  <a:cubicBezTo>
                    <a:pt x="1058" y="1682"/>
                    <a:pt x="1363" y="1099"/>
                    <a:pt x="1363" y="598"/>
                  </a:cubicBezTo>
                  <a:cubicBezTo>
                    <a:pt x="1363" y="224"/>
                    <a:pt x="119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3940;p72">
              <a:extLst>
                <a:ext uri="{FF2B5EF4-FFF2-40B4-BE49-F238E27FC236}">
                  <a16:creationId xmlns:a16="http://schemas.microsoft.com/office/drawing/2014/main" id="{F2E58A79-2EBB-6C58-4330-A127C735A722}"/>
                </a:ext>
              </a:extLst>
            </p:cNvPr>
            <p:cNvSpPr/>
            <p:nvPr/>
          </p:nvSpPr>
          <p:spPr>
            <a:xfrm>
              <a:off x="2381165" y="5373086"/>
              <a:ext cx="14401" cy="23523"/>
            </a:xfrm>
            <a:custGeom>
              <a:avLst/>
              <a:gdLst/>
              <a:ahLst/>
              <a:cxnLst/>
              <a:rect l="l" t="t" r="r" b="b"/>
              <a:pathLst>
                <a:path w="281" h="459" extrusionOk="0">
                  <a:moveTo>
                    <a:pt x="158" y="1"/>
                  </a:moveTo>
                  <a:cubicBezTo>
                    <a:pt x="100" y="70"/>
                    <a:pt x="46" y="148"/>
                    <a:pt x="0" y="232"/>
                  </a:cubicBezTo>
                  <a:lnTo>
                    <a:pt x="243" y="459"/>
                  </a:lnTo>
                  <a:cubicBezTo>
                    <a:pt x="253" y="436"/>
                    <a:pt x="267" y="416"/>
                    <a:pt x="281" y="396"/>
                  </a:cubicBezTo>
                  <a:cubicBezTo>
                    <a:pt x="266" y="344"/>
                    <a:pt x="207" y="145"/>
                    <a:pt x="15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3941;p72">
              <a:extLst>
                <a:ext uri="{FF2B5EF4-FFF2-40B4-BE49-F238E27FC236}">
                  <a16:creationId xmlns:a16="http://schemas.microsoft.com/office/drawing/2014/main" id="{DC8298FC-59AE-F171-CD51-576C4FDBBCB2}"/>
                </a:ext>
              </a:extLst>
            </p:cNvPr>
            <p:cNvSpPr/>
            <p:nvPr/>
          </p:nvSpPr>
          <p:spPr>
            <a:xfrm>
              <a:off x="2373324" y="5391228"/>
              <a:ext cx="18552" cy="13888"/>
            </a:xfrm>
            <a:custGeom>
              <a:avLst/>
              <a:gdLst/>
              <a:ahLst/>
              <a:cxnLst/>
              <a:rect l="l" t="t" r="r" b="b"/>
              <a:pathLst>
                <a:path w="362" h="271" extrusionOk="0">
                  <a:moveTo>
                    <a:pt x="92" y="1"/>
                  </a:moveTo>
                  <a:cubicBezTo>
                    <a:pt x="54" y="88"/>
                    <a:pt x="21" y="179"/>
                    <a:pt x="0" y="271"/>
                  </a:cubicBezTo>
                  <a:lnTo>
                    <a:pt x="340" y="249"/>
                  </a:lnTo>
                  <a:lnTo>
                    <a:pt x="343" y="240"/>
                  </a:lnTo>
                  <a:cubicBezTo>
                    <a:pt x="348" y="220"/>
                    <a:pt x="354" y="202"/>
                    <a:pt x="362" y="183"/>
                  </a:cubicBezTo>
                  <a:cubicBezTo>
                    <a:pt x="345" y="171"/>
                    <a:pt x="204" y="70"/>
                    <a:pt x="9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3942;p72">
              <a:extLst>
                <a:ext uri="{FF2B5EF4-FFF2-40B4-BE49-F238E27FC236}">
                  <a16:creationId xmlns:a16="http://schemas.microsoft.com/office/drawing/2014/main" id="{51E8DA66-65A3-9C85-6D6B-CD74231CF46B}"/>
                </a:ext>
              </a:extLst>
            </p:cNvPr>
            <p:cNvSpPr/>
            <p:nvPr/>
          </p:nvSpPr>
          <p:spPr>
            <a:xfrm>
              <a:off x="2371326" y="5407730"/>
              <a:ext cx="18910" cy="19167"/>
            </a:xfrm>
            <a:custGeom>
              <a:avLst/>
              <a:gdLst/>
              <a:ahLst/>
              <a:cxnLst/>
              <a:rect l="l" t="t" r="r" b="b"/>
              <a:pathLst>
                <a:path w="369" h="374" extrusionOk="0">
                  <a:moveTo>
                    <a:pt x="369" y="1"/>
                  </a:moveTo>
                  <a:cubicBezTo>
                    <a:pt x="332" y="11"/>
                    <a:pt x="149" y="70"/>
                    <a:pt x="8" y="122"/>
                  </a:cubicBezTo>
                  <a:cubicBezTo>
                    <a:pt x="4" y="165"/>
                    <a:pt x="1" y="208"/>
                    <a:pt x="1" y="251"/>
                  </a:cubicBezTo>
                  <a:cubicBezTo>
                    <a:pt x="1" y="295"/>
                    <a:pt x="4" y="335"/>
                    <a:pt x="8" y="373"/>
                  </a:cubicBezTo>
                  <a:lnTo>
                    <a:pt x="369" y="65"/>
                  </a:lnTo>
                  <a:cubicBezTo>
                    <a:pt x="367" y="57"/>
                    <a:pt x="366" y="48"/>
                    <a:pt x="366" y="41"/>
                  </a:cubicBezTo>
                  <a:cubicBezTo>
                    <a:pt x="366" y="27"/>
                    <a:pt x="367" y="13"/>
                    <a:pt x="36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3943;p72">
              <a:extLst>
                <a:ext uri="{FF2B5EF4-FFF2-40B4-BE49-F238E27FC236}">
                  <a16:creationId xmlns:a16="http://schemas.microsoft.com/office/drawing/2014/main" id="{EB5CCC58-D2A0-AF0F-6F50-E02CD9C97520}"/>
                </a:ext>
              </a:extLst>
            </p:cNvPr>
            <p:cNvSpPr/>
            <p:nvPr/>
          </p:nvSpPr>
          <p:spPr>
            <a:xfrm>
              <a:off x="2372914" y="5415366"/>
              <a:ext cx="19372" cy="26034"/>
            </a:xfrm>
            <a:custGeom>
              <a:avLst/>
              <a:gdLst/>
              <a:ahLst/>
              <a:cxnLst/>
              <a:rect l="l" t="t" r="r" b="b"/>
              <a:pathLst>
                <a:path w="378" h="508" extrusionOk="0">
                  <a:moveTo>
                    <a:pt x="353" y="0"/>
                  </a:moveTo>
                  <a:cubicBezTo>
                    <a:pt x="310" y="40"/>
                    <a:pt x="132" y="204"/>
                    <a:pt x="0" y="336"/>
                  </a:cubicBezTo>
                  <a:cubicBezTo>
                    <a:pt x="20" y="405"/>
                    <a:pt x="51" y="463"/>
                    <a:pt x="88" y="508"/>
                  </a:cubicBezTo>
                  <a:lnTo>
                    <a:pt x="378" y="43"/>
                  </a:lnTo>
                  <a:cubicBezTo>
                    <a:pt x="368" y="31"/>
                    <a:pt x="359" y="17"/>
                    <a:pt x="3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3944;p72">
              <a:extLst>
                <a:ext uri="{FF2B5EF4-FFF2-40B4-BE49-F238E27FC236}">
                  <a16:creationId xmlns:a16="http://schemas.microsoft.com/office/drawing/2014/main" id="{CDFB0A50-4C26-F5FA-4A1B-CD2FA8A36B77}"/>
                </a:ext>
              </a:extLst>
            </p:cNvPr>
            <p:cNvSpPr/>
            <p:nvPr/>
          </p:nvSpPr>
          <p:spPr>
            <a:xfrm>
              <a:off x="2412990" y="5371651"/>
              <a:ext cx="19525" cy="21831"/>
            </a:xfrm>
            <a:custGeom>
              <a:avLst/>
              <a:gdLst/>
              <a:ahLst/>
              <a:cxnLst/>
              <a:rect l="l" t="t" r="r" b="b"/>
              <a:pathLst>
                <a:path w="381" h="426" extrusionOk="0">
                  <a:moveTo>
                    <a:pt x="342" y="1"/>
                  </a:moveTo>
                  <a:lnTo>
                    <a:pt x="0" y="374"/>
                  </a:lnTo>
                  <a:cubicBezTo>
                    <a:pt x="6" y="389"/>
                    <a:pt x="9" y="406"/>
                    <a:pt x="13" y="426"/>
                  </a:cubicBezTo>
                  <a:cubicBezTo>
                    <a:pt x="46" y="409"/>
                    <a:pt x="236" y="308"/>
                    <a:pt x="380" y="223"/>
                  </a:cubicBezTo>
                  <a:cubicBezTo>
                    <a:pt x="377" y="140"/>
                    <a:pt x="364" y="65"/>
                    <a:pt x="34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3945;p72">
              <a:extLst>
                <a:ext uri="{FF2B5EF4-FFF2-40B4-BE49-F238E27FC236}">
                  <a16:creationId xmlns:a16="http://schemas.microsoft.com/office/drawing/2014/main" id="{B6DDC5C3-BC1F-ECC0-DC68-3011FFC42853}"/>
                </a:ext>
              </a:extLst>
            </p:cNvPr>
            <p:cNvSpPr/>
            <p:nvPr/>
          </p:nvSpPr>
          <p:spPr>
            <a:xfrm>
              <a:off x="2409813" y="5360377"/>
              <a:ext cx="18295" cy="27674"/>
            </a:xfrm>
            <a:custGeom>
              <a:avLst/>
              <a:gdLst/>
              <a:ahLst/>
              <a:cxnLst/>
              <a:rect l="l" t="t" r="r" b="b"/>
              <a:pathLst>
                <a:path w="357" h="540" extrusionOk="0">
                  <a:moveTo>
                    <a:pt x="234" y="0"/>
                  </a:moveTo>
                  <a:lnTo>
                    <a:pt x="1" y="512"/>
                  </a:lnTo>
                  <a:cubicBezTo>
                    <a:pt x="13" y="520"/>
                    <a:pt x="24" y="529"/>
                    <a:pt x="33" y="540"/>
                  </a:cubicBezTo>
                  <a:cubicBezTo>
                    <a:pt x="67" y="498"/>
                    <a:pt x="232" y="287"/>
                    <a:pt x="357" y="120"/>
                  </a:cubicBezTo>
                  <a:cubicBezTo>
                    <a:pt x="323" y="68"/>
                    <a:pt x="281" y="26"/>
                    <a:pt x="23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3946;p72">
              <a:extLst>
                <a:ext uri="{FF2B5EF4-FFF2-40B4-BE49-F238E27FC236}">
                  <a16:creationId xmlns:a16="http://schemas.microsoft.com/office/drawing/2014/main" id="{C64F88D9-A218-9D56-25CE-8F936A5DD58D}"/>
                </a:ext>
              </a:extLst>
            </p:cNvPr>
            <p:cNvSpPr/>
            <p:nvPr/>
          </p:nvSpPr>
          <p:spPr>
            <a:xfrm>
              <a:off x="2404893" y="5358378"/>
              <a:ext cx="12043" cy="27571"/>
            </a:xfrm>
            <a:custGeom>
              <a:avLst/>
              <a:gdLst/>
              <a:ahLst/>
              <a:cxnLst/>
              <a:rect l="l" t="t" r="r" b="b"/>
              <a:pathLst>
                <a:path w="235" h="538" extrusionOk="0">
                  <a:moveTo>
                    <a:pt x="180" y="1"/>
                  </a:moveTo>
                  <a:cubicBezTo>
                    <a:pt x="141" y="1"/>
                    <a:pt x="99" y="8"/>
                    <a:pt x="56" y="22"/>
                  </a:cubicBezTo>
                  <a:lnTo>
                    <a:pt x="0" y="537"/>
                  </a:lnTo>
                  <a:cubicBezTo>
                    <a:pt x="13" y="535"/>
                    <a:pt x="24" y="534"/>
                    <a:pt x="36" y="534"/>
                  </a:cubicBezTo>
                  <a:cubicBezTo>
                    <a:pt x="40" y="534"/>
                    <a:pt x="44" y="534"/>
                    <a:pt x="48" y="534"/>
                  </a:cubicBezTo>
                  <a:cubicBezTo>
                    <a:pt x="74" y="462"/>
                    <a:pt x="169" y="203"/>
                    <a:pt x="235" y="5"/>
                  </a:cubicBezTo>
                  <a:cubicBezTo>
                    <a:pt x="217" y="2"/>
                    <a:pt x="199" y="1"/>
                    <a:pt x="18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3947;p72">
              <a:extLst>
                <a:ext uri="{FF2B5EF4-FFF2-40B4-BE49-F238E27FC236}">
                  <a16:creationId xmlns:a16="http://schemas.microsoft.com/office/drawing/2014/main" id="{47D231B2-9718-441E-0962-41EC69328AE8}"/>
                </a:ext>
              </a:extLst>
            </p:cNvPr>
            <p:cNvSpPr/>
            <p:nvPr/>
          </p:nvSpPr>
          <p:spPr>
            <a:xfrm>
              <a:off x="2393106" y="5361607"/>
              <a:ext cx="9686" cy="28032"/>
            </a:xfrm>
            <a:custGeom>
              <a:avLst/>
              <a:gdLst/>
              <a:ahLst/>
              <a:cxnLst/>
              <a:rect l="l" t="t" r="r" b="b"/>
              <a:pathLst>
                <a:path w="189" h="547" extrusionOk="0">
                  <a:moveTo>
                    <a:pt x="189" y="1"/>
                  </a:moveTo>
                  <a:cubicBezTo>
                    <a:pt x="184" y="4"/>
                    <a:pt x="178" y="7"/>
                    <a:pt x="174" y="10"/>
                  </a:cubicBezTo>
                  <a:cubicBezTo>
                    <a:pt x="112" y="44"/>
                    <a:pt x="56" y="90"/>
                    <a:pt x="0" y="143"/>
                  </a:cubicBezTo>
                  <a:lnTo>
                    <a:pt x="109" y="547"/>
                  </a:lnTo>
                  <a:cubicBezTo>
                    <a:pt x="125" y="531"/>
                    <a:pt x="141" y="519"/>
                    <a:pt x="158" y="507"/>
                  </a:cubicBezTo>
                  <a:cubicBezTo>
                    <a:pt x="163" y="441"/>
                    <a:pt x="181" y="188"/>
                    <a:pt x="1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3948;p72">
              <a:extLst>
                <a:ext uri="{FF2B5EF4-FFF2-40B4-BE49-F238E27FC236}">
                  <a16:creationId xmlns:a16="http://schemas.microsoft.com/office/drawing/2014/main" id="{550ADEC8-0C61-1B57-3D2A-B024CA42F252}"/>
                </a:ext>
              </a:extLst>
            </p:cNvPr>
            <p:cNvSpPr/>
            <p:nvPr/>
          </p:nvSpPr>
          <p:spPr>
            <a:xfrm>
              <a:off x="2410376" y="5405629"/>
              <a:ext cx="17014" cy="18757"/>
            </a:xfrm>
            <a:custGeom>
              <a:avLst/>
              <a:gdLst/>
              <a:ahLst/>
              <a:cxnLst/>
              <a:rect l="l" t="t" r="r" b="b"/>
              <a:pathLst>
                <a:path w="332" h="366" extrusionOk="0">
                  <a:moveTo>
                    <a:pt x="31" y="0"/>
                  </a:moveTo>
                  <a:cubicBezTo>
                    <a:pt x="22" y="23"/>
                    <a:pt x="11" y="48"/>
                    <a:pt x="1" y="69"/>
                  </a:cubicBezTo>
                  <a:cubicBezTo>
                    <a:pt x="25" y="109"/>
                    <a:pt x="123" y="259"/>
                    <a:pt x="202" y="365"/>
                  </a:cubicBezTo>
                  <a:cubicBezTo>
                    <a:pt x="252" y="284"/>
                    <a:pt x="297" y="197"/>
                    <a:pt x="332" y="10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3949;p72">
              <a:extLst>
                <a:ext uri="{FF2B5EF4-FFF2-40B4-BE49-F238E27FC236}">
                  <a16:creationId xmlns:a16="http://schemas.microsoft.com/office/drawing/2014/main" id="{2BB788E9-A905-D610-6F3B-E98B41D369F1}"/>
                </a:ext>
              </a:extLst>
            </p:cNvPr>
            <p:cNvSpPr/>
            <p:nvPr/>
          </p:nvSpPr>
          <p:spPr>
            <a:xfrm>
              <a:off x="2413144" y="5390511"/>
              <a:ext cx="19218" cy="13888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74" y="1"/>
                  </a:moveTo>
                  <a:lnTo>
                    <a:pt x="11" y="148"/>
                  </a:lnTo>
                  <a:cubicBezTo>
                    <a:pt x="10" y="170"/>
                    <a:pt x="5" y="193"/>
                    <a:pt x="0" y="214"/>
                  </a:cubicBezTo>
                  <a:cubicBezTo>
                    <a:pt x="26" y="220"/>
                    <a:pt x="193" y="254"/>
                    <a:pt x="322" y="271"/>
                  </a:cubicBezTo>
                  <a:cubicBezTo>
                    <a:pt x="348" y="180"/>
                    <a:pt x="367" y="90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3950;p72">
              <a:extLst>
                <a:ext uri="{FF2B5EF4-FFF2-40B4-BE49-F238E27FC236}">
                  <a16:creationId xmlns:a16="http://schemas.microsoft.com/office/drawing/2014/main" id="{444C4381-676D-F855-AA65-3F63E70B0DA3}"/>
                </a:ext>
              </a:extLst>
            </p:cNvPr>
            <p:cNvSpPr/>
            <p:nvPr/>
          </p:nvSpPr>
          <p:spPr>
            <a:xfrm>
              <a:off x="2380192" y="5419517"/>
              <a:ext cx="16502" cy="27776"/>
            </a:xfrm>
            <a:custGeom>
              <a:avLst/>
              <a:gdLst/>
              <a:ahLst/>
              <a:cxnLst/>
              <a:rect l="l" t="t" r="r" b="b"/>
              <a:pathLst>
                <a:path w="322" h="542" extrusionOk="0">
                  <a:moveTo>
                    <a:pt x="283" y="1"/>
                  </a:moveTo>
                  <a:cubicBezTo>
                    <a:pt x="262" y="36"/>
                    <a:pt x="111" y="287"/>
                    <a:pt x="1" y="482"/>
                  </a:cubicBezTo>
                  <a:cubicBezTo>
                    <a:pt x="44" y="516"/>
                    <a:pt x="94" y="536"/>
                    <a:pt x="151" y="542"/>
                  </a:cubicBezTo>
                  <a:lnTo>
                    <a:pt x="321" y="11"/>
                  </a:lnTo>
                  <a:cubicBezTo>
                    <a:pt x="309" y="10"/>
                    <a:pt x="294" y="5"/>
                    <a:pt x="28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3951;p72">
              <a:extLst>
                <a:ext uri="{FF2B5EF4-FFF2-40B4-BE49-F238E27FC236}">
                  <a16:creationId xmlns:a16="http://schemas.microsoft.com/office/drawing/2014/main" id="{B0466137-B5F2-1CD4-7C7E-9B1357C3AB46}"/>
                </a:ext>
              </a:extLst>
            </p:cNvPr>
            <p:cNvSpPr/>
            <p:nvPr/>
          </p:nvSpPr>
          <p:spPr>
            <a:xfrm>
              <a:off x="2393670" y="5418902"/>
              <a:ext cx="9686" cy="28084"/>
            </a:xfrm>
            <a:custGeom>
              <a:avLst/>
              <a:gdLst/>
              <a:ahLst/>
              <a:cxnLst/>
              <a:rect l="l" t="t" r="r" b="b"/>
              <a:pathLst>
                <a:path w="189" h="548" extrusionOk="0">
                  <a:moveTo>
                    <a:pt x="155" y="0"/>
                  </a:moveTo>
                  <a:cubicBezTo>
                    <a:pt x="138" y="10"/>
                    <a:pt x="123" y="16"/>
                    <a:pt x="107" y="19"/>
                  </a:cubicBezTo>
                  <a:cubicBezTo>
                    <a:pt x="94" y="80"/>
                    <a:pt x="37" y="347"/>
                    <a:pt x="0" y="548"/>
                  </a:cubicBezTo>
                  <a:cubicBezTo>
                    <a:pt x="52" y="537"/>
                    <a:pt x="106" y="517"/>
                    <a:pt x="163" y="485"/>
                  </a:cubicBezTo>
                  <a:cubicBezTo>
                    <a:pt x="170" y="480"/>
                    <a:pt x="179" y="474"/>
                    <a:pt x="189" y="468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3952;p72">
              <a:extLst>
                <a:ext uri="{FF2B5EF4-FFF2-40B4-BE49-F238E27FC236}">
                  <a16:creationId xmlns:a16="http://schemas.microsoft.com/office/drawing/2014/main" id="{709D1B22-810F-0653-E992-522B335D93AD}"/>
                </a:ext>
              </a:extLst>
            </p:cNvPr>
            <p:cNvSpPr/>
            <p:nvPr/>
          </p:nvSpPr>
          <p:spPr>
            <a:xfrm>
              <a:off x="2405303" y="5413469"/>
              <a:ext cx="11992" cy="25829"/>
            </a:xfrm>
            <a:custGeom>
              <a:avLst/>
              <a:gdLst/>
              <a:ahLst/>
              <a:cxnLst/>
              <a:rect l="l" t="t" r="r" b="b"/>
              <a:pathLst>
                <a:path w="234" h="504" extrusionOk="0">
                  <a:moveTo>
                    <a:pt x="44" y="1"/>
                  </a:moveTo>
                  <a:cubicBezTo>
                    <a:pt x="31" y="21"/>
                    <a:pt x="15" y="37"/>
                    <a:pt x="0" y="53"/>
                  </a:cubicBezTo>
                  <a:cubicBezTo>
                    <a:pt x="6" y="108"/>
                    <a:pt x="32" y="336"/>
                    <a:pt x="57" y="503"/>
                  </a:cubicBezTo>
                  <a:cubicBezTo>
                    <a:pt x="120" y="450"/>
                    <a:pt x="179" y="384"/>
                    <a:pt x="233" y="310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3953;p72">
              <a:extLst>
                <a:ext uri="{FF2B5EF4-FFF2-40B4-BE49-F238E27FC236}">
                  <a16:creationId xmlns:a16="http://schemas.microsoft.com/office/drawing/2014/main" id="{7FE407BE-7DAB-9046-B1EE-9C1F25C78FB6}"/>
                </a:ext>
              </a:extLst>
            </p:cNvPr>
            <p:cNvSpPr/>
            <p:nvPr/>
          </p:nvSpPr>
          <p:spPr>
            <a:xfrm>
              <a:off x="2392952" y="5389844"/>
              <a:ext cx="18039" cy="26187"/>
            </a:xfrm>
            <a:custGeom>
              <a:avLst/>
              <a:gdLst/>
              <a:ahLst/>
              <a:cxnLst/>
              <a:rect l="l" t="t" r="r" b="b"/>
              <a:pathLst>
                <a:path w="352" h="511" extrusionOk="0">
                  <a:moveTo>
                    <a:pt x="246" y="0"/>
                  </a:moveTo>
                  <a:cubicBezTo>
                    <a:pt x="225" y="0"/>
                    <a:pt x="201" y="7"/>
                    <a:pt x="177" y="22"/>
                  </a:cubicBezTo>
                  <a:cubicBezTo>
                    <a:pt x="78" y="77"/>
                    <a:pt x="0" y="227"/>
                    <a:pt x="0" y="356"/>
                  </a:cubicBezTo>
                  <a:cubicBezTo>
                    <a:pt x="0" y="453"/>
                    <a:pt x="44" y="511"/>
                    <a:pt x="106" y="511"/>
                  </a:cubicBezTo>
                  <a:cubicBezTo>
                    <a:pt x="128" y="511"/>
                    <a:pt x="151" y="504"/>
                    <a:pt x="177" y="489"/>
                  </a:cubicBezTo>
                  <a:cubicBezTo>
                    <a:pt x="273" y="434"/>
                    <a:pt x="351" y="284"/>
                    <a:pt x="351" y="153"/>
                  </a:cubicBezTo>
                  <a:cubicBezTo>
                    <a:pt x="351" y="58"/>
                    <a:pt x="308" y="0"/>
                    <a:pt x="24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3954;p72">
              <a:extLst>
                <a:ext uri="{FF2B5EF4-FFF2-40B4-BE49-F238E27FC236}">
                  <a16:creationId xmlns:a16="http://schemas.microsoft.com/office/drawing/2014/main" id="{946EDFAA-44C6-FEE3-32F9-5C630242B5BA}"/>
                </a:ext>
              </a:extLst>
            </p:cNvPr>
            <p:cNvSpPr/>
            <p:nvPr/>
          </p:nvSpPr>
          <p:spPr>
            <a:xfrm>
              <a:off x="2398436" y="5396404"/>
              <a:ext cx="9788" cy="14196"/>
            </a:xfrm>
            <a:custGeom>
              <a:avLst/>
              <a:gdLst/>
              <a:ahLst/>
              <a:cxnLst/>
              <a:rect l="l" t="t" r="r" b="b"/>
              <a:pathLst>
                <a:path w="191" h="277" extrusionOk="0">
                  <a:moveTo>
                    <a:pt x="133" y="1"/>
                  </a:moveTo>
                  <a:cubicBezTo>
                    <a:pt x="121" y="1"/>
                    <a:pt x="109" y="4"/>
                    <a:pt x="96" y="12"/>
                  </a:cubicBezTo>
                  <a:cubicBezTo>
                    <a:pt x="44" y="42"/>
                    <a:pt x="1" y="124"/>
                    <a:pt x="1" y="193"/>
                  </a:cubicBezTo>
                  <a:cubicBezTo>
                    <a:pt x="1" y="245"/>
                    <a:pt x="24" y="276"/>
                    <a:pt x="58" y="276"/>
                  </a:cubicBezTo>
                  <a:cubicBezTo>
                    <a:pt x="70" y="276"/>
                    <a:pt x="82" y="272"/>
                    <a:pt x="96" y="265"/>
                  </a:cubicBezTo>
                  <a:cubicBezTo>
                    <a:pt x="148" y="234"/>
                    <a:pt x="191" y="153"/>
                    <a:pt x="191" y="84"/>
                  </a:cubicBezTo>
                  <a:cubicBezTo>
                    <a:pt x="191" y="32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3955;p72">
              <a:extLst>
                <a:ext uri="{FF2B5EF4-FFF2-40B4-BE49-F238E27FC236}">
                  <a16:creationId xmlns:a16="http://schemas.microsoft.com/office/drawing/2014/main" id="{F8678788-89F4-0626-D8F9-01C648DE60CF}"/>
                </a:ext>
              </a:extLst>
            </p:cNvPr>
            <p:cNvSpPr/>
            <p:nvPr/>
          </p:nvSpPr>
          <p:spPr>
            <a:xfrm>
              <a:off x="2668151" y="5138937"/>
              <a:ext cx="101983" cy="133807"/>
            </a:xfrm>
            <a:custGeom>
              <a:avLst/>
              <a:gdLst/>
              <a:ahLst/>
              <a:cxnLst/>
              <a:rect l="l" t="t" r="r" b="b"/>
              <a:pathLst>
                <a:path w="1990" h="2611" extrusionOk="0">
                  <a:moveTo>
                    <a:pt x="1175" y="1"/>
                  </a:moveTo>
                  <a:cubicBezTo>
                    <a:pt x="1068" y="1"/>
                    <a:pt x="932" y="35"/>
                    <a:pt x="818" y="100"/>
                  </a:cubicBezTo>
                  <a:cubicBezTo>
                    <a:pt x="367" y="361"/>
                    <a:pt x="1" y="1060"/>
                    <a:pt x="1" y="1661"/>
                  </a:cubicBezTo>
                  <a:cubicBezTo>
                    <a:pt x="1" y="1792"/>
                    <a:pt x="19" y="1908"/>
                    <a:pt x="51" y="2005"/>
                  </a:cubicBezTo>
                  <a:cubicBezTo>
                    <a:pt x="61" y="2037"/>
                    <a:pt x="96" y="2121"/>
                    <a:pt x="119" y="2163"/>
                  </a:cubicBezTo>
                  <a:cubicBezTo>
                    <a:pt x="170" y="2256"/>
                    <a:pt x="285" y="2428"/>
                    <a:pt x="473" y="2530"/>
                  </a:cubicBezTo>
                  <a:cubicBezTo>
                    <a:pt x="584" y="2591"/>
                    <a:pt x="693" y="2611"/>
                    <a:pt x="788" y="2611"/>
                  </a:cubicBezTo>
                  <a:cubicBezTo>
                    <a:pt x="953" y="2611"/>
                    <a:pt x="1073" y="2552"/>
                    <a:pt x="1073" y="2552"/>
                  </a:cubicBezTo>
                  <a:lnTo>
                    <a:pt x="1989" y="668"/>
                  </a:lnTo>
                  <a:cubicBezTo>
                    <a:pt x="1989" y="668"/>
                    <a:pt x="1956" y="307"/>
                    <a:pt x="1698" y="148"/>
                  </a:cubicBezTo>
                  <a:cubicBezTo>
                    <a:pt x="1474" y="10"/>
                    <a:pt x="1260" y="2"/>
                    <a:pt x="11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3956;p72">
              <a:extLst>
                <a:ext uri="{FF2B5EF4-FFF2-40B4-BE49-F238E27FC236}">
                  <a16:creationId xmlns:a16="http://schemas.microsoft.com/office/drawing/2014/main" id="{A0767158-E9ED-A7F0-4358-CA49F7B0277F}"/>
                </a:ext>
              </a:extLst>
            </p:cNvPr>
            <p:cNvSpPr/>
            <p:nvPr/>
          </p:nvSpPr>
          <p:spPr>
            <a:xfrm>
              <a:off x="2687830" y="5149955"/>
              <a:ext cx="83687" cy="121764"/>
            </a:xfrm>
            <a:custGeom>
              <a:avLst/>
              <a:gdLst/>
              <a:ahLst/>
              <a:cxnLst/>
              <a:rect l="l" t="t" r="r" b="b"/>
              <a:pathLst>
                <a:path w="1633" h="2376" extrusionOk="0">
                  <a:moveTo>
                    <a:pt x="1140" y="1"/>
                  </a:moveTo>
                  <a:cubicBezTo>
                    <a:pt x="1040" y="1"/>
                    <a:pt x="931" y="32"/>
                    <a:pt x="816" y="99"/>
                  </a:cubicBezTo>
                  <a:cubicBezTo>
                    <a:pt x="365" y="359"/>
                    <a:pt x="0" y="1058"/>
                    <a:pt x="0" y="1659"/>
                  </a:cubicBezTo>
                  <a:cubicBezTo>
                    <a:pt x="0" y="2107"/>
                    <a:pt x="203" y="2375"/>
                    <a:pt x="492" y="2375"/>
                  </a:cubicBezTo>
                  <a:cubicBezTo>
                    <a:pt x="591" y="2375"/>
                    <a:pt x="701" y="2344"/>
                    <a:pt x="816" y="2277"/>
                  </a:cubicBezTo>
                  <a:cubicBezTo>
                    <a:pt x="1267" y="2017"/>
                    <a:pt x="1633" y="1317"/>
                    <a:pt x="1633" y="716"/>
                  </a:cubicBezTo>
                  <a:cubicBezTo>
                    <a:pt x="1633" y="269"/>
                    <a:pt x="1430" y="1"/>
                    <a:pt x="11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3957;p72">
              <a:extLst>
                <a:ext uri="{FF2B5EF4-FFF2-40B4-BE49-F238E27FC236}">
                  <a16:creationId xmlns:a16="http://schemas.microsoft.com/office/drawing/2014/main" id="{447C11A5-38FF-D3D5-9004-02DF11A293B2}"/>
                </a:ext>
              </a:extLst>
            </p:cNvPr>
            <p:cNvSpPr/>
            <p:nvPr/>
          </p:nvSpPr>
          <p:spPr>
            <a:xfrm>
              <a:off x="2697157" y="5162716"/>
              <a:ext cx="66314" cy="96243"/>
            </a:xfrm>
            <a:custGeom>
              <a:avLst/>
              <a:gdLst/>
              <a:ahLst/>
              <a:cxnLst/>
              <a:rect l="l" t="t" r="r" b="b"/>
              <a:pathLst>
                <a:path w="1294" h="1878" extrusionOk="0">
                  <a:moveTo>
                    <a:pt x="904" y="1"/>
                  </a:moveTo>
                  <a:cubicBezTo>
                    <a:pt x="825" y="1"/>
                    <a:pt x="739" y="26"/>
                    <a:pt x="648" y="78"/>
                  </a:cubicBezTo>
                  <a:cubicBezTo>
                    <a:pt x="290" y="283"/>
                    <a:pt x="1" y="837"/>
                    <a:pt x="1" y="1312"/>
                  </a:cubicBezTo>
                  <a:cubicBezTo>
                    <a:pt x="1" y="1666"/>
                    <a:pt x="161" y="1877"/>
                    <a:pt x="391" y="1877"/>
                  </a:cubicBezTo>
                  <a:cubicBezTo>
                    <a:pt x="469" y="1877"/>
                    <a:pt x="556" y="1852"/>
                    <a:pt x="648" y="1800"/>
                  </a:cubicBezTo>
                  <a:cubicBezTo>
                    <a:pt x="1003" y="1594"/>
                    <a:pt x="1293" y="1041"/>
                    <a:pt x="1293" y="566"/>
                  </a:cubicBezTo>
                  <a:cubicBezTo>
                    <a:pt x="1293" y="212"/>
                    <a:pt x="1132" y="1"/>
                    <a:pt x="90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3958;p72">
              <a:extLst>
                <a:ext uri="{FF2B5EF4-FFF2-40B4-BE49-F238E27FC236}">
                  <a16:creationId xmlns:a16="http://schemas.microsoft.com/office/drawing/2014/main" id="{09D81145-F535-3A49-ABD7-E4DAD3C714DA}"/>
                </a:ext>
              </a:extLst>
            </p:cNvPr>
            <p:cNvSpPr/>
            <p:nvPr/>
          </p:nvSpPr>
          <p:spPr>
            <a:xfrm>
              <a:off x="2695363" y="5158462"/>
              <a:ext cx="69902" cy="101624"/>
            </a:xfrm>
            <a:custGeom>
              <a:avLst/>
              <a:gdLst/>
              <a:ahLst/>
              <a:cxnLst/>
              <a:rect l="l" t="t" r="r" b="b"/>
              <a:pathLst>
                <a:path w="1364" h="1983" extrusionOk="0">
                  <a:moveTo>
                    <a:pt x="953" y="1"/>
                  </a:moveTo>
                  <a:cubicBezTo>
                    <a:pt x="870" y="1"/>
                    <a:pt x="779" y="27"/>
                    <a:pt x="683" y="83"/>
                  </a:cubicBezTo>
                  <a:cubicBezTo>
                    <a:pt x="305" y="301"/>
                    <a:pt x="0" y="883"/>
                    <a:pt x="0" y="1384"/>
                  </a:cubicBezTo>
                  <a:cubicBezTo>
                    <a:pt x="0" y="1759"/>
                    <a:pt x="170" y="1982"/>
                    <a:pt x="412" y="1982"/>
                  </a:cubicBezTo>
                  <a:cubicBezTo>
                    <a:pt x="495" y="1982"/>
                    <a:pt x="586" y="1956"/>
                    <a:pt x="683" y="1901"/>
                  </a:cubicBezTo>
                  <a:cubicBezTo>
                    <a:pt x="1058" y="1683"/>
                    <a:pt x="1363" y="1099"/>
                    <a:pt x="1363" y="598"/>
                  </a:cubicBezTo>
                  <a:cubicBezTo>
                    <a:pt x="1363" y="225"/>
                    <a:pt x="119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3959;p72">
              <a:extLst>
                <a:ext uri="{FF2B5EF4-FFF2-40B4-BE49-F238E27FC236}">
                  <a16:creationId xmlns:a16="http://schemas.microsoft.com/office/drawing/2014/main" id="{DDD6167C-81D5-502F-4974-3C1C6478757A}"/>
                </a:ext>
              </a:extLst>
            </p:cNvPr>
            <p:cNvSpPr/>
            <p:nvPr/>
          </p:nvSpPr>
          <p:spPr>
            <a:xfrm>
              <a:off x="2709508" y="5179474"/>
              <a:ext cx="14401" cy="23471"/>
            </a:xfrm>
            <a:custGeom>
              <a:avLst/>
              <a:gdLst/>
              <a:ahLst/>
              <a:cxnLst/>
              <a:rect l="l" t="t" r="r" b="b"/>
              <a:pathLst>
                <a:path w="281" h="458" extrusionOk="0">
                  <a:moveTo>
                    <a:pt x="158" y="1"/>
                  </a:moveTo>
                  <a:cubicBezTo>
                    <a:pt x="100" y="70"/>
                    <a:pt x="46" y="148"/>
                    <a:pt x="0" y="231"/>
                  </a:cubicBezTo>
                  <a:lnTo>
                    <a:pt x="243" y="458"/>
                  </a:lnTo>
                  <a:cubicBezTo>
                    <a:pt x="253" y="436"/>
                    <a:pt x="267" y="415"/>
                    <a:pt x="281" y="395"/>
                  </a:cubicBezTo>
                  <a:cubicBezTo>
                    <a:pt x="266" y="344"/>
                    <a:pt x="207" y="143"/>
                    <a:pt x="15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3960;p72">
              <a:extLst>
                <a:ext uri="{FF2B5EF4-FFF2-40B4-BE49-F238E27FC236}">
                  <a16:creationId xmlns:a16="http://schemas.microsoft.com/office/drawing/2014/main" id="{1CEA8664-33FE-7981-6D6F-3EB5EC98F1E3}"/>
                </a:ext>
              </a:extLst>
            </p:cNvPr>
            <p:cNvSpPr/>
            <p:nvPr/>
          </p:nvSpPr>
          <p:spPr>
            <a:xfrm>
              <a:off x="2701667" y="5197667"/>
              <a:ext cx="18552" cy="13837"/>
            </a:xfrm>
            <a:custGeom>
              <a:avLst/>
              <a:gdLst/>
              <a:ahLst/>
              <a:cxnLst/>
              <a:rect l="l" t="t" r="r" b="b"/>
              <a:pathLst>
                <a:path w="362" h="270" extrusionOk="0">
                  <a:moveTo>
                    <a:pt x="92" y="0"/>
                  </a:moveTo>
                  <a:cubicBezTo>
                    <a:pt x="54" y="87"/>
                    <a:pt x="23" y="178"/>
                    <a:pt x="0" y="270"/>
                  </a:cubicBezTo>
                  <a:lnTo>
                    <a:pt x="340" y="247"/>
                  </a:lnTo>
                  <a:lnTo>
                    <a:pt x="343" y="238"/>
                  </a:lnTo>
                  <a:cubicBezTo>
                    <a:pt x="348" y="219"/>
                    <a:pt x="354" y="201"/>
                    <a:pt x="362" y="181"/>
                  </a:cubicBezTo>
                  <a:cubicBezTo>
                    <a:pt x="345" y="170"/>
                    <a:pt x="204" y="68"/>
                    <a:pt x="9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3961;p72">
              <a:extLst>
                <a:ext uri="{FF2B5EF4-FFF2-40B4-BE49-F238E27FC236}">
                  <a16:creationId xmlns:a16="http://schemas.microsoft.com/office/drawing/2014/main" id="{BB1B2533-A3D5-CE88-EB03-D6DA71D9A389}"/>
                </a:ext>
              </a:extLst>
            </p:cNvPr>
            <p:cNvSpPr/>
            <p:nvPr/>
          </p:nvSpPr>
          <p:spPr>
            <a:xfrm>
              <a:off x="2699668" y="5214066"/>
              <a:ext cx="18910" cy="19218"/>
            </a:xfrm>
            <a:custGeom>
              <a:avLst/>
              <a:gdLst/>
              <a:ahLst/>
              <a:cxnLst/>
              <a:rect l="l" t="t" r="r" b="b"/>
              <a:pathLst>
                <a:path w="369" h="375" extrusionOk="0">
                  <a:moveTo>
                    <a:pt x="369" y="0"/>
                  </a:moveTo>
                  <a:cubicBezTo>
                    <a:pt x="332" y="13"/>
                    <a:pt x="149" y="69"/>
                    <a:pt x="8" y="122"/>
                  </a:cubicBezTo>
                  <a:cubicBezTo>
                    <a:pt x="4" y="166"/>
                    <a:pt x="1" y="209"/>
                    <a:pt x="1" y="252"/>
                  </a:cubicBezTo>
                  <a:cubicBezTo>
                    <a:pt x="1" y="295"/>
                    <a:pt x="4" y="335"/>
                    <a:pt x="8" y="375"/>
                  </a:cubicBezTo>
                  <a:lnTo>
                    <a:pt x="369" y="66"/>
                  </a:lnTo>
                  <a:cubicBezTo>
                    <a:pt x="367" y="57"/>
                    <a:pt x="367" y="50"/>
                    <a:pt x="367" y="40"/>
                  </a:cubicBezTo>
                  <a:cubicBezTo>
                    <a:pt x="367" y="28"/>
                    <a:pt x="369" y="14"/>
                    <a:pt x="36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3962;p72">
              <a:extLst>
                <a:ext uri="{FF2B5EF4-FFF2-40B4-BE49-F238E27FC236}">
                  <a16:creationId xmlns:a16="http://schemas.microsoft.com/office/drawing/2014/main" id="{9219FBD7-42B5-B8BA-E5E0-8CFE95393A37}"/>
                </a:ext>
              </a:extLst>
            </p:cNvPr>
            <p:cNvSpPr/>
            <p:nvPr/>
          </p:nvSpPr>
          <p:spPr>
            <a:xfrm>
              <a:off x="2701257" y="5221702"/>
              <a:ext cx="19372" cy="26136"/>
            </a:xfrm>
            <a:custGeom>
              <a:avLst/>
              <a:gdLst/>
              <a:ahLst/>
              <a:cxnLst/>
              <a:rect l="l" t="t" r="r" b="b"/>
              <a:pathLst>
                <a:path w="378" h="510" extrusionOk="0">
                  <a:moveTo>
                    <a:pt x="353" y="0"/>
                  </a:moveTo>
                  <a:cubicBezTo>
                    <a:pt x="310" y="40"/>
                    <a:pt x="134" y="206"/>
                    <a:pt x="0" y="336"/>
                  </a:cubicBezTo>
                  <a:cubicBezTo>
                    <a:pt x="20" y="406"/>
                    <a:pt x="51" y="463"/>
                    <a:pt x="88" y="509"/>
                  </a:cubicBezTo>
                  <a:lnTo>
                    <a:pt x="378" y="43"/>
                  </a:lnTo>
                  <a:cubicBezTo>
                    <a:pt x="368" y="31"/>
                    <a:pt x="359" y="17"/>
                    <a:pt x="3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3963;p72">
              <a:extLst>
                <a:ext uri="{FF2B5EF4-FFF2-40B4-BE49-F238E27FC236}">
                  <a16:creationId xmlns:a16="http://schemas.microsoft.com/office/drawing/2014/main" id="{102051CB-AAAB-AE5E-179E-CFE3F296A856}"/>
                </a:ext>
              </a:extLst>
            </p:cNvPr>
            <p:cNvSpPr/>
            <p:nvPr/>
          </p:nvSpPr>
          <p:spPr>
            <a:xfrm>
              <a:off x="2741332" y="5178090"/>
              <a:ext cx="19525" cy="21729"/>
            </a:xfrm>
            <a:custGeom>
              <a:avLst/>
              <a:gdLst/>
              <a:ahLst/>
              <a:cxnLst/>
              <a:rect l="l" t="t" r="r" b="b"/>
              <a:pathLst>
                <a:path w="381" h="424" extrusionOk="0">
                  <a:moveTo>
                    <a:pt x="342" y="0"/>
                  </a:moveTo>
                  <a:lnTo>
                    <a:pt x="0" y="371"/>
                  </a:lnTo>
                  <a:cubicBezTo>
                    <a:pt x="6" y="387"/>
                    <a:pt x="9" y="405"/>
                    <a:pt x="13" y="423"/>
                  </a:cubicBezTo>
                  <a:cubicBezTo>
                    <a:pt x="46" y="407"/>
                    <a:pt x="236" y="307"/>
                    <a:pt x="380" y="223"/>
                  </a:cubicBezTo>
                  <a:cubicBezTo>
                    <a:pt x="377" y="138"/>
                    <a:pt x="364" y="63"/>
                    <a:pt x="3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3964;p72">
              <a:extLst>
                <a:ext uri="{FF2B5EF4-FFF2-40B4-BE49-F238E27FC236}">
                  <a16:creationId xmlns:a16="http://schemas.microsoft.com/office/drawing/2014/main" id="{AAAC5EB2-522C-E202-2C01-FBB8FC25878C}"/>
                </a:ext>
              </a:extLst>
            </p:cNvPr>
            <p:cNvSpPr/>
            <p:nvPr/>
          </p:nvSpPr>
          <p:spPr>
            <a:xfrm>
              <a:off x="2738257" y="5166713"/>
              <a:ext cx="18193" cy="27776"/>
            </a:xfrm>
            <a:custGeom>
              <a:avLst/>
              <a:gdLst/>
              <a:ahLst/>
              <a:cxnLst/>
              <a:rect l="l" t="t" r="r" b="b"/>
              <a:pathLst>
                <a:path w="355" h="542" extrusionOk="0">
                  <a:moveTo>
                    <a:pt x="232" y="0"/>
                  </a:moveTo>
                  <a:lnTo>
                    <a:pt x="0" y="512"/>
                  </a:lnTo>
                  <a:cubicBezTo>
                    <a:pt x="11" y="520"/>
                    <a:pt x="22" y="529"/>
                    <a:pt x="31" y="541"/>
                  </a:cubicBezTo>
                  <a:cubicBezTo>
                    <a:pt x="65" y="498"/>
                    <a:pt x="230" y="287"/>
                    <a:pt x="355" y="121"/>
                  </a:cubicBezTo>
                  <a:cubicBezTo>
                    <a:pt x="321" y="67"/>
                    <a:pt x="279" y="28"/>
                    <a:pt x="23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3965;p72">
              <a:extLst>
                <a:ext uri="{FF2B5EF4-FFF2-40B4-BE49-F238E27FC236}">
                  <a16:creationId xmlns:a16="http://schemas.microsoft.com/office/drawing/2014/main" id="{FB6B3931-AC45-FB97-340F-8C952D0CB0BF}"/>
                </a:ext>
              </a:extLst>
            </p:cNvPr>
            <p:cNvSpPr/>
            <p:nvPr/>
          </p:nvSpPr>
          <p:spPr>
            <a:xfrm>
              <a:off x="2733235" y="5164766"/>
              <a:ext cx="12043" cy="27571"/>
            </a:xfrm>
            <a:custGeom>
              <a:avLst/>
              <a:gdLst/>
              <a:ahLst/>
              <a:cxnLst/>
              <a:rect l="l" t="t" r="r" b="b"/>
              <a:pathLst>
                <a:path w="235" h="538" extrusionOk="0">
                  <a:moveTo>
                    <a:pt x="179" y="1"/>
                  </a:moveTo>
                  <a:cubicBezTo>
                    <a:pt x="140" y="1"/>
                    <a:pt x="99" y="8"/>
                    <a:pt x="56" y="21"/>
                  </a:cubicBezTo>
                  <a:lnTo>
                    <a:pt x="0" y="538"/>
                  </a:lnTo>
                  <a:cubicBezTo>
                    <a:pt x="13" y="534"/>
                    <a:pt x="25" y="533"/>
                    <a:pt x="36" y="533"/>
                  </a:cubicBezTo>
                  <a:cubicBezTo>
                    <a:pt x="40" y="533"/>
                    <a:pt x="44" y="533"/>
                    <a:pt x="48" y="533"/>
                  </a:cubicBezTo>
                  <a:cubicBezTo>
                    <a:pt x="74" y="463"/>
                    <a:pt x="169" y="202"/>
                    <a:pt x="235" y="6"/>
                  </a:cubicBezTo>
                  <a:cubicBezTo>
                    <a:pt x="217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3966;p72">
              <a:extLst>
                <a:ext uri="{FF2B5EF4-FFF2-40B4-BE49-F238E27FC236}">
                  <a16:creationId xmlns:a16="http://schemas.microsoft.com/office/drawing/2014/main" id="{07A112D6-2452-A3E8-B4DF-A5051D55F639}"/>
                </a:ext>
              </a:extLst>
            </p:cNvPr>
            <p:cNvSpPr/>
            <p:nvPr/>
          </p:nvSpPr>
          <p:spPr>
            <a:xfrm>
              <a:off x="2721448" y="5168045"/>
              <a:ext cx="9686" cy="27981"/>
            </a:xfrm>
            <a:custGeom>
              <a:avLst/>
              <a:gdLst/>
              <a:ahLst/>
              <a:cxnLst/>
              <a:rect l="l" t="t" r="r" b="b"/>
              <a:pathLst>
                <a:path w="189" h="546" extrusionOk="0">
                  <a:moveTo>
                    <a:pt x="189" y="0"/>
                  </a:moveTo>
                  <a:lnTo>
                    <a:pt x="189" y="0"/>
                  </a:lnTo>
                  <a:cubicBezTo>
                    <a:pt x="184" y="3"/>
                    <a:pt x="178" y="5"/>
                    <a:pt x="174" y="8"/>
                  </a:cubicBezTo>
                  <a:cubicBezTo>
                    <a:pt x="114" y="43"/>
                    <a:pt x="56" y="87"/>
                    <a:pt x="0" y="141"/>
                  </a:cubicBezTo>
                  <a:lnTo>
                    <a:pt x="109" y="546"/>
                  </a:lnTo>
                  <a:cubicBezTo>
                    <a:pt x="126" y="531"/>
                    <a:pt x="141" y="517"/>
                    <a:pt x="158" y="506"/>
                  </a:cubicBezTo>
                  <a:cubicBezTo>
                    <a:pt x="163" y="439"/>
                    <a:pt x="181" y="187"/>
                    <a:pt x="1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3967;p72">
              <a:extLst>
                <a:ext uri="{FF2B5EF4-FFF2-40B4-BE49-F238E27FC236}">
                  <a16:creationId xmlns:a16="http://schemas.microsoft.com/office/drawing/2014/main" id="{E9D67BA6-8307-2357-48BF-436FCE2EDD5D}"/>
                </a:ext>
              </a:extLst>
            </p:cNvPr>
            <p:cNvSpPr/>
            <p:nvPr/>
          </p:nvSpPr>
          <p:spPr>
            <a:xfrm>
              <a:off x="2738719" y="5212016"/>
              <a:ext cx="17014" cy="18654"/>
            </a:xfrm>
            <a:custGeom>
              <a:avLst/>
              <a:gdLst/>
              <a:ahLst/>
              <a:cxnLst/>
              <a:rect l="l" t="t" r="r" b="b"/>
              <a:pathLst>
                <a:path w="332" h="364" extrusionOk="0">
                  <a:moveTo>
                    <a:pt x="31" y="1"/>
                  </a:moveTo>
                  <a:cubicBezTo>
                    <a:pt x="22" y="24"/>
                    <a:pt x="13" y="47"/>
                    <a:pt x="1" y="68"/>
                  </a:cubicBezTo>
                  <a:cubicBezTo>
                    <a:pt x="27" y="108"/>
                    <a:pt x="123" y="258"/>
                    <a:pt x="201" y="364"/>
                  </a:cubicBezTo>
                  <a:cubicBezTo>
                    <a:pt x="252" y="284"/>
                    <a:pt x="297" y="197"/>
                    <a:pt x="332" y="105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3968;p72">
              <a:extLst>
                <a:ext uri="{FF2B5EF4-FFF2-40B4-BE49-F238E27FC236}">
                  <a16:creationId xmlns:a16="http://schemas.microsoft.com/office/drawing/2014/main" id="{DD51DECC-9890-408F-8A80-6F9B971ECCB3}"/>
                </a:ext>
              </a:extLst>
            </p:cNvPr>
            <p:cNvSpPr/>
            <p:nvPr/>
          </p:nvSpPr>
          <p:spPr>
            <a:xfrm>
              <a:off x="2741486" y="5196847"/>
              <a:ext cx="19218" cy="13888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74" y="1"/>
                  </a:moveTo>
                  <a:lnTo>
                    <a:pt x="11" y="149"/>
                  </a:lnTo>
                  <a:cubicBezTo>
                    <a:pt x="10" y="171"/>
                    <a:pt x="5" y="192"/>
                    <a:pt x="0" y="215"/>
                  </a:cubicBezTo>
                  <a:cubicBezTo>
                    <a:pt x="28" y="220"/>
                    <a:pt x="193" y="254"/>
                    <a:pt x="322" y="271"/>
                  </a:cubicBezTo>
                  <a:cubicBezTo>
                    <a:pt x="348" y="182"/>
                    <a:pt x="367" y="90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3969;p72">
              <a:extLst>
                <a:ext uri="{FF2B5EF4-FFF2-40B4-BE49-F238E27FC236}">
                  <a16:creationId xmlns:a16="http://schemas.microsoft.com/office/drawing/2014/main" id="{99DD8E31-A04D-1A9C-6C71-9F445DED0C06}"/>
                </a:ext>
              </a:extLst>
            </p:cNvPr>
            <p:cNvSpPr/>
            <p:nvPr/>
          </p:nvSpPr>
          <p:spPr>
            <a:xfrm>
              <a:off x="2708534" y="5225853"/>
              <a:ext cx="16502" cy="27776"/>
            </a:xfrm>
            <a:custGeom>
              <a:avLst/>
              <a:gdLst/>
              <a:ahLst/>
              <a:cxnLst/>
              <a:rect l="l" t="t" r="r" b="b"/>
              <a:pathLst>
                <a:path w="322" h="542" extrusionOk="0">
                  <a:moveTo>
                    <a:pt x="283" y="0"/>
                  </a:moveTo>
                  <a:cubicBezTo>
                    <a:pt x="262" y="36"/>
                    <a:pt x="111" y="287"/>
                    <a:pt x="1" y="482"/>
                  </a:cubicBezTo>
                  <a:cubicBezTo>
                    <a:pt x="44" y="516"/>
                    <a:pt x="96" y="536"/>
                    <a:pt x="151" y="542"/>
                  </a:cubicBezTo>
                  <a:lnTo>
                    <a:pt x="321" y="13"/>
                  </a:lnTo>
                  <a:cubicBezTo>
                    <a:pt x="309" y="11"/>
                    <a:pt x="295" y="7"/>
                    <a:pt x="28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3970;p72">
              <a:extLst>
                <a:ext uri="{FF2B5EF4-FFF2-40B4-BE49-F238E27FC236}">
                  <a16:creationId xmlns:a16="http://schemas.microsoft.com/office/drawing/2014/main" id="{7C018538-10B4-206F-484C-6D577407E4DD}"/>
                </a:ext>
              </a:extLst>
            </p:cNvPr>
            <p:cNvSpPr/>
            <p:nvPr/>
          </p:nvSpPr>
          <p:spPr>
            <a:xfrm>
              <a:off x="2722012" y="5225238"/>
              <a:ext cx="9686" cy="28186"/>
            </a:xfrm>
            <a:custGeom>
              <a:avLst/>
              <a:gdLst/>
              <a:ahLst/>
              <a:cxnLst/>
              <a:rect l="l" t="t" r="r" b="b"/>
              <a:pathLst>
                <a:path w="189" h="550" extrusionOk="0">
                  <a:moveTo>
                    <a:pt x="156" y="0"/>
                  </a:moveTo>
                  <a:cubicBezTo>
                    <a:pt x="140" y="9"/>
                    <a:pt x="123" y="16"/>
                    <a:pt x="107" y="20"/>
                  </a:cubicBezTo>
                  <a:cubicBezTo>
                    <a:pt x="94" y="81"/>
                    <a:pt x="37" y="347"/>
                    <a:pt x="0" y="549"/>
                  </a:cubicBezTo>
                  <a:cubicBezTo>
                    <a:pt x="52" y="538"/>
                    <a:pt x="106" y="518"/>
                    <a:pt x="163" y="485"/>
                  </a:cubicBezTo>
                  <a:cubicBezTo>
                    <a:pt x="172" y="480"/>
                    <a:pt x="179" y="474"/>
                    <a:pt x="189" y="46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3971;p72">
              <a:extLst>
                <a:ext uri="{FF2B5EF4-FFF2-40B4-BE49-F238E27FC236}">
                  <a16:creationId xmlns:a16="http://schemas.microsoft.com/office/drawing/2014/main" id="{E1D200DD-0927-DD3F-59A1-F829A01C019D}"/>
                </a:ext>
              </a:extLst>
            </p:cNvPr>
            <p:cNvSpPr/>
            <p:nvPr/>
          </p:nvSpPr>
          <p:spPr>
            <a:xfrm>
              <a:off x="2733645" y="5219857"/>
              <a:ext cx="12043" cy="25829"/>
            </a:xfrm>
            <a:custGeom>
              <a:avLst/>
              <a:gdLst/>
              <a:ahLst/>
              <a:cxnLst/>
              <a:rect l="l" t="t" r="r" b="b"/>
              <a:pathLst>
                <a:path w="235" h="504" extrusionOk="0">
                  <a:moveTo>
                    <a:pt x="44" y="1"/>
                  </a:moveTo>
                  <a:cubicBezTo>
                    <a:pt x="31" y="19"/>
                    <a:pt x="15" y="36"/>
                    <a:pt x="0" y="52"/>
                  </a:cubicBezTo>
                  <a:cubicBezTo>
                    <a:pt x="6" y="107"/>
                    <a:pt x="32" y="335"/>
                    <a:pt x="57" y="504"/>
                  </a:cubicBezTo>
                  <a:cubicBezTo>
                    <a:pt x="121" y="449"/>
                    <a:pt x="179" y="384"/>
                    <a:pt x="235" y="3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3972;p72">
              <a:extLst>
                <a:ext uri="{FF2B5EF4-FFF2-40B4-BE49-F238E27FC236}">
                  <a16:creationId xmlns:a16="http://schemas.microsoft.com/office/drawing/2014/main" id="{4A21C78C-5F5B-3EE2-2F1B-952382636614}"/>
                </a:ext>
              </a:extLst>
            </p:cNvPr>
            <p:cNvSpPr/>
            <p:nvPr/>
          </p:nvSpPr>
          <p:spPr>
            <a:xfrm>
              <a:off x="2721295" y="5196129"/>
              <a:ext cx="18039" cy="26290"/>
            </a:xfrm>
            <a:custGeom>
              <a:avLst/>
              <a:gdLst/>
              <a:ahLst/>
              <a:cxnLst/>
              <a:rect l="l" t="t" r="r" b="b"/>
              <a:pathLst>
                <a:path w="352" h="513" extrusionOk="0">
                  <a:moveTo>
                    <a:pt x="246" y="1"/>
                  </a:moveTo>
                  <a:cubicBezTo>
                    <a:pt x="225" y="1"/>
                    <a:pt x="201" y="8"/>
                    <a:pt x="177" y="22"/>
                  </a:cubicBezTo>
                  <a:cubicBezTo>
                    <a:pt x="78" y="79"/>
                    <a:pt x="0" y="229"/>
                    <a:pt x="0" y="358"/>
                  </a:cubicBezTo>
                  <a:cubicBezTo>
                    <a:pt x="0" y="454"/>
                    <a:pt x="44" y="512"/>
                    <a:pt x="107" y="512"/>
                  </a:cubicBezTo>
                  <a:cubicBezTo>
                    <a:pt x="128" y="512"/>
                    <a:pt x="152" y="505"/>
                    <a:pt x="177" y="492"/>
                  </a:cubicBezTo>
                  <a:cubicBezTo>
                    <a:pt x="273" y="435"/>
                    <a:pt x="351" y="285"/>
                    <a:pt x="351" y="156"/>
                  </a:cubicBezTo>
                  <a:cubicBezTo>
                    <a:pt x="351" y="59"/>
                    <a:pt x="308" y="1"/>
                    <a:pt x="24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3973;p72">
              <a:extLst>
                <a:ext uri="{FF2B5EF4-FFF2-40B4-BE49-F238E27FC236}">
                  <a16:creationId xmlns:a16="http://schemas.microsoft.com/office/drawing/2014/main" id="{CD24DFFA-B325-9075-7DA1-0A7C89875BFA}"/>
                </a:ext>
              </a:extLst>
            </p:cNvPr>
            <p:cNvSpPr/>
            <p:nvPr/>
          </p:nvSpPr>
          <p:spPr>
            <a:xfrm>
              <a:off x="2726778" y="5202791"/>
              <a:ext cx="9788" cy="14144"/>
            </a:xfrm>
            <a:custGeom>
              <a:avLst/>
              <a:gdLst/>
              <a:ahLst/>
              <a:cxnLst/>
              <a:rect l="l" t="t" r="r" b="b"/>
              <a:pathLst>
                <a:path w="191" h="276" extrusionOk="0">
                  <a:moveTo>
                    <a:pt x="134" y="0"/>
                  </a:moveTo>
                  <a:cubicBezTo>
                    <a:pt x="122" y="0"/>
                    <a:pt x="109" y="4"/>
                    <a:pt x="96" y="12"/>
                  </a:cubicBezTo>
                  <a:cubicBezTo>
                    <a:pt x="44" y="41"/>
                    <a:pt x="1" y="122"/>
                    <a:pt x="1" y="193"/>
                  </a:cubicBezTo>
                  <a:cubicBezTo>
                    <a:pt x="1" y="244"/>
                    <a:pt x="24" y="275"/>
                    <a:pt x="58" y="275"/>
                  </a:cubicBezTo>
                  <a:cubicBezTo>
                    <a:pt x="69" y="275"/>
                    <a:pt x="82" y="271"/>
                    <a:pt x="96" y="263"/>
                  </a:cubicBezTo>
                  <a:cubicBezTo>
                    <a:pt x="148" y="234"/>
                    <a:pt x="191" y="153"/>
                    <a:pt x="191" y="83"/>
                  </a:cubicBezTo>
                  <a:cubicBezTo>
                    <a:pt x="191" y="31"/>
                    <a:pt x="167" y="0"/>
                    <a:pt x="13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3974;p72">
              <a:extLst>
                <a:ext uri="{FF2B5EF4-FFF2-40B4-BE49-F238E27FC236}">
                  <a16:creationId xmlns:a16="http://schemas.microsoft.com/office/drawing/2014/main" id="{F11FBDC7-6F6F-2AFF-62C4-3E0F62F7A554}"/>
                </a:ext>
              </a:extLst>
            </p:cNvPr>
            <p:cNvSpPr/>
            <p:nvPr/>
          </p:nvSpPr>
          <p:spPr>
            <a:xfrm>
              <a:off x="2098484" y="4952499"/>
              <a:ext cx="683437" cy="509195"/>
            </a:xfrm>
            <a:custGeom>
              <a:avLst/>
              <a:gdLst/>
              <a:ahLst/>
              <a:cxnLst/>
              <a:rect l="l" t="t" r="r" b="b"/>
              <a:pathLst>
                <a:path w="13336" h="9936" extrusionOk="0">
                  <a:moveTo>
                    <a:pt x="7962" y="1"/>
                  </a:moveTo>
                  <a:cubicBezTo>
                    <a:pt x="7831" y="1"/>
                    <a:pt x="7612" y="92"/>
                    <a:pt x="7272" y="235"/>
                  </a:cubicBezTo>
                  <a:cubicBezTo>
                    <a:pt x="6594" y="520"/>
                    <a:pt x="5811" y="996"/>
                    <a:pt x="5696" y="1062"/>
                  </a:cubicBezTo>
                  <a:cubicBezTo>
                    <a:pt x="5329" y="1272"/>
                    <a:pt x="5041" y="1607"/>
                    <a:pt x="4863" y="1851"/>
                  </a:cubicBezTo>
                  <a:cubicBezTo>
                    <a:pt x="4434" y="2441"/>
                    <a:pt x="3997" y="3121"/>
                    <a:pt x="3647" y="3463"/>
                  </a:cubicBezTo>
                  <a:cubicBezTo>
                    <a:pt x="3643" y="3467"/>
                    <a:pt x="3638" y="3470"/>
                    <a:pt x="3634" y="3475"/>
                  </a:cubicBezTo>
                  <a:cubicBezTo>
                    <a:pt x="4144" y="3823"/>
                    <a:pt x="4639" y="4186"/>
                    <a:pt x="5165" y="4510"/>
                  </a:cubicBezTo>
                  <a:cubicBezTo>
                    <a:pt x="5728" y="4858"/>
                    <a:pt x="6307" y="5177"/>
                    <a:pt x="6901" y="5471"/>
                  </a:cubicBezTo>
                  <a:cubicBezTo>
                    <a:pt x="6944" y="5492"/>
                    <a:pt x="6917" y="5551"/>
                    <a:pt x="6876" y="5551"/>
                  </a:cubicBezTo>
                  <a:cubicBezTo>
                    <a:pt x="6875" y="5551"/>
                    <a:pt x="6873" y="5551"/>
                    <a:pt x="6872" y="5551"/>
                  </a:cubicBezTo>
                  <a:cubicBezTo>
                    <a:pt x="5946" y="5991"/>
                    <a:pt x="5118" y="6547"/>
                    <a:pt x="4422" y="7308"/>
                  </a:cubicBezTo>
                  <a:cubicBezTo>
                    <a:pt x="4239" y="7505"/>
                    <a:pt x="4068" y="7714"/>
                    <a:pt x="3908" y="7930"/>
                  </a:cubicBezTo>
                  <a:cubicBezTo>
                    <a:pt x="3784" y="8099"/>
                    <a:pt x="3681" y="8324"/>
                    <a:pt x="3514" y="8454"/>
                  </a:cubicBezTo>
                  <a:cubicBezTo>
                    <a:pt x="3410" y="8535"/>
                    <a:pt x="3237" y="8592"/>
                    <a:pt x="3091" y="8592"/>
                  </a:cubicBezTo>
                  <a:cubicBezTo>
                    <a:pt x="3045" y="8592"/>
                    <a:pt x="3002" y="8586"/>
                    <a:pt x="2964" y="8574"/>
                  </a:cubicBezTo>
                  <a:cubicBezTo>
                    <a:pt x="2585" y="8448"/>
                    <a:pt x="1556" y="7898"/>
                    <a:pt x="925" y="7508"/>
                  </a:cubicBezTo>
                  <a:cubicBezTo>
                    <a:pt x="636" y="7331"/>
                    <a:pt x="322" y="7148"/>
                    <a:pt x="37" y="6957"/>
                  </a:cubicBezTo>
                  <a:lnTo>
                    <a:pt x="37" y="6957"/>
                  </a:lnTo>
                  <a:cubicBezTo>
                    <a:pt x="0" y="7185"/>
                    <a:pt x="8" y="7403"/>
                    <a:pt x="61" y="7611"/>
                  </a:cubicBezTo>
                  <a:cubicBezTo>
                    <a:pt x="81" y="7683"/>
                    <a:pt x="133" y="7738"/>
                    <a:pt x="195" y="7778"/>
                  </a:cubicBezTo>
                  <a:lnTo>
                    <a:pt x="3942" y="9935"/>
                  </a:lnTo>
                  <a:cubicBezTo>
                    <a:pt x="3942" y="9935"/>
                    <a:pt x="4535" y="8307"/>
                    <a:pt x="5297" y="7651"/>
                  </a:cubicBezTo>
                  <a:cubicBezTo>
                    <a:pt x="6059" y="6995"/>
                    <a:pt x="8287" y="6819"/>
                    <a:pt x="9177" y="5975"/>
                  </a:cubicBezTo>
                  <a:cubicBezTo>
                    <a:pt x="10068" y="5132"/>
                    <a:pt x="13023" y="2938"/>
                    <a:pt x="13023" y="2938"/>
                  </a:cubicBezTo>
                  <a:lnTo>
                    <a:pt x="13335" y="2382"/>
                  </a:lnTo>
                  <a:lnTo>
                    <a:pt x="9536" y="191"/>
                  </a:lnTo>
                  <a:cubicBezTo>
                    <a:pt x="9458" y="145"/>
                    <a:pt x="9363" y="117"/>
                    <a:pt x="9242" y="116"/>
                  </a:cubicBezTo>
                  <a:cubicBezTo>
                    <a:pt x="9072" y="114"/>
                    <a:pt x="8196" y="4"/>
                    <a:pt x="7965" y="1"/>
                  </a:cubicBezTo>
                  <a:cubicBezTo>
                    <a:pt x="7964" y="1"/>
                    <a:pt x="7963" y="1"/>
                    <a:pt x="7962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3975;p72">
              <a:extLst>
                <a:ext uri="{FF2B5EF4-FFF2-40B4-BE49-F238E27FC236}">
                  <a16:creationId xmlns:a16="http://schemas.microsoft.com/office/drawing/2014/main" id="{A1E4F7AC-81E6-8BB6-4122-ECAFDFB9F119}"/>
                </a:ext>
              </a:extLst>
            </p:cNvPr>
            <p:cNvSpPr/>
            <p:nvPr/>
          </p:nvSpPr>
          <p:spPr>
            <a:xfrm>
              <a:off x="2100329" y="5130532"/>
              <a:ext cx="354018" cy="262336"/>
            </a:xfrm>
            <a:custGeom>
              <a:avLst/>
              <a:gdLst/>
              <a:ahLst/>
              <a:cxnLst/>
              <a:rect l="l" t="t" r="r" b="b"/>
              <a:pathLst>
                <a:path w="6908" h="5119" extrusionOk="0">
                  <a:moveTo>
                    <a:pt x="3598" y="1"/>
                  </a:moveTo>
                  <a:cubicBezTo>
                    <a:pt x="3319" y="264"/>
                    <a:pt x="2667" y="547"/>
                    <a:pt x="1945" y="985"/>
                  </a:cubicBezTo>
                  <a:cubicBezTo>
                    <a:pt x="1028" y="1542"/>
                    <a:pt x="501" y="2126"/>
                    <a:pt x="180" y="2875"/>
                  </a:cubicBezTo>
                  <a:cubicBezTo>
                    <a:pt x="90" y="3087"/>
                    <a:pt x="30" y="3288"/>
                    <a:pt x="1" y="3483"/>
                  </a:cubicBezTo>
                  <a:cubicBezTo>
                    <a:pt x="286" y="3674"/>
                    <a:pt x="600" y="3857"/>
                    <a:pt x="889" y="4034"/>
                  </a:cubicBezTo>
                  <a:cubicBezTo>
                    <a:pt x="1520" y="4424"/>
                    <a:pt x="2549" y="4974"/>
                    <a:pt x="2928" y="5100"/>
                  </a:cubicBezTo>
                  <a:cubicBezTo>
                    <a:pt x="2966" y="5112"/>
                    <a:pt x="3009" y="5118"/>
                    <a:pt x="3055" y="5118"/>
                  </a:cubicBezTo>
                  <a:cubicBezTo>
                    <a:pt x="3201" y="5118"/>
                    <a:pt x="3374" y="5061"/>
                    <a:pt x="3478" y="4980"/>
                  </a:cubicBezTo>
                  <a:cubicBezTo>
                    <a:pt x="3645" y="4850"/>
                    <a:pt x="3748" y="4625"/>
                    <a:pt x="3872" y="4456"/>
                  </a:cubicBezTo>
                  <a:cubicBezTo>
                    <a:pt x="4032" y="4240"/>
                    <a:pt x="4203" y="4031"/>
                    <a:pt x="4386" y="3834"/>
                  </a:cubicBezTo>
                  <a:cubicBezTo>
                    <a:pt x="5082" y="3073"/>
                    <a:pt x="5910" y="2517"/>
                    <a:pt x="6836" y="2077"/>
                  </a:cubicBezTo>
                  <a:cubicBezTo>
                    <a:pt x="6837" y="2077"/>
                    <a:pt x="6839" y="2077"/>
                    <a:pt x="6840" y="2077"/>
                  </a:cubicBezTo>
                  <a:cubicBezTo>
                    <a:pt x="6881" y="2077"/>
                    <a:pt x="6908" y="2018"/>
                    <a:pt x="6865" y="1997"/>
                  </a:cubicBezTo>
                  <a:cubicBezTo>
                    <a:pt x="6271" y="1703"/>
                    <a:pt x="5692" y="1384"/>
                    <a:pt x="5129" y="1036"/>
                  </a:cubicBezTo>
                  <a:cubicBezTo>
                    <a:pt x="4603" y="712"/>
                    <a:pt x="4108" y="349"/>
                    <a:pt x="3598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3976;p72">
              <a:extLst>
                <a:ext uri="{FF2B5EF4-FFF2-40B4-BE49-F238E27FC236}">
                  <a16:creationId xmlns:a16="http://schemas.microsoft.com/office/drawing/2014/main" id="{F33C81A4-5A9C-DB30-A72E-8B9166D1CD8C}"/>
                </a:ext>
              </a:extLst>
            </p:cNvPr>
            <p:cNvSpPr/>
            <p:nvPr/>
          </p:nvSpPr>
          <p:spPr>
            <a:xfrm>
              <a:off x="2289637" y="5063859"/>
              <a:ext cx="521597" cy="402037"/>
            </a:xfrm>
            <a:custGeom>
              <a:avLst/>
              <a:gdLst/>
              <a:ahLst/>
              <a:cxnLst/>
              <a:rect l="l" t="t" r="r" b="b"/>
              <a:pathLst>
                <a:path w="10178" h="7845" extrusionOk="0">
                  <a:moveTo>
                    <a:pt x="8000" y="0"/>
                  </a:moveTo>
                  <a:cubicBezTo>
                    <a:pt x="7871" y="0"/>
                    <a:pt x="7652" y="92"/>
                    <a:pt x="7312" y="235"/>
                  </a:cubicBezTo>
                  <a:cubicBezTo>
                    <a:pt x="6634" y="521"/>
                    <a:pt x="5851" y="995"/>
                    <a:pt x="5736" y="1061"/>
                  </a:cubicBezTo>
                  <a:cubicBezTo>
                    <a:pt x="5369" y="1271"/>
                    <a:pt x="5081" y="1607"/>
                    <a:pt x="4903" y="1851"/>
                  </a:cubicBezTo>
                  <a:cubicBezTo>
                    <a:pt x="4474" y="2441"/>
                    <a:pt x="4037" y="3120"/>
                    <a:pt x="3686" y="3463"/>
                  </a:cubicBezTo>
                  <a:cubicBezTo>
                    <a:pt x="3413" y="3730"/>
                    <a:pt x="2752" y="4014"/>
                    <a:pt x="2021" y="4458"/>
                  </a:cubicBezTo>
                  <a:cubicBezTo>
                    <a:pt x="1103" y="5015"/>
                    <a:pt x="577" y="5599"/>
                    <a:pt x="256" y="6349"/>
                  </a:cubicBezTo>
                  <a:cubicBezTo>
                    <a:pt x="60" y="6809"/>
                    <a:pt x="0" y="7226"/>
                    <a:pt x="101" y="7611"/>
                  </a:cubicBezTo>
                  <a:cubicBezTo>
                    <a:pt x="142" y="7764"/>
                    <a:pt x="335" y="7844"/>
                    <a:pt x="430" y="7844"/>
                  </a:cubicBezTo>
                  <a:cubicBezTo>
                    <a:pt x="448" y="7844"/>
                    <a:pt x="462" y="7841"/>
                    <a:pt x="471" y="7836"/>
                  </a:cubicBezTo>
                  <a:cubicBezTo>
                    <a:pt x="544" y="7792"/>
                    <a:pt x="649" y="7730"/>
                    <a:pt x="758" y="7666"/>
                  </a:cubicBezTo>
                  <a:cubicBezTo>
                    <a:pt x="756" y="7638"/>
                    <a:pt x="755" y="7612"/>
                    <a:pt x="755" y="7583"/>
                  </a:cubicBezTo>
                  <a:cubicBezTo>
                    <a:pt x="755" y="6674"/>
                    <a:pt x="1306" y="5619"/>
                    <a:pt x="1987" y="5225"/>
                  </a:cubicBezTo>
                  <a:cubicBezTo>
                    <a:pt x="2161" y="5124"/>
                    <a:pt x="2327" y="5077"/>
                    <a:pt x="2477" y="5077"/>
                  </a:cubicBezTo>
                  <a:cubicBezTo>
                    <a:pt x="2915" y="5077"/>
                    <a:pt x="3221" y="5481"/>
                    <a:pt x="3221" y="6157"/>
                  </a:cubicBezTo>
                  <a:cubicBezTo>
                    <a:pt x="3221" y="6186"/>
                    <a:pt x="3220" y="6214"/>
                    <a:pt x="3218" y="6243"/>
                  </a:cubicBezTo>
                  <a:lnTo>
                    <a:pt x="7165" y="3988"/>
                  </a:lnTo>
                  <a:cubicBezTo>
                    <a:pt x="7163" y="3951"/>
                    <a:pt x="7160" y="3914"/>
                    <a:pt x="7160" y="3876"/>
                  </a:cubicBezTo>
                  <a:cubicBezTo>
                    <a:pt x="7160" y="2968"/>
                    <a:pt x="7713" y="1912"/>
                    <a:pt x="8394" y="1519"/>
                  </a:cubicBezTo>
                  <a:cubicBezTo>
                    <a:pt x="8569" y="1419"/>
                    <a:pt x="8735" y="1371"/>
                    <a:pt x="8885" y="1371"/>
                  </a:cubicBezTo>
                  <a:cubicBezTo>
                    <a:pt x="9323" y="1371"/>
                    <a:pt x="9628" y="1775"/>
                    <a:pt x="9628" y="2452"/>
                  </a:cubicBezTo>
                  <a:cubicBezTo>
                    <a:pt x="9628" y="2465"/>
                    <a:pt x="9627" y="2479"/>
                    <a:pt x="9627" y="2493"/>
                  </a:cubicBezTo>
                  <a:cubicBezTo>
                    <a:pt x="9823" y="2308"/>
                    <a:pt x="10090" y="2042"/>
                    <a:pt x="10163" y="1901"/>
                  </a:cubicBezTo>
                  <a:cubicBezTo>
                    <a:pt x="10177" y="1708"/>
                    <a:pt x="10127" y="1363"/>
                    <a:pt x="10094" y="1214"/>
                  </a:cubicBezTo>
                  <a:cubicBezTo>
                    <a:pt x="10035" y="935"/>
                    <a:pt x="9961" y="687"/>
                    <a:pt x="9875" y="540"/>
                  </a:cubicBezTo>
                  <a:cubicBezTo>
                    <a:pt x="9728" y="287"/>
                    <a:pt x="9595" y="120"/>
                    <a:pt x="9282" y="115"/>
                  </a:cubicBezTo>
                  <a:cubicBezTo>
                    <a:pt x="9112" y="114"/>
                    <a:pt x="8235" y="3"/>
                    <a:pt x="8003" y="0"/>
                  </a:cubicBezTo>
                  <a:cubicBezTo>
                    <a:pt x="8002" y="0"/>
                    <a:pt x="8001" y="0"/>
                    <a:pt x="8000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3977;p72">
              <a:extLst>
                <a:ext uri="{FF2B5EF4-FFF2-40B4-BE49-F238E27FC236}">
                  <a16:creationId xmlns:a16="http://schemas.microsoft.com/office/drawing/2014/main" id="{812D576F-49D1-BD2B-8269-148CF1DA2AD9}"/>
                </a:ext>
              </a:extLst>
            </p:cNvPr>
            <p:cNvSpPr/>
            <p:nvPr/>
          </p:nvSpPr>
          <p:spPr>
            <a:xfrm>
              <a:off x="2656518" y="5134068"/>
              <a:ext cx="126581" cy="134166"/>
            </a:xfrm>
            <a:custGeom>
              <a:avLst/>
              <a:gdLst/>
              <a:ahLst/>
              <a:cxnLst/>
              <a:rect l="l" t="t" r="r" b="b"/>
              <a:pathLst>
                <a:path w="2470" h="2618" extrusionOk="0">
                  <a:moveTo>
                    <a:pt x="1726" y="1"/>
                  </a:moveTo>
                  <a:cubicBezTo>
                    <a:pt x="1576" y="1"/>
                    <a:pt x="1410" y="49"/>
                    <a:pt x="1235" y="149"/>
                  </a:cubicBezTo>
                  <a:cubicBezTo>
                    <a:pt x="554" y="542"/>
                    <a:pt x="1" y="1598"/>
                    <a:pt x="1" y="2506"/>
                  </a:cubicBezTo>
                  <a:cubicBezTo>
                    <a:pt x="1" y="2544"/>
                    <a:pt x="4" y="2581"/>
                    <a:pt x="6" y="2618"/>
                  </a:cubicBezTo>
                  <a:lnTo>
                    <a:pt x="174" y="2521"/>
                  </a:lnTo>
                  <a:cubicBezTo>
                    <a:pt x="174" y="2497"/>
                    <a:pt x="173" y="2474"/>
                    <a:pt x="173" y="2449"/>
                  </a:cubicBezTo>
                  <a:cubicBezTo>
                    <a:pt x="173" y="1621"/>
                    <a:pt x="676" y="658"/>
                    <a:pt x="1298" y="300"/>
                  </a:cubicBezTo>
                  <a:cubicBezTo>
                    <a:pt x="1457" y="208"/>
                    <a:pt x="1608" y="165"/>
                    <a:pt x="1745" y="165"/>
                  </a:cubicBezTo>
                  <a:cubicBezTo>
                    <a:pt x="2144" y="165"/>
                    <a:pt x="2423" y="533"/>
                    <a:pt x="2423" y="1151"/>
                  </a:cubicBezTo>
                  <a:cubicBezTo>
                    <a:pt x="2423" y="1155"/>
                    <a:pt x="2422" y="1161"/>
                    <a:pt x="2422" y="1166"/>
                  </a:cubicBezTo>
                  <a:cubicBezTo>
                    <a:pt x="2437" y="1154"/>
                    <a:pt x="2452" y="1138"/>
                    <a:pt x="2468" y="1123"/>
                  </a:cubicBezTo>
                  <a:cubicBezTo>
                    <a:pt x="2468" y="1109"/>
                    <a:pt x="2469" y="1095"/>
                    <a:pt x="2469" y="1082"/>
                  </a:cubicBezTo>
                  <a:cubicBezTo>
                    <a:pt x="2469" y="405"/>
                    <a:pt x="2164" y="1"/>
                    <a:pt x="1726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3978;p72">
              <a:extLst>
                <a:ext uri="{FF2B5EF4-FFF2-40B4-BE49-F238E27FC236}">
                  <a16:creationId xmlns:a16="http://schemas.microsoft.com/office/drawing/2014/main" id="{A05435AB-820D-4B48-AF2B-D1B833814FD5}"/>
                </a:ext>
              </a:extLst>
            </p:cNvPr>
            <p:cNvSpPr/>
            <p:nvPr/>
          </p:nvSpPr>
          <p:spPr>
            <a:xfrm>
              <a:off x="2328278" y="5323991"/>
              <a:ext cx="126479" cy="132731"/>
            </a:xfrm>
            <a:custGeom>
              <a:avLst/>
              <a:gdLst/>
              <a:ahLst/>
              <a:cxnLst/>
              <a:rect l="l" t="t" r="r" b="b"/>
              <a:pathLst>
                <a:path w="2468" h="2590" extrusionOk="0">
                  <a:moveTo>
                    <a:pt x="1723" y="1"/>
                  </a:moveTo>
                  <a:cubicBezTo>
                    <a:pt x="1573" y="1"/>
                    <a:pt x="1407" y="48"/>
                    <a:pt x="1233" y="149"/>
                  </a:cubicBezTo>
                  <a:cubicBezTo>
                    <a:pt x="552" y="543"/>
                    <a:pt x="1" y="1598"/>
                    <a:pt x="1" y="2507"/>
                  </a:cubicBezTo>
                  <a:cubicBezTo>
                    <a:pt x="1" y="2536"/>
                    <a:pt x="2" y="2562"/>
                    <a:pt x="4" y="2590"/>
                  </a:cubicBezTo>
                  <a:cubicBezTo>
                    <a:pt x="60" y="2558"/>
                    <a:pt x="117" y="2524"/>
                    <a:pt x="172" y="2492"/>
                  </a:cubicBezTo>
                  <a:cubicBezTo>
                    <a:pt x="171" y="2475"/>
                    <a:pt x="169" y="2459"/>
                    <a:pt x="169" y="2443"/>
                  </a:cubicBezTo>
                  <a:cubicBezTo>
                    <a:pt x="169" y="1615"/>
                    <a:pt x="674" y="652"/>
                    <a:pt x="1294" y="293"/>
                  </a:cubicBezTo>
                  <a:cubicBezTo>
                    <a:pt x="1454" y="201"/>
                    <a:pt x="1605" y="158"/>
                    <a:pt x="1742" y="158"/>
                  </a:cubicBezTo>
                  <a:cubicBezTo>
                    <a:pt x="2141" y="158"/>
                    <a:pt x="2420" y="527"/>
                    <a:pt x="2420" y="1144"/>
                  </a:cubicBezTo>
                  <a:cubicBezTo>
                    <a:pt x="2420" y="1159"/>
                    <a:pt x="2418" y="1176"/>
                    <a:pt x="2418" y="1193"/>
                  </a:cubicBezTo>
                  <a:lnTo>
                    <a:pt x="2464" y="1167"/>
                  </a:lnTo>
                  <a:cubicBezTo>
                    <a:pt x="2466" y="1138"/>
                    <a:pt x="2467" y="1110"/>
                    <a:pt x="2467" y="1081"/>
                  </a:cubicBezTo>
                  <a:cubicBezTo>
                    <a:pt x="2467" y="405"/>
                    <a:pt x="2161" y="1"/>
                    <a:pt x="1723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3979;p72">
              <a:extLst>
                <a:ext uri="{FF2B5EF4-FFF2-40B4-BE49-F238E27FC236}">
                  <a16:creationId xmlns:a16="http://schemas.microsoft.com/office/drawing/2014/main" id="{D2FA0322-EBC8-CF1E-1CC1-834BA65B3943}"/>
                </a:ext>
              </a:extLst>
            </p:cNvPr>
            <p:cNvSpPr/>
            <p:nvPr/>
          </p:nvSpPr>
          <p:spPr>
            <a:xfrm>
              <a:off x="2320283" y="5041618"/>
              <a:ext cx="222363" cy="180186"/>
            </a:xfrm>
            <a:custGeom>
              <a:avLst/>
              <a:gdLst/>
              <a:ahLst/>
              <a:cxnLst/>
              <a:rect l="l" t="t" r="r" b="b"/>
              <a:pathLst>
                <a:path w="4339" h="3516" extrusionOk="0">
                  <a:moveTo>
                    <a:pt x="1004" y="0"/>
                  </a:moveTo>
                  <a:cubicBezTo>
                    <a:pt x="618" y="514"/>
                    <a:pt x="134" y="1257"/>
                    <a:pt x="0" y="1501"/>
                  </a:cubicBezTo>
                  <a:cubicBezTo>
                    <a:pt x="420" y="1722"/>
                    <a:pt x="2547" y="2956"/>
                    <a:pt x="3186" y="3516"/>
                  </a:cubicBezTo>
                  <a:cubicBezTo>
                    <a:pt x="3186" y="3516"/>
                    <a:pt x="3692" y="2786"/>
                    <a:pt x="3854" y="2554"/>
                  </a:cubicBezTo>
                  <a:cubicBezTo>
                    <a:pt x="3980" y="2377"/>
                    <a:pt x="4339" y="1875"/>
                    <a:pt x="4339" y="1875"/>
                  </a:cubicBezTo>
                  <a:cubicBezTo>
                    <a:pt x="4339" y="1875"/>
                    <a:pt x="2777" y="1098"/>
                    <a:pt x="1966" y="630"/>
                  </a:cubicBezTo>
                  <a:cubicBezTo>
                    <a:pt x="1469" y="342"/>
                    <a:pt x="1164" y="124"/>
                    <a:pt x="1004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3980;p72">
              <a:extLst>
                <a:ext uri="{FF2B5EF4-FFF2-40B4-BE49-F238E27FC236}">
                  <a16:creationId xmlns:a16="http://schemas.microsoft.com/office/drawing/2014/main" id="{694174A0-B565-9542-7E74-2C150F828B42}"/>
                </a:ext>
              </a:extLst>
            </p:cNvPr>
            <p:cNvSpPr/>
            <p:nvPr/>
          </p:nvSpPr>
          <p:spPr>
            <a:xfrm>
              <a:off x="2299374" y="5035776"/>
              <a:ext cx="184235" cy="196329"/>
            </a:xfrm>
            <a:custGeom>
              <a:avLst/>
              <a:gdLst/>
              <a:ahLst/>
              <a:cxnLst/>
              <a:rect l="l" t="t" r="r" b="b"/>
              <a:pathLst>
                <a:path w="3595" h="3831" extrusionOk="0">
                  <a:moveTo>
                    <a:pt x="1274" y="1"/>
                  </a:moveTo>
                  <a:lnTo>
                    <a:pt x="0" y="1876"/>
                  </a:lnTo>
                  <a:cubicBezTo>
                    <a:pt x="0" y="1876"/>
                    <a:pt x="161" y="2113"/>
                    <a:pt x="1262" y="2751"/>
                  </a:cubicBezTo>
                  <a:cubicBezTo>
                    <a:pt x="2440" y="3432"/>
                    <a:pt x="3433" y="3831"/>
                    <a:pt x="3433" y="3831"/>
                  </a:cubicBezTo>
                  <a:lnTo>
                    <a:pt x="3594" y="3630"/>
                  </a:lnTo>
                  <a:cubicBezTo>
                    <a:pt x="2955" y="3070"/>
                    <a:pt x="828" y="1836"/>
                    <a:pt x="408" y="1615"/>
                  </a:cubicBezTo>
                  <a:cubicBezTo>
                    <a:pt x="542" y="1371"/>
                    <a:pt x="1026" y="628"/>
                    <a:pt x="1412" y="114"/>
                  </a:cubicBezTo>
                  <a:cubicBezTo>
                    <a:pt x="1317" y="41"/>
                    <a:pt x="1274" y="1"/>
                    <a:pt x="1274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3981;p72">
              <a:extLst>
                <a:ext uri="{FF2B5EF4-FFF2-40B4-BE49-F238E27FC236}">
                  <a16:creationId xmlns:a16="http://schemas.microsoft.com/office/drawing/2014/main" id="{9D01CAD9-0167-A6D1-6FE4-4750B839B01A}"/>
                </a:ext>
              </a:extLst>
            </p:cNvPr>
            <p:cNvSpPr/>
            <p:nvPr/>
          </p:nvSpPr>
          <p:spPr>
            <a:xfrm>
              <a:off x="2337861" y="5035776"/>
              <a:ext cx="204785" cy="108081"/>
            </a:xfrm>
            <a:custGeom>
              <a:avLst/>
              <a:gdLst/>
              <a:ahLst/>
              <a:cxnLst/>
              <a:rect l="l" t="t" r="r" b="b"/>
              <a:pathLst>
                <a:path w="3996" h="2109" extrusionOk="0">
                  <a:moveTo>
                    <a:pt x="523" y="1"/>
                  </a:moveTo>
                  <a:lnTo>
                    <a:pt x="1" y="772"/>
                  </a:lnTo>
                  <a:cubicBezTo>
                    <a:pt x="1" y="772"/>
                    <a:pt x="206" y="931"/>
                    <a:pt x="1275" y="1397"/>
                  </a:cubicBezTo>
                  <a:cubicBezTo>
                    <a:pt x="2196" y="1801"/>
                    <a:pt x="3910" y="2109"/>
                    <a:pt x="3910" y="2109"/>
                  </a:cubicBezTo>
                  <a:lnTo>
                    <a:pt x="3996" y="1989"/>
                  </a:lnTo>
                  <a:cubicBezTo>
                    <a:pt x="3996" y="1989"/>
                    <a:pt x="2253" y="1109"/>
                    <a:pt x="1802" y="846"/>
                  </a:cubicBezTo>
                  <a:cubicBezTo>
                    <a:pt x="1063" y="413"/>
                    <a:pt x="523" y="1"/>
                    <a:pt x="523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3982;p72">
              <a:extLst>
                <a:ext uri="{FF2B5EF4-FFF2-40B4-BE49-F238E27FC236}">
                  <a16:creationId xmlns:a16="http://schemas.microsoft.com/office/drawing/2014/main" id="{D521E332-5174-909F-46B0-9C94211FC90F}"/>
                </a:ext>
              </a:extLst>
            </p:cNvPr>
            <p:cNvSpPr/>
            <p:nvPr/>
          </p:nvSpPr>
          <p:spPr>
            <a:xfrm>
              <a:off x="2297427" y="5035007"/>
              <a:ext cx="247218" cy="197098"/>
            </a:xfrm>
            <a:custGeom>
              <a:avLst/>
              <a:gdLst/>
              <a:ahLst/>
              <a:cxnLst/>
              <a:rect l="l" t="t" r="r" b="b"/>
              <a:pathLst>
                <a:path w="4824" h="3846" extrusionOk="0">
                  <a:moveTo>
                    <a:pt x="1329" y="0"/>
                  </a:moveTo>
                  <a:cubicBezTo>
                    <a:pt x="1277" y="0"/>
                    <a:pt x="1221" y="58"/>
                    <a:pt x="1110" y="198"/>
                  </a:cubicBezTo>
                  <a:cubicBezTo>
                    <a:pt x="940" y="417"/>
                    <a:pt x="0" y="1865"/>
                    <a:pt x="0" y="1865"/>
                  </a:cubicBezTo>
                  <a:lnTo>
                    <a:pt x="40" y="1891"/>
                  </a:lnTo>
                  <a:cubicBezTo>
                    <a:pt x="40" y="1891"/>
                    <a:pt x="802" y="835"/>
                    <a:pt x="911" y="660"/>
                  </a:cubicBezTo>
                  <a:cubicBezTo>
                    <a:pt x="1044" y="447"/>
                    <a:pt x="1228" y="169"/>
                    <a:pt x="1299" y="129"/>
                  </a:cubicBezTo>
                  <a:cubicBezTo>
                    <a:pt x="1301" y="128"/>
                    <a:pt x="1304" y="127"/>
                    <a:pt x="1308" y="127"/>
                  </a:cubicBezTo>
                  <a:cubicBezTo>
                    <a:pt x="1417" y="127"/>
                    <a:pt x="2138" y="672"/>
                    <a:pt x="2793" y="1035"/>
                  </a:cubicBezTo>
                  <a:cubicBezTo>
                    <a:pt x="3471" y="1409"/>
                    <a:pt x="4503" y="1857"/>
                    <a:pt x="4612" y="1931"/>
                  </a:cubicBezTo>
                  <a:cubicBezTo>
                    <a:pt x="4721" y="2004"/>
                    <a:pt x="4667" y="2043"/>
                    <a:pt x="4534" y="2262"/>
                  </a:cubicBezTo>
                  <a:cubicBezTo>
                    <a:pt x="4400" y="2481"/>
                    <a:pt x="3724" y="3372"/>
                    <a:pt x="3632" y="3513"/>
                  </a:cubicBezTo>
                  <a:cubicBezTo>
                    <a:pt x="3588" y="3582"/>
                    <a:pt x="3462" y="3766"/>
                    <a:pt x="3433" y="3830"/>
                  </a:cubicBezTo>
                  <a:cubicBezTo>
                    <a:pt x="3451" y="3843"/>
                    <a:pt x="3471" y="3846"/>
                    <a:pt x="3471" y="3846"/>
                  </a:cubicBezTo>
                  <a:cubicBezTo>
                    <a:pt x="3471" y="3846"/>
                    <a:pt x="4143" y="3004"/>
                    <a:pt x="4291" y="2802"/>
                  </a:cubicBezTo>
                  <a:cubicBezTo>
                    <a:pt x="4406" y="2644"/>
                    <a:pt x="4665" y="2296"/>
                    <a:pt x="4785" y="2122"/>
                  </a:cubicBezTo>
                  <a:cubicBezTo>
                    <a:pt x="4819" y="2075"/>
                    <a:pt x="4823" y="1951"/>
                    <a:pt x="4753" y="1905"/>
                  </a:cubicBezTo>
                  <a:cubicBezTo>
                    <a:pt x="4710" y="1876"/>
                    <a:pt x="4653" y="1846"/>
                    <a:pt x="4589" y="1817"/>
                  </a:cubicBezTo>
                  <a:cubicBezTo>
                    <a:pt x="4415" y="1739"/>
                    <a:pt x="2954" y="988"/>
                    <a:pt x="2399" y="660"/>
                  </a:cubicBezTo>
                  <a:cubicBezTo>
                    <a:pt x="1844" y="332"/>
                    <a:pt x="1446" y="59"/>
                    <a:pt x="1377" y="16"/>
                  </a:cubicBezTo>
                  <a:cubicBezTo>
                    <a:pt x="1360" y="6"/>
                    <a:pt x="1345" y="0"/>
                    <a:pt x="132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3983;p72">
              <a:extLst>
                <a:ext uri="{FF2B5EF4-FFF2-40B4-BE49-F238E27FC236}">
                  <a16:creationId xmlns:a16="http://schemas.microsoft.com/office/drawing/2014/main" id="{704F83C3-F893-F3FF-36D4-8546AA20C0B7}"/>
                </a:ext>
              </a:extLst>
            </p:cNvPr>
            <p:cNvSpPr/>
            <p:nvPr/>
          </p:nvSpPr>
          <p:spPr>
            <a:xfrm>
              <a:off x="2535728" y="5090713"/>
              <a:ext cx="173268" cy="135345"/>
            </a:xfrm>
            <a:custGeom>
              <a:avLst/>
              <a:gdLst/>
              <a:ahLst/>
              <a:cxnLst/>
              <a:rect l="l" t="t" r="r" b="b"/>
              <a:pathLst>
                <a:path w="3381" h="2641" extrusionOk="0">
                  <a:moveTo>
                    <a:pt x="3013" y="1"/>
                  </a:moveTo>
                  <a:cubicBezTo>
                    <a:pt x="2968" y="1"/>
                    <a:pt x="2916" y="10"/>
                    <a:pt x="2858" y="30"/>
                  </a:cubicBezTo>
                  <a:cubicBezTo>
                    <a:pt x="2533" y="140"/>
                    <a:pt x="2215" y="313"/>
                    <a:pt x="1909" y="467"/>
                  </a:cubicBezTo>
                  <a:cubicBezTo>
                    <a:pt x="1401" y="723"/>
                    <a:pt x="926" y="1029"/>
                    <a:pt x="435" y="1313"/>
                  </a:cubicBezTo>
                  <a:cubicBezTo>
                    <a:pt x="325" y="1469"/>
                    <a:pt x="164" y="1719"/>
                    <a:pt x="0" y="1980"/>
                  </a:cubicBezTo>
                  <a:lnTo>
                    <a:pt x="0" y="2641"/>
                  </a:lnTo>
                  <a:cubicBezTo>
                    <a:pt x="135" y="2565"/>
                    <a:pt x="278" y="2487"/>
                    <a:pt x="411" y="2414"/>
                  </a:cubicBezTo>
                  <a:cubicBezTo>
                    <a:pt x="782" y="2210"/>
                    <a:pt x="1930" y="1549"/>
                    <a:pt x="2456" y="1255"/>
                  </a:cubicBezTo>
                  <a:cubicBezTo>
                    <a:pt x="2700" y="1120"/>
                    <a:pt x="3114" y="887"/>
                    <a:pt x="3381" y="733"/>
                  </a:cubicBezTo>
                  <a:cubicBezTo>
                    <a:pt x="3369" y="432"/>
                    <a:pt x="3330" y="1"/>
                    <a:pt x="3013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3984;p72">
              <a:extLst>
                <a:ext uri="{FF2B5EF4-FFF2-40B4-BE49-F238E27FC236}">
                  <a16:creationId xmlns:a16="http://schemas.microsoft.com/office/drawing/2014/main" id="{A6E3125D-1C0E-AC2E-DBBD-34B4CDA30D99}"/>
                </a:ext>
              </a:extLst>
            </p:cNvPr>
            <p:cNvSpPr/>
            <p:nvPr/>
          </p:nvSpPr>
          <p:spPr>
            <a:xfrm>
              <a:off x="2558020" y="5074211"/>
              <a:ext cx="163685" cy="83790"/>
            </a:xfrm>
            <a:custGeom>
              <a:avLst/>
              <a:gdLst/>
              <a:ahLst/>
              <a:cxnLst/>
              <a:rect l="l" t="t" r="r" b="b"/>
              <a:pathLst>
                <a:path w="3194" h="1635" extrusionOk="0">
                  <a:moveTo>
                    <a:pt x="2707" y="0"/>
                  </a:moveTo>
                  <a:cubicBezTo>
                    <a:pt x="2706" y="0"/>
                    <a:pt x="2706" y="1"/>
                    <a:pt x="2705" y="1"/>
                  </a:cubicBezTo>
                  <a:cubicBezTo>
                    <a:pt x="2575" y="4"/>
                    <a:pt x="2314" y="94"/>
                    <a:pt x="1911" y="304"/>
                  </a:cubicBezTo>
                  <a:cubicBezTo>
                    <a:pt x="1673" y="428"/>
                    <a:pt x="1173" y="680"/>
                    <a:pt x="937" y="821"/>
                  </a:cubicBezTo>
                  <a:cubicBezTo>
                    <a:pt x="677" y="979"/>
                    <a:pt x="352" y="1166"/>
                    <a:pt x="46" y="1572"/>
                  </a:cubicBezTo>
                  <a:cubicBezTo>
                    <a:pt x="33" y="1590"/>
                    <a:pt x="17" y="1612"/>
                    <a:pt x="0" y="1635"/>
                  </a:cubicBezTo>
                  <a:cubicBezTo>
                    <a:pt x="491" y="1351"/>
                    <a:pt x="966" y="1045"/>
                    <a:pt x="1474" y="789"/>
                  </a:cubicBezTo>
                  <a:cubicBezTo>
                    <a:pt x="1780" y="635"/>
                    <a:pt x="2098" y="462"/>
                    <a:pt x="2423" y="352"/>
                  </a:cubicBezTo>
                  <a:cubicBezTo>
                    <a:pt x="2481" y="332"/>
                    <a:pt x="2533" y="323"/>
                    <a:pt x="2578" y="323"/>
                  </a:cubicBezTo>
                  <a:cubicBezTo>
                    <a:pt x="2895" y="323"/>
                    <a:pt x="2934" y="754"/>
                    <a:pt x="2946" y="1055"/>
                  </a:cubicBezTo>
                  <a:cubicBezTo>
                    <a:pt x="3076" y="980"/>
                    <a:pt x="3171" y="925"/>
                    <a:pt x="3194" y="910"/>
                  </a:cubicBezTo>
                  <a:lnTo>
                    <a:pt x="3188" y="240"/>
                  </a:lnTo>
                  <a:cubicBezTo>
                    <a:pt x="3072" y="104"/>
                    <a:pt x="2816" y="0"/>
                    <a:pt x="2707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3985;p72">
              <a:extLst>
                <a:ext uri="{FF2B5EF4-FFF2-40B4-BE49-F238E27FC236}">
                  <a16:creationId xmlns:a16="http://schemas.microsoft.com/office/drawing/2014/main" id="{256BAD56-C081-DE4F-FFFF-48B84E4BBBDC}"/>
                </a:ext>
              </a:extLst>
            </p:cNvPr>
            <p:cNvSpPr/>
            <p:nvPr/>
          </p:nvSpPr>
          <p:spPr>
            <a:xfrm>
              <a:off x="2499342" y="5227236"/>
              <a:ext cx="25624" cy="12299"/>
            </a:xfrm>
            <a:custGeom>
              <a:avLst/>
              <a:gdLst/>
              <a:ahLst/>
              <a:cxnLst/>
              <a:rect l="l" t="t" r="r" b="b"/>
              <a:pathLst>
                <a:path w="500" h="240" extrusionOk="0">
                  <a:moveTo>
                    <a:pt x="223" y="0"/>
                  </a:moveTo>
                  <a:cubicBezTo>
                    <a:pt x="178" y="0"/>
                    <a:pt x="134" y="3"/>
                    <a:pt x="101" y="12"/>
                  </a:cubicBezTo>
                  <a:cubicBezTo>
                    <a:pt x="6" y="39"/>
                    <a:pt x="0" y="180"/>
                    <a:pt x="75" y="225"/>
                  </a:cubicBezTo>
                  <a:cubicBezTo>
                    <a:pt x="93" y="236"/>
                    <a:pt x="127" y="240"/>
                    <a:pt x="167" y="240"/>
                  </a:cubicBezTo>
                  <a:cubicBezTo>
                    <a:pt x="297" y="240"/>
                    <a:pt x="500" y="199"/>
                    <a:pt x="500" y="199"/>
                  </a:cubicBezTo>
                  <a:lnTo>
                    <a:pt x="405" y="12"/>
                  </a:lnTo>
                  <a:cubicBezTo>
                    <a:pt x="405" y="12"/>
                    <a:pt x="313" y="0"/>
                    <a:pt x="22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3986;p72">
              <a:extLst>
                <a:ext uri="{FF2B5EF4-FFF2-40B4-BE49-F238E27FC236}">
                  <a16:creationId xmlns:a16="http://schemas.microsoft.com/office/drawing/2014/main" id="{016DE56F-52EC-A91D-86EE-E61C2699B809}"/>
                </a:ext>
              </a:extLst>
            </p:cNvPr>
            <p:cNvSpPr/>
            <p:nvPr/>
          </p:nvSpPr>
          <p:spPr>
            <a:xfrm>
              <a:off x="2665896" y="5079234"/>
              <a:ext cx="26290" cy="96448"/>
            </a:xfrm>
            <a:custGeom>
              <a:avLst/>
              <a:gdLst/>
              <a:ahLst/>
              <a:cxnLst/>
              <a:rect l="l" t="t" r="r" b="b"/>
              <a:pathLst>
                <a:path w="513" h="1882" extrusionOk="0">
                  <a:moveTo>
                    <a:pt x="312" y="1"/>
                  </a:moveTo>
                  <a:lnTo>
                    <a:pt x="40" y="129"/>
                  </a:lnTo>
                  <a:cubicBezTo>
                    <a:pt x="40" y="129"/>
                    <a:pt x="0" y="1100"/>
                    <a:pt x="51" y="1673"/>
                  </a:cubicBezTo>
                  <a:cubicBezTo>
                    <a:pt x="64" y="1826"/>
                    <a:pt x="103" y="1882"/>
                    <a:pt x="153" y="1882"/>
                  </a:cubicBezTo>
                  <a:cubicBezTo>
                    <a:pt x="291" y="1882"/>
                    <a:pt x="513" y="1456"/>
                    <a:pt x="513" y="1456"/>
                  </a:cubicBezTo>
                  <a:lnTo>
                    <a:pt x="312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3987;p72">
              <a:extLst>
                <a:ext uri="{FF2B5EF4-FFF2-40B4-BE49-F238E27FC236}">
                  <a16:creationId xmlns:a16="http://schemas.microsoft.com/office/drawing/2014/main" id="{BC6ECA33-2478-607D-BA50-164767763D7F}"/>
                </a:ext>
              </a:extLst>
            </p:cNvPr>
            <p:cNvSpPr/>
            <p:nvPr/>
          </p:nvSpPr>
          <p:spPr>
            <a:xfrm>
              <a:off x="2673276" y="5082360"/>
              <a:ext cx="9071" cy="86198"/>
            </a:xfrm>
            <a:custGeom>
              <a:avLst/>
              <a:gdLst/>
              <a:ahLst/>
              <a:cxnLst/>
              <a:rect l="l" t="t" r="r" b="b"/>
              <a:pathLst>
                <a:path w="177" h="1682" extrusionOk="0">
                  <a:moveTo>
                    <a:pt x="53" y="1"/>
                  </a:moveTo>
                  <a:lnTo>
                    <a:pt x="1" y="13"/>
                  </a:lnTo>
                  <a:lnTo>
                    <a:pt x="86" y="1681"/>
                  </a:lnTo>
                  <a:lnTo>
                    <a:pt x="177" y="159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3988;p72">
              <a:extLst>
                <a:ext uri="{FF2B5EF4-FFF2-40B4-BE49-F238E27FC236}">
                  <a16:creationId xmlns:a16="http://schemas.microsoft.com/office/drawing/2014/main" id="{6BBFA4E1-D5EA-4BB7-4E7E-3334740339DD}"/>
                </a:ext>
              </a:extLst>
            </p:cNvPr>
            <p:cNvSpPr/>
            <p:nvPr/>
          </p:nvSpPr>
          <p:spPr>
            <a:xfrm>
              <a:off x="2535728" y="5072623"/>
              <a:ext cx="185977" cy="125761"/>
            </a:xfrm>
            <a:custGeom>
              <a:avLst/>
              <a:gdLst/>
              <a:ahLst/>
              <a:cxnLst/>
              <a:rect l="l" t="t" r="r" b="b"/>
              <a:pathLst>
                <a:path w="3629" h="2454" extrusionOk="0">
                  <a:moveTo>
                    <a:pt x="3145" y="0"/>
                  </a:moveTo>
                  <a:cubicBezTo>
                    <a:pt x="2997" y="0"/>
                    <a:pt x="2514" y="230"/>
                    <a:pt x="1979" y="498"/>
                  </a:cubicBezTo>
                  <a:cubicBezTo>
                    <a:pt x="1430" y="772"/>
                    <a:pt x="882" y="1123"/>
                    <a:pt x="739" y="1286"/>
                  </a:cubicBezTo>
                  <a:cubicBezTo>
                    <a:pt x="359" y="1723"/>
                    <a:pt x="0" y="2333"/>
                    <a:pt x="0" y="2333"/>
                  </a:cubicBezTo>
                  <a:lnTo>
                    <a:pt x="0" y="2454"/>
                  </a:lnTo>
                  <a:cubicBezTo>
                    <a:pt x="0" y="2454"/>
                    <a:pt x="626" y="1505"/>
                    <a:pt x="912" y="1247"/>
                  </a:cubicBezTo>
                  <a:cubicBezTo>
                    <a:pt x="1064" y="1109"/>
                    <a:pt x="1711" y="732"/>
                    <a:pt x="2195" y="485"/>
                  </a:cubicBezTo>
                  <a:cubicBezTo>
                    <a:pt x="2636" y="261"/>
                    <a:pt x="3007" y="88"/>
                    <a:pt x="3148" y="88"/>
                  </a:cubicBezTo>
                  <a:cubicBezTo>
                    <a:pt x="3156" y="88"/>
                    <a:pt x="3163" y="89"/>
                    <a:pt x="3169" y="90"/>
                  </a:cubicBezTo>
                  <a:cubicBezTo>
                    <a:pt x="3296" y="111"/>
                    <a:pt x="3493" y="260"/>
                    <a:pt x="3542" y="295"/>
                  </a:cubicBezTo>
                  <a:lnTo>
                    <a:pt x="3548" y="988"/>
                  </a:lnTo>
                  <a:lnTo>
                    <a:pt x="3629" y="941"/>
                  </a:lnTo>
                  <a:lnTo>
                    <a:pt x="3623" y="240"/>
                  </a:lnTo>
                  <a:cubicBezTo>
                    <a:pt x="3623" y="240"/>
                    <a:pt x="3312" y="35"/>
                    <a:pt x="3166" y="2"/>
                  </a:cubicBezTo>
                  <a:cubicBezTo>
                    <a:pt x="3160" y="1"/>
                    <a:pt x="3153" y="0"/>
                    <a:pt x="314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3989;p72">
              <a:extLst>
                <a:ext uri="{FF2B5EF4-FFF2-40B4-BE49-F238E27FC236}">
                  <a16:creationId xmlns:a16="http://schemas.microsoft.com/office/drawing/2014/main" id="{53949890-3CF0-0AE6-30E4-DF4FB0439CCE}"/>
                </a:ext>
              </a:extLst>
            </p:cNvPr>
            <p:cNvSpPr/>
            <p:nvPr/>
          </p:nvSpPr>
          <p:spPr>
            <a:xfrm>
              <a:off x="2138150" y="5327835"/>
              <a:ext cx="110336" cy="82918"/>
            </a:xfrm>
            <a:custGeom>
              <a:avLst/>
              <a:gdLst/>
              <a:ahLst/>
              <a:cxnLst/>
              <a:rect l="l" t="t" r="r" b="b"/>
              <a:pathLst>
                <a:path w="2153" h="1618" extrusionOk="0">
                  <a:moveTo>
                    <a:pt x="94" y="0"/>
                  </a:moveTo>
                  <a:lnTo>
                    <a:pt x="94" y="0"/>
                  </a:lnTo>
                  <a:cubicBezTo>
                    <a:pt x="37" y="2"/>
                    <a:pt x="0" y="45"/>
                    <a:pt x="5" y="177"/>
                  </a:cubicBezTo>
                  <a:cubicBezTo>
                    <a:pt x="13" y="425"/>
                    <a:pt x="31" y="595"/>
                    <a:pt x="175" y="698"/>
                  </a:cubicBezTo>
                  <a:cubicBezTo>
                    <a:pt x="319" y="801"/>
                    <a:pt x="919" y="1152"/>
                    <a:pt x="1435" y="1442"/>
                  </a:cubicBezTo>
                  <a:cubicBezTo>
                    <a:pt x="1666" y="1572"/>
                    <a:pt x="1823" y="1618"/>
                    <a:pt x="1931" y="1618"/>
                  </a:cubicBezTo>
                  <a:cubicBezTo>
                    <a:pt x="2053" y="1618"/>
                    <a:pt x="2114" y="1559"/>
                    <a:pt x="2153" y="1498"/>
                  </a:cubicBezTo>
                  <a:lnTo>
                    <a:pt x="2153" y="1498"/>
                  </a:lnTo>
                  <a:cubicBezTo>
                    <a:pt x="2118" y="1519"/>
                    <a:pt x="2073" y="1533"/>
                    <a:pt x="2014" y="1533"/>
                  </a:cubicBezTo>
                  <a:cubicBezTo>
                    <a:pt x="1905" y="1533"/>
                    <a:pt x="1749" y="1487"/>
                    <a:pt x="1518" y="1357"/>
                  </a:cubicBezTo>
                  <a:cubicBezTo>
                    <a:pt x="1001" y="1068"/>
                    <a:pt x="402" y="716"/>
                    <a:pt x="258" y="612"/>
                  </a:cubicBezTo>
                  <a:cubicBezTo>
                    <a:pt x="112" y="509"/>
                    <a:pt x="95" y="339"/>
                    <a:pt x="88" y="91"/>
                  </a:cubicBezTo>
                  <a:cubicBezTo>
                    <a:pt x="86" y="54"/>
                    <a:pt x="89" y="25"/>
                    <a:pt x="9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3990;p72">
              <a:extLst>
                <a:ext uri="{FF2B5EF4-FFF2-40B4-BE49-F238E27FC236}">
                  <a16:creationId xmlns:a16="http://schemas.microsoft.com/office/drawing/2014/main" id="{0398A59A-E3D4-A045-C7C7-E3A094BAD6FA}"/>
                </a:ext>
              </a:extLst>
            </p:cNvPr>
            <p:cNvSpPr/>
            <p:nvPr/>
          </p:nvSpPr>
          <p:spPr>
            <a:xfrm>
              <a:off x="2142557" y="5327835"/>
              <a:ext cx="116229" cy="78614"/>
            </a:xfrm>
            <a:custGeom>
              <a:avLst/>
              <a:gdLst/>
              <a:ahLst/>
              <a:cxnLst/>
              <a:rect l="l" t="t" r="r" b="b"/>
              <a:pathLst>
                <a:path w="2268" h="1534" extrusionOk="0">
                  <a:moveTo>
                    <a:pt x="8" y="0"/>
                  </a:moveTo>
                  <a:cubicBezTo>
                    <a:pt x="3" y="25"/>
                    <a:pt x="0" y="54"/>
                    <a:pt x="2" y="91"/>
                  </a:cubicBezTo>
                  <a:cubicBezTo>
                    <a:pt x="9" y="339"/>
                    <a:pt x="26" y="509"/>
                    <a:pt x="172" y="612"/>
                  </a:cubicBezTo>
                  <a:cubicBezTo>
                    <a:pt x="316" y="716"/>
                    <a:pt x="915" y="1068"/>
                    <a:pt x="1432" y="1357"/>
                  </a:cubicBezTo>
                  <a:cubicBezTo>
                    <a:pt x="1663" y="1487"/>
                    <a:pt x="1819" y="1533"/>
                    <a:pt x="1928" y="1533"/>
                  </a:cubicBezTo>
                  <a:cubicBezTo>
                    <a:pt x="1987" y="1533"/>
                    <a:pt x="2032" y="1519"/>
                    <a:pt x="2067" y="1498"/>
                  </a:cubicBezTo>
                  <a:cubicBezTo>
                    <a:pt x="2070" y="1492"/>
                    <a:pt x="2073" y="1488"/>
                    <a:pt x="2076" y="1481"/>
                  </a:cubicBezTo>
                  <a:cubicBezTo>
                    <a:pt x="2119" y="1406"/>
                    <a:pt x="2268" y="1236"/>
                    <a:pt x="2076" y="1149"/>
                  </a:cubicBezTo>
                  <a:cubicBezTo>
                    <a:pt x="1866" y="1052"/>
                    <a:pt x="641" y="371"/>
                    <a:pt x="187" y="79"/>
                  </a:cubicBezTo>
                  <a:cubicBezTo>
                    <a:pt x="123" y="37"/>
                    <a:pt x="58" y="0"/>
                    <a:pt x="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3991;p72">
              <a:extLst>
                <a:ext uri="{FF2B5EF4-FFF2-40B4-BE49-F238E27FC236}">
                  <a16:creationId xmlns:a16="http://schemas.microsoft.com/office/drawing/2014/main" id="{33093A02-C276-C5EA-63AD-EACA816545FD}"/>
                </a:ext>
              </a:extLst>
            </p:cNvPr>
            <p:cNvSpPr/>
            <p:nvPr/>
          </p:nvSpPr>
          <p:spPr>
            <a:xfrm>
              <a:off x="2140815" y="5331064"/>
              <a:ext cx="112949" cy="66212"/>
            </a:xfrm>
            <a:custGeom>
              <a:avLst/>
              <a:gdLst/>
              <a:ahLst/>
              <a:cxnLst/>
              <a:rect l="l" t="t" r="r" b="b"/>
              <a:pathLst>
                <a:path w="2204" h="1292" extrusionOk="0">
                  <a:moveTo>
                    <a:pt x="2" y="0"/>
                  </a:moveTo>
                  <a:lnTo>
                    <a:pt x="2" y="0"/>
                  </a:lnTo>
                  <a:cubicBezTo>
                    <a:pt x="4" y="29"/>
                    <a:pt x="2" y="59"/>
                    <a:pt x="0" y="89"/>
                  </a:cubicBezTo>
                  <a:cubicBezTo>
                    <a:pt x="295" y="299"/>
                    <a:pt x="577" y="460"/>
                    <a:pt x="923" y="670"/>
                  </a:cubicBezTo>
                  <a:cubicBezTo>
                    <a:pt x="1274" y="882"/>
                    <a:pt x="1905" y="1192"/>
                    <a:pt x="2185" y="1291"/>
                  </a:cubicBezTo>
                  <a:cubicBezTo>
                    <a:pt x="2191" y="1277"/>
                    <a:pt x="2199" y="1254"/>
                    <a:pt x="2204" y="1239"/>
                  </a:cubicBezTo>
                  <a:cubicBezTo>
                    <a:pt x="1805" y="1037"/>
                    <a:pt x="1343" y="810"/>
                    <a:pt x="957" y="592"/>
                  </a:cubicBezTo>
                  <a:cubicBezTo>
                    <a:pt x="595" y="385"/>
                    <a:pt x="310" y="184"/>
                    <a:pt x="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3992;p72">
              <a:extLst>
                <a:ext uri="{FF2B5EF4-FFF2-40B4-BE49-F238E27FC236}">
                  <a16:creationId xmlns:a16="http://schemas.microsoft.com/office/drawing/2014/main" id="{27BF4D61-0C65-2856-F972-333E62AEC0C1}"/>
                </a:ext>
              </a:extLst>
            </p:cNvPr>
            <p:cNvSpPr/>
            <p:nvPr/>
          </p:nvSpPr>
          <p:spPr>
            <a:xfrm>
              <a:off x="2140866" y="5342133"/>
              <a:ext cx="108440" cy="63752"/>
            </a:xfrm>
            <a:custGeom>
              <a:avLst/>
              <a:gdLst/>
              <a:ahLst/>
              <a:cxnLst/>
              <a:rect l="l" t="t" r="r" b="b"/>
              <a:pathLst>
                <a:path w="2116" h="1244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7"/>
                    <a:pt x="12" y="73"/>
                    <a:pt x="19" y="109"/>
                  </a:cubicBezTo>
                  <a:cubicBezTo>
                    <a:pt x="291" y="298"/>
                    <a:pt x="558" y="450"/>
                    <a:pt x="878" y="644"/>
                  </a:cubicBezTo>
                  <a:cubicBezTo>
                    <a:pt x="1206" y="842"/>
                    <a:pt x="1779" y="1126"/>
                    <a:pt x="2083" y="1244"/>
                  </a:cubicBezTo>
                  <a:cubicBezTo>
                    <a:pt x="2100" y="1225"/>
                    <a:pt x="2104" y="1210"/>
                    <a:pt x="2115" y="1192"/>
                  </a:cubicBezTo>
                  <a:cubicBezTo>
                    <a:pt x="1727" y="994"/>
                    <a:pt x="1286" y="776"/>
                    <a:pt x="913" y="566"/>
                  </a:cubicBezTo>
                  <a:cubicBezTo>
                    <a:pt x="567" y="370"/>
                    <a:pt x="292" y="178"/>
                    <a:pt x="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3993;p72">
              <a:extLst>
                <a:ext uri="{FF2B5EF4-FFF2-40B4-BE49-F238E27FC236}">
                  <a16:creationId xmlns:a16="http://schemas.microsoft.com/office/drawing/2014/main" id="{66184267-C880-83E6-DD6C-8089D7CA6953}"/>
                </a:ext>
              </a:extLst>
            </p:cNvPr>
            <p:cNvSpPr/>
            <p:nvPr/>
          </p:nvSpPr>
          <p:spPr>
            <a:xfrm>
              <a:off x="2294967" y="5232873"/>
              <a:ext cx="161071" cy="131399"/>
            </a:xfrm>
            <a:custGeom>
              <a:avLst/>
              <a:gdLst/>
              <a:ahLst/>
              <a:cxnLst/>
              <a:rect l="l" t="t" r="r" b="b"/>
              <a:pathLst>
                <a:path w="3143" h="2564" extrusionOk="0">
                  <a:moveTo>
                    <a:pt x="3106" y="1"/>
                  </a:moveTo>
                  <a:cubicBezTo>
                    <a:pt x="3101" y="1"/>
                    <a:pt x="3096" y="2"/>
                    <a:pt x="3091" y="5"/>
                  </a:cubicBezTo>
                  <a:cubicBezTo>
                    <a:pt x="2512" y="300"/>
                    <a:pt x="1912" y="682"/>
                    <a:pt x="1400" y="1082"/>
                  </a:cubicBezTo>
                  <a:cubicBezTo>
                    <a:pt x="902" y="1472"/>
                    <a:pt x="333" y="1950"/>
                    <a:pt x="14" y="2505"/>
                  </a:cubicBezTo>
                  <a:cubicBezTo>
                    <a:pt x="0" y="2529"/>
                    <a:pt x="39" y="2563"/>
                    <a:pt x="67" y="2563"/>
                  </a:cubicBezTo>
                  <a:cubicBezTo>
                    <a:pt x="76" y="2563"/>
                    <a:pt x="83" y="2560"/>
                    <a:pt x="88" y="2553"/>
                  </a:cubicBezTo>
                  <a:cubicBezTo>
                    <a:pt x="260" y="2266"/>
                    <a:pt x="476" y="2030"/>
                    <a:pt x="713" y="1792"/>
                  </a:cubicBezTo>
                  <a:cubicBezTo>
                    <a:pt x="931" y="1576"/>
                    <a:pt x="1224" y="1378"/>
                    <a:pt x="1466" y="1188"/>
                  </a:cubicBezTo>
                  <a:cubicBezTo>
                    <a:pt x="1994" y="774"/>
                    <a:pt x="2585" y="455"/>
                    <a:pt x="3119" y="52"/>
                  </a:cubicBezTo>
                  <a:cubicBezTo>
                    <a:pt x="3142" y="34"/>
                    <a:pt x="3129" y="1"/>
                    <a:pt x="3106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3994;p72">
              <a:extLst>
                <a:ext uri="{FF2B5EF4-FFF2-40B4-BE49-F238E27FC236}">
                  <a16:creationId xmlns:a16="http://schemas.microsoft.com/office/drawing/2014/main" id="{00D03F57-454E-0B96-E6F4-A407C447D3EC}"/>
                </a:ext>
              </a:extLst>
            </p:cNvPr>
            <p:cNvSpPr/>
            <p:nvPr/>
          </p:nvSpPr>
          <p:spPr>
            <a:xfrm>
              <a:off x="2127542" y="5139142"/>
              <a:ext cx="161071" cy="131399"/>
            </a:xfrm>
            <a:custGeom>
              <a:avLst/>
              <a:gdLst/>
              <a:ahLst/>
              <a:cxnLst/>
              <a:rect l="l" t="t" r="r" b="b"/>
              <a:pathLst>
                <a:path w="3143" h="2564" extrusionOk="0">
                  <a:moveTo>
                    <a:pt x="3104" y="1"/>
                  </a:moveTo>
                  <a:cubicBezTo>
                    <a:pt x="3100" y="1"/>
                    <a:pt x="3095" y="2"/>
                    <a:pt x="3090" y="4"/>
                  </a:cubicBezTo>
                  <a:cubicBezTo>
                    <a:pt x="2510" y="302"/>
                    <a:pt x="1911" y="682"/>
                    <a:pt x="1399" y="1082"/>
                  </a:cubicBezTo>
                  <a:cubicBezTo>
                    <a:pt x="900" y="1472"/>
                    <a:pt x="333" y="1952"/>
                    <a:pt x="14" y="2505"/>
                  </a:cubicBezTo>
                  <a:cubicBezTo>
                    <a:pt x="0" y="2530"/>
                    <a:pt x="39" y="2563"/>
                    <a:pt x="66" y="2563"/>
                  </a:cubicBezTo>
                  <a:cubicBezTo>
                    <a:pt x="75" y="2563"/>
                    <a:pt x="82" y="2560"/>
                    <a:pt x="86" y="2553"/>
                  </a:cubicBezTo>
                  <a:cubicBezTo>
                    <a:pt x="259" y="2267"/>
                    <a:pt x="476" y="2030"/>
                    <a:pt x="712" y="1794"/>
                  </a:cubicBezTo>
                  <a:cubicBezTo>
                    <a:pt x="929" y="1576"/>
                    <a:pt x="1224" y="1378"/>
                    <a:pt x="1466" y="1188"/>
                  </a:cubicBezTo>
                  <a:cubicBezTo>
                    <a:pt x="1993" y="774"/>
                    <a:pt x="2585" y="455"/>
                    <a:pt x="3119" y="52"/>
                  </a:cubicBezTo>
                  <a:cubicBezTo>
                    <a:pt x="3142" y="35"/>
                    <a:pt x="3129" y="1"/>
                    <a:pt x="3104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3995;p72">
              <a:extLst>
                <a:ext uri="{FF2B5EF4-FFF2-40B4-BE49-F238E27FC236}">
                  <a16:creationId xmlns:a16="http://schemas.microsoft.com/office/drawing/2014/main" id="{94151CE4-1147-55C6-3088-E421A0D31EC3}"/>
                </a:ext>
              </a:extLst>
            </p:cNvPr>
            <p:cNvSpPr/>
            <p:nvPr/>
          </p:nvSpPr>
          <p:spPr>
            <a:xfrm>
              <a:off x="2255199" y="5353305"/>
              <a:ext cx="50735" cy="82150"/>
            </a:xfrm>
            <a:custGeom>
              <a:avLst/>
              <a:gdLst/>
              <a:ahLst/>
              <a:cxnLst/>
              <a:rect l="l" t="t" r="r" b="b"/>
              <a:pathLst>
                <a:path w="990" h="1603" extrusionOk="0">
                  <a:moveTo>
                    <a:pt x="513" y="0"/>
                  </a:moveTo>
                  <a:cubicBezTo>
                    <a:pt x="513" y="0"/>
                    <a:pt x="261" y="296"/>
                    <a:pt x="145" y="584"/>
                  </a:cubicBezTo>
                  <a:cubicBezTo>
                    <a:pt x="1" y="940"/>
                    <a:pt x="36" y="1305"/>
                    <a:pt x="36" y="1305"/>
                  </a:cubicBezTo>
                  <a:lnTo>
                    <a:pt x="528" y="1602"/>
                  </a:lnTo>
                  <a:cubicBezTo>
                    <a:pt x="528" y="1602"/>
                    <a:pt x="514" y="1244"/>
                    <a:pt x="657" y="860"/>
                  </a:cubicBezTo>
                  <a:cubicBezTo>
                    <a:pt x="824" y="410"/>
                    <a:pt x="990" y="267"/>
                    <a:pt x="990" y="26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3996;p72">
              <a:extLst>
                <a:ext uri="{FF2B5EF4-FFF2-40B4-BE49-F238E27FC236}">
                  <a16:creationId xmlns:a16="http://schemas.microsoft.com/office/drawing/2014/main" id="{57802B27-F576-6263-BE55-7A42EAB41C6D}"/>
                </a:ext>
              </a:extLst>
            </p:cNvPr>
            <p:cNvSpPr/>
            <p:nvPr/>
          </p:nvSpPr>
          <p:spPr>
            <a:xfrm>
              <a:off x="2223067" y="5253270"/>
              <a:ext cx="145748" cy="88504"/>
            </a:xfrm>
            <a:custGeom>
              <a:avLst/>
              <a:gdLst/>
              <a:ahLst/>
              <a:cxnLst/>
              <a:rect l="l" t="t" r="r" b="b"/>
              <a:pathLst>
                <a:path w="2844" h="1727" extrusionOk="0">
                  <a:moveTo>
                    <a:pt x="2843" y="1"/>
                  </a:moveTo>
                  <a:cubicBezTo>
                    <a:pt x="2843" y="1"/>
                    <a:pt x="1718" y="267"/>
                    <a:pt x="1190" y="559"/>
                  </a:cubicBezTo>
                  <a:cubicBezTo>
                    <a:pt x="571" y="900"/>
                    <a:pt x="116" y="1239"/>
                    <a:pt x="1" y="1436"/>
                  </a:cubicBezTo>
                  <a:cubicBezTo>
                    <a:pt x="223" y="1609"/>
                    <a:pt x="496" y="1727"/>
                    <a:pt x="496" y="1727"/>
                  </a:cubicBezTo>
                  <a:cubicBezTo>
                    <a:pt x="496" y="1727"/>
                    <a:pt x="875" y="1278"/>
                    <a:pt x="1377" y="900"/>
                  </a:cubicBezTo>
                  <a:cubicBezTo>
                    <a:pt x="1880" y="522"/>
                    <a:pt x="2843" y="1"/>
                    <a:pt x="284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3997;p72">
              <a:extLst>
                <a:ext uri="{FF2B5EF4-FFF2-40B4-BE49-F238E27FC236}">
                  <a16:creationId xmlns:a16="http://schemas.microsoft.com/office/drawing/2014/main" id="{F04D7F14-2E14-E731-E632-FD5CCEFD5B9D}"/>
                </a:ext>
              </a:extLst>
            </p:cNvPr>
            <p:cNvSpPr/>
            <p:nvPr/>
          </p:nvSpPr>
          <p:spPr>
            <a:xfrm>
              <a:off x="2171461" y="5188391"/>
              <a:ext cx="83790" cy="121662"/>
            </a:xfrm>
            <a:custGeom>
              <a:avLst/>
              <a:gdLst/>
              <a:ahLst/>
              <a:cxnLst/>
              <a:rect l="l" t="t" r="r" b="b"/>
              <a:pathLst>
                <a:path w="1635" h="2374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635" y="0"/>
                    <a:pt x="1254" y="230"/>
                    <a:pt x="931" y="636"/>
                  </a:cubicBezTo>
                  <a:cubicBezTo>
                    <a:pt x="350" y="1365"/>
                    <a:pt x="0" y="2130"/>
                    <a:pt x="0" y="2130"/>
                  </a:cubicBezTo>
                  <a:cubicBezTo>
                    <a:pt x="0" y="2130"/>
                    <a:pt x="246" y="2275"/>
                    <a:pt x="445" y="2373"/>
                  </a:cubicBezTo>
                  <a:cubicBezTo>
                    <a:pt x="503" y="2150"/>
                    <a:pt x="676" y="1716"/>
                    <a:pt x="859" y="1306"/>
                  </a:cubicBezTo>
                  <a:cubicBezTo>
                    <a:pt x="1207" y="526"/>
                    <a:pt x="1635" y="0"/>
                    <a:pt x="1635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3998;p72">
              <a:extLst>
                <a:ext uri="{FF2B5EF4-FFF2-40B4-BE49-F238E27FC236}">
                  <a16:creationId xmlns:a16="http://schemas.microsoft.com/office/drawing/2014/main" id="{5BA66D0A-C096-91A9-3E09-58B88DBE3066}"/>
                </a:ext>
              </a:extLst>
            </p:cNvPr>
            <p:cNvSpPr/>
            <p:nvPr/>
          </p:nvSpPr>
          <p:spPr>
            <a:xfrm>
              <a:off x="2262835" y="5153542"/>
              <a:ext cx="103264" cy="54425"/>
            </a:xfrm>
            <a:custGeom>
              <a:avLst/>
              <a:gdLst/>
              <a:ahLst/>
              <a:cxnLst/>
              <a:rect l="l" t="t" r="r" b="b"/>
              <a:pathLst>
                <a:path w="2015" h="1062" extrusionOk="0">
                  <a:moveTo>
                    <a:pt x="526" y="1"/>
                  </a:moveTo>
                  <a:cubicBezTo>
                    <a:pt x="525" y="1"/>
                    <a:pt x="0" y="289"/>
                    <a:pt x="404" y="587"/>
                  </a:cubicBezTo>
                  <a:cubicBezTo>
                    <a:pt x="809" y="885"/>
                    <a:pt x="1283" y="1062"/>
                    <a:pt x="1795" y="1062"/>
                  </a:cubicBezTo>
                  <a:cubicBezTo>
                    <a:pt x="1841" y="1062"/>
                    <a:pt x="1887" y="1060"/>
                    <a:pt x="1934" y="1057"/>
                  </a:cubicBezTo>
                  <a:cubicBezTo>
                    <a:pt x="1990" y="1054"/>
                    <a:pt x="2015" y="979"/>
                    <a:pt x="1963" y="947"/>
                  </a:cubicBezTo>
                  <a:cubicBezTo>
                    <a:pt x="1399" y="593"/>
                    <a:pt x="816" y="199"/>
                    <a:pt x="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3999;p72">
              <a:extLst>
                <a:ext uri="{FF2B5EF4-FFF2-40B4-BE49-F238E27FC236}">
                  <a16:creationId xmlns:a16="http://schemas.microsoft.com/office/drawing/2014/main" id="{964AC29F-A13F-C0C6-FC4A-A7629009AD88}"/>
                </a:ext>
              </a:extLst>
            </p:cNvPr>
            <p:cNvSpPr/>
            <p:nvPr/>
          </p:nvSpPr>
          <p:spPr>
            <a:xfrm>
              <a:off x="2364869" y="4954702"/>
              <a:ext cx="264130" cy="76051"/>
            </a:xfrm>
            <a:custGeom>
              <a:avLst/>
              <a:gdLst/>
              <a:ahLst/>
              <a:cxnLst/>
              <a:rect l="l" t="t" r="r" b="b"/>
              <a:pathLst>
                <a:path w="5154" h="1484" extrusionOk="0">
                  <a:moveTo>
                    <a:pt x="2561" y="1"/>
                  </a:moveTo>
                  <a:cubicBezTo>
                    <a:pt x="2561" y="1"/>
                    <a:pt x="1982" y="224"/>
                    <a:pt x="1398" y="516"/>
                  </a:cubicBezTo>
                  <a:cubicBezTo>
                    <a:pt x="841" y="792"/>
                    <a:pt x="214" y="1155"/>
                    <a:pt x="1" y="1411"/>
                  </a:cubicBezTo>
                  <a:cubicBezTo>
                    <a:pt x="98" y="1461"/>
                    <a:pt x="213" y="1482"/>
                    <a:pt x="344" y="1482"/>
                  </a:cubicBezTo>
                  <a:cubicBezTo>
                    <a:pt x="844" y="1482"/>
                    <a:pt x="1590" y="1189"/>
                    <a:pt x="2549" y="1120"/>
                  </a:cubicBezTo>
                  <a:cubicBezTo>
                    <a:pt x="2722" y="1107"/>
                    <a:pt x="2888" y="1099"/>
                    <a:pt x="3054" y="1099"/>
                  </a:cubicBezTo>
                  <a:cubicBezTo>
                    <a:pt x="3344" y="1099"/>
                    <a:pt x="3632" y="1124"/>
                    <a:pt x="3952" y="1192"/>
                  </a:cubicBezTo>
                  <a:cubicBezTo>
                    <a:pt x="4625" y="1336"/>
                    <a:pt x="5154" y="1483"/>
                    <a:pt x="5154" y="1483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4000;p72">
              <a:extLst>
                <a:ext uri="{FF2B5EF4-FFF2-40B4-BE49-F238E27FC236}">
                  <a16:creationId xmlns:a16="http://schemas.microsoft.com/office/drawing/2014/main" id="{F31EA1F5-B360-C285-B943-F86B3FA9A8D6}"/>
                </a:ext>
              </a:extLst>
            </p:cNvPr>
            <p:cNvSpPr/>
            <p:nvPr/>
          </p:nvSpPr>
          <p:spPr>
            <a:xfrm>
              <a:off x="2479048" y="4966797"/>
              <a:ext cx="50889" cy="25931"/>
            </a:xfrm>
            <a:custGeom>
              <a:avLst/>
              <a:gdLst/>
              <a:ahLst/>
              <a:cxnLst/>
              <a:rect l="l" t="t" r="r" b="b"/>
              <a:pathLst>
                <a:path w="993" h="506" extrusionOk="0">
                  <a:moveTo>
                    <a:pt x="237" y="1"/>
                  </a:moveTo>
                  <a:cubicBezTo>
                    <a:pt x="193" y="1"/>
                    <a:pt x="148" y="9"/>
                    <a:pt x="103" y="27"/>
                  </a:cubicBezTo>
                  <a:cubicBezTo>
                    <a:pt x="93" y="30"/>
                    <a:pt x="21" y="91"/>
                    <a:pt x="19" y="122"/>
                  </a:cubicBezTo>
                  <a:cubicBezTo>
                    <a:pt x="1" y="162"/>
                    <a:pt x="11" y="208"/>
                    <a:pt x="73" y="246"/>
                  </a:cubicBezTo>
                  <a:cubicBezTo>
                    <a:pt x="178" y="312"/>
                    <a:pt x="760" y="505"/>
                    <a:pt x="873" y="505"/>
                  </a:cubicBezTo>
                  <a:cubicBezTo>
                    <a:pt x="993" y="505"/>
                    <a:pt x="967" y="450"/>
                    <a:pt x="922" y="396"/>
                  </a:cubicBezTo>
                  <a:cubicBezTo>
                    <a:pt x="825" y="275"/>
                    <a:pt x="666" y="179"/>
                    <a:pt x="548" y="107"/>
                  </a:cubicBezTo>
                  <a:cubicBezTo>
                    <a:pt x="452" y="49"/>
                    <a:pt x="346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4001;p72">
              <a:extLst>
                <a:ext uri="{FF2B5EF4-FFF2-40B4-BE49-F238E27FC236}">
                  <a16:creationId xmlns:a16="http://schemas.microsoft.com/office/drawing/2014/main" id="{952416E0-AEC2-D04C-392F-215643E30DC1}"/>
                </a:ext>
              </a:extLst>
            </p:cNvPr>
            <p:cNvSpPr/>
            <p:nvPr/>
          </p:nvSpPr>
          <p:spPr>
            <a:xfrm>
              <a:off x="2453219" y="5200690"/>
              <a:ext cx="213343" cy="156869"/>
            </a:xfrm>
            <a:custGeom>
              <a:avLst/>
              <a:gdLst/>
              <a:ahLst/>
              <a:cxnLst/>
              <a:rect l="l" t="t" r="r" b="b"/>
              <a:pathLst>
                <a:path w="4163" h="3061" extrusionOk="0">
                  <a:moveTo>
                    <a:pt x="4163" y="1"/>
                  </a:moveTo>
                  <a:cubicBezTo>
                    <a:pt x="4163" y="1"/>
                    <a:pt x="3689" y="180"/>
                    <a:pt x="2387" y="862"/>
                  </a:cubicBezTo>
                  <a:cubicBezTo>
                    <a:pt x="1357" y="1402"/>
                    <a:pt x="925" y="1623"/>
                    <a:pt x="0" y="2445"/>
                  </a:cubicBezTo>
                  <a:cubicBezTo>
                    <a:pt x="290" y="2544"/>
                    <a:pt x="328" y="3061"/>
                    <a:pt x="328" y="3061"/>
                  </a:cubicBezTo>
                  <a:cubicBezTo>
                    <a:pt x="328" y="3061"/>
                    <a:pt x="2873" y="1591"/>
                    <a:pt x="3856" y="1040"/>
                  </a:cubicBezTo>
                  <a:cubicBezTo>
                    <a:pt x="3885" y="663"/>
                    <a:pt x="3957" y="363"/>
                    <a:pt x="416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4002;p72">
              <a:extLst>
                <a:ext uri="{FF2B5EF4-FFF2-40B4-BE49-F238E27FC236}">
                  <a16:creationId xmlns:a16="http://schemas.microsoft.com/office/drawing/2014/main" id="{6651C03E-9775-4EE7-F0F6-FF1FDF59FB33}"/>
                </a:ext>
              </a:extLst>
            </p:cNvPr>
            <p:cNvSpPr/>
            <p:nvPr/>
          </p:nvSpPr>
          <p:spPr>
            <a:xfrm>
              <a:off x="2538136" y="5231592"/>
              <a:ext cx="9071" cy="84251"/>
            </a:xfrm>
            <a:custGeom>
              <a:avLst/>
              <a:gdLst/>
              <a:ahLst/>
              <a:cxnLst/>
              <a:rect l="l" t="t" r="r" b="b"/>
              <a:pathLst>
                <a:path w="177" h="1644" extrusionOk="0">
                  <a:moveTo>
                    <a:pt x="51" y="0"/>
                  </a:moveTo>
                  <a:lnTo>
                    <a:pt x="1" y="13"/>
                  </a:lnTo>
                  <a:lnTo>
                    <a:pt x="85" y="1644"/>
                  </a:lnTo>
                  <a:lnTo>
                    <a:pt x="177" y="159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4003;p72">
              <a:extLst>
                <a:ext uri="{FF2B5EF4-FFF2-40B4-BE49-F238E27FC236}">
                  <a16:creationId xmlns:a16="http://schemas.microsoft.com/office/drawing/2014/main" id="{602FA960-1D0D-BF48-AC58-AAB850F2C3F8}"/>
                </a:ext>
              </a:extLst>
            </p:cNvPr>
            <p:cNvSpPr/>
            <p:nvPr/>
          </p:nvSpPr>
          <p:spPr>
            <a:xfrm>
              <a:off x="2643193" y="5164714"/>
              <a:ext cx="28955" cy="17885"/>
            </a:xfrm>
            <a:custGeom>
              <a:avLst/>
              <a:gdLst/>
              <a:ahLst/>
              <a:cxnLst/>
              <a:rect l="l" t="t" r="r" b="b"/>
              <a:pathLst>
                <a:path w="565" h="349" extrusionOk="0">
                  <a:moveTo>
                    <a:pt x="464" y="0"/>
                  </a:moveTo>
                  <a:cubicBezTo>
                    <a:pt x="427" y="0"/>
                    <a:pt x="378" y="16"/>
                    <a:pt x="318" y="39"/>
                  </a:cubicBezTo>
                  <a:cubicBezTo>
                    <a:pt x="221" y="76"/>
                    <a:pt x="0" y="175"/>
                    <a:pt x="57" y="295"/>
                  </a:cubicBezTo>
                  <a:cubicBezTo>
                    <a:pt x="76" y="334"/>
                    <a:pt x="104" y="348"/>
                    <a:pt x="137" y="348"/>
                  </a:cubicBezTo>
                  <a:cubicBezTo>
                    <a:pt x="206" y="348"/>
                    <a:pt x="297" y="286"/>
                    <a:pt x="374" y="246"/>
                  </a:cubicBezTo>
                  <a:cubicBezTo>
                    <a:pt x="424" y="220"/>
                    <a:pt x="565" y="148"/>
                    <a:pt x="534" y="48"/>
                  </a:cubicBezTo>
                  <a:cubicBezTo>
                    <a:pt x="523" y="14"/>
                    <a:pt x="500" y="0"/>
                    <a:pt x="46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4004;p72">
              <a:extLst>
                <a:ext uri="{FF2B5EF4-FFF2-40B4-BE49-F238E27FC236}">
                  <a16:creationId xmlns:a16="http://schemas.microsoft.com/office/drawing/2014/main" id="{FFC82469-3789-F884-4EA7-9056EE793FBE}"/>
                </a:ext>
              </a:extLst>
            </p:cNvPr>
            <p:cNvSpPr/>
            <p:nvPr/>
          </p:nvSpPr>
          <p:spPr>
            <a:xfrm>
              <a:off x="2515024" y="5207045"/>
              <a:ext cx="54886" cy="51555"/>
            </a:xfrm>
            <a:custGeom>
              <a:avLst/>
              <a:gdLst/>
              <a:ahLst/>
              <a:cxnLst/>
              <a:rect l="l" t="t" r="r" b="b"/>
              <a:pathLst>
                <a:path w="1071" h="1006" extrusionOk="0">
                  <a:moveTo>
                    <a:pt x="120" y="0"/>
                  </a:moveTo>
                  <a:cubicBezTo>
                    <a:pt x="92" y="0"/>
                    <a:pt x="63" y="11"/>
                    <a:pt x="31" y="38"/>
                  </a:cubicBezTo>
                  <a:cubicBezTo>
                    <a:pt x="21" y="47"/>
                    <a:pt x="12" y="58"/>
                    <a:pt x="1" y="69"/>
                  </a:cubicBezTo>
                  <a:cubicBezTo>
                    <a:pt x="133" y="119"/>
                    <a:pt x="473" y="320"/>
                    <a:pt x="665" y="504"/>
                  </a:cubicBezTo>
                  <a:cubicBezTo>
                    <a:pt x="838" y="671"/>
                    <a:pt x="921" y="863"/>
                    <a:pt x="881" y="1005"/>
                  </a:cubicBezTo>
                  <a:cubicBezTo>
                    <a:pt x="1053" y="984"/>
                    <a:pt x="1071" y="837"/>
                    <a:pt x="962" y="619"/>
                  </a:cubicBezTo>
                  <a:cubicBezTo>
                    <a:pt x="829" y="357"/>
                    <a:pt x="513" y="177"/>
                    <a:pt x="294" y="73"/>
                  </a:cubicBezTo>
                  <a:cubicBezTo>
                    <a:pt x="231" y="43"/>
                    <a:pt x="177" y="0"/>
                    <a:pt x="120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4005;p72">
              <a:extLst>
                <a:ext uri="{FF2B5EF4-FFF2-40B4-BE49-F238E27FC236}">
                  <a16:creationId xmlns:a16="http://schemas.microsoft.com/office/drawing/2014/main" id="{94A1433E-AD8F-F1AD-D2A6-5E6B987ECB09}"/>
                </a:ext>
              </a:extLst>
            </p:cNvPr>
            <p:cNvSpPr/>
            <p:nvPr/>
          </p:nvSpPr>
          <p:spPr>
            <a:xfrm>
              <a:off x="2507490" y="5210530"/>
              <a:ext cx="54732" cy="48173"/>
            </a:xfrm>
            <a:custGeom>
              <a:avLst/>
              <a:gdLst/>
              <a:ahLst/>
              <a:cxnLst/>
              <a:rect l="l" t="t" r="r" b="b"/>
              <a:pathLst>
                <a:path w="1068" h="940" extrusionOk="0">
                  <a:moveTo>
                    <a:pt x="148" y="1"/>
                  </a:moveTo>
                  <a:cubicBezTo>
                    <a:pt x="97" y="56"/>
                    <a:pt x="56" y="128"/>
                    <a:pt x="39" y="209"/>
                  </a:cubicBezTo>
                  <a:cubicBezTo>
                    <a:pt x="1" y="390"/>
                    <a:pt x="79" y="609"/>
                    <a:pt x="404" y="762"/>
                  </a:cubicBezTo>
                  <a:cubicBezTo>
                    <a:pt x="665" y="887"/>
                    <a:pt x="855" y="940"/>
                    <a:pt x="981" y="940"/>
                  </a:cubicBezTo>
                  <a:cubicBezTo>
                    <a:pt x="998" y="940"/>
                    <a:pt x="1013" y="939"/>
                    <a:pt x="1028" y="937"/>
                  </a:cubicBezTo>
                  <a:cubicBezTo>
                    <a:pt x="1068" y="795"/>
                    <a:pt x="985" y="603"/>
                    <a:pt x="812" y="436"/>
                  </a:cubicBezTo>
                  <a:cubicBezTo>
                    <a:pt x="620" y="252"/>
                    <a:pt x="280" y="51"/>
                    <a:pt x="148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4006;p72">
              <a:extLst>
                <a:ext uri="{FF2B5EF4-FFF2-40B4-BE49-F238E27FC236}">
                  <a16:creationId xmlns:a16="http://schemas.microsoft.com/office/drawing/2014/main" id="{01A9D3C6-5479-FB84-22B6-C0A4BA2DE754}"/>
                </a:ext>
              </a:extLst>
            </p:cNvPr>
            <p:cNvSpPr/>
            <p:nvPr/>
          </p:nvSpPr>
          <p:spPr>
            <a:xfrm>
              <a:off x="2452194" y="5256499"/>
              <a:ext cx="213292" cy="128682"/>
            </a:xfrm>
            <a:custGeom>
              <a:avLst/>
              <a:gdLst/>
              <a:ahLst/>
              <a:cxnLst/>
              <a:rect l="l" t="t" r="r" b="b"/>
              <a:pathLst>
                <a:path w="4162" h="2511" extrusionOk="0">
                  <a:moveTo>
                    <a:pt x="4092" y="0"/>
                  </a:moveTo>
                  <a:lnTo>
                    <a:pt x="46" y="2292"/>
                  </a:lnTo>
                  <a:lnTo>
                    <a:pt x="0" y="2510"/>
                  </a:lnTo>
                  <a:lnTo>
                    <a:pt x="4161" y="132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4007;p72">
              <a:extLst>
                <a:ext uri="{FF2B5EF4-FFF2-40B4-BE49-F238E27FC236}">
                  <a16:creationId xmlns:a16="http://schemas.microsoft.com/office/drawing/2014/main" id="{FB3E9B9B-3179-BE59-5C29-AEACF49C3291}"/>
                </a:ext>
              </a:extLst>
            </p:cNvPr>
            <p:cNvSpPr/>
            <p:nvPr/>
          </p:nvSpPr>
          <p:spPr>
            <a:xfrm>
              <a:off x="2520558" y="4959417"/>
              <a:ext cx="212728" cy="102597"/>
            </a:xfrm>
            <a:custGeom>
              <a:avLst/>
              <a:gdLst/>
              <a:ahLst/>
              <a:cxnLst/>
              <a:rect l="l" t="t" r="r" b="b"/>
              <a:pathLst>
                <a:path w="4151" h="2002" extrusionOk="0">
                  <a:moveTo>
                    <a:pt x="0" y="1"/>
                  </a:moveTo>
                  <a:lnTo>
                    <a:pt x="3349" y="1926"/>
                  </a:lnTo>
                  <a:lnTo>
                    <a:pt x="4150" y="2001"/>
                  </a:lnTo>
                  <a:lnTo>
                    <a:pt x="4150" y="2001"/>
                  </a:lnTo>
                  <a:lnTo>
                    <a:pt x="854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4008;p72">
              <a:extLst>
                <a:ext uri="{FF2B5EF4-FFF2-40B4-BE49-F238E27FC236}">
                  <a16:creationId xmlns:a16="http://schemas.microsoft.com/office/drawing/2014/main" id="{F43FFE02-4D0C-ECC2-9B3A-951ED3F388B5}"/>
                </a:ext>
              </a:extLst>
            </p:cNvPr>
            <p:cNvSpPr/>
            <p:nvPr/>
          </p:nvSpPr>
          <p:spPr>
            <a:xfrm>
              <a:off x="2299528" y="5426281"/>
              <a:ext cx="8866" cy="20448"/>
            </a:xfrm>
            <a:custGeom>
              <a:avLst/>
              <a:gdLst/>
              <a:ahLst/>
              <a:cxnLst/>
              <a:rect l="l" t="t" r="r" b="b"/>
              <a:pathLst>
                <a:path w="173" h="399" extrusionOk="0">
                  <a:moveTo>
                    <a:pt x="105" y="1"/>
                  </a:moveTo>
                  <a:cubicBezTo>
                    <a:pt x="100" y="1"/>
                    <a:pt x="95" y="3"/>
                    <a:pt x="91" y="7"/>
                  </a:cubicBezTo>
                  <a:cubicBezTo>
                    <a:pt x="0" y="91"/>
                    <a:pt x="56" y="287"/>
                    <a:pt x="106" y="381"/>
                  </a:cubicBezTo>
                  <a:cubicBezTo>
                    <a:pt x="112" y="392"/>
                    <a:pt x="126" y="399"/>
                    <a:pt x="139" y="399"/>
                  </a:cubicBezTo>
                  <a:cubicBezTo>
                    <a:pt x="152" y="399"/>
                    <a:pt x="164" y="392"/>
                    <a:pt x="164" y="375"/>
                  </a:cubicBezTo>
                  <a:cubicBezTo>
                    <a:pt x="172" y="261"/>
                    <a:pt x="148" y="135"/>
                    <a:pt x="131" y="23"/>
                  </a:cubicBezTo>
                  <a:cubicBezTo>
                    <a:pt x="129" y="11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4009;p72">
              <a:extLst>
                <a:ext uri="{FF2B5EF4-FFF2-40B4-BE49-F238E27FC236}">
                  <a16:creationId xmlns:a16="http://schemas.microsoft.com/office/drawing/2014/main" id="{D15898EA-F978-5C7C-DB99-E8C668B53513}"/>
                </a:ext>
              </a:extLst>
            </p:cNvPr>
            <p:cNvSpPr/>
            <p:nvPr/>
          </p:nvSpPr>
          <p:spPr>
            <a:xfrm>
              <a:off x="2312237" y="5437709"/>
              <a:ext cx="7790" cy="14452"/>
            </a:xfrm>
            <a:custGeom>
              <a:avLst/>
              <a:gdLst/>
              <a:ahLst/>
              <a:cxnLst/>
              <a:rect l="l" t="t" r="r" b="b"/>
              <a:pathLst>
                <a:path w="152" h="282" extrusionOk="0">
                  <a:moveTo>
                    <a:pt x="137" y="1"/>
                  </a:moveTo>
                  <a:cubicBezTo>
                    <a:pt x="132" y="1"/>
                    <a:pt x="126" y="3"/>
                    <a:pt x="122" y="7"/>
                  </a:cubicBezTo>
                  <a:cubicBezTo>
                    <a:pt x="73" y="72"/>
                    <a:pt x="5" y="173"/>
                    <a:pt x="1" y="254"/>
                  </a:cubicBezTo>
                  <a:cubicBezTo>
                    <a:pt x="1" y="268"/>
                    <a:pt x="15" y="281"/>
                    <a:pt x="29" y="281"/>
                  </a:cubicBezTo>
                  <a:cubicBezTo>
                    <a:pt x="33" y="281"/>
                    <a:pt x="37" y="280"/>
                    <a:pt x="41" y="277"/>
                  </a:cubicBezTo>
                  <a:cubicBezTo>
                    <a:pt x="113" y="225"/>
                    <a:pt x="146" y="103"/>
                    <a:pt x="151" y="15"/>
                  </a:cubicBezTo>
                  <a:cubicBezTo>
                    <a:pt x="152" y="5"/>
                    <a:pt x="145" y="1"/>
                    <a:pt x="137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4010;p72">
              <a:extLst>
                <a:ext uri="{FF2B5EF4-FFF2-40B4-BE49-F238E27FC236}">
                  <a16:creationId xmlns:a16="http://schemas.microsoft.com/office/drawing/2014/main" id="{836F3557-D29B-28AD-7784-D79457675075}"/>
                </a:ext>
              </a:extLst>
            </p:cNvPr>
            <p:cNvSpPr/>
            <p:nvPr/>
          </p:nvSpPr>
          <p:spPr>
            <a:xfrm>
              <a:off x="2631253" y="5234872"/>
              <a:ext cx="10352" cy="11633"/>
            </a:xfrm>
            <a:custGeom>
              <a:avLst/>
              <a:gdLst/>
              <a:ahLst/>
              <a:cxnLst/>
              <a:rect l="l" t="t" r="r" b="b"/>
              <a:pathLst>
                <a:path w="202" h="227" extrusionOk="0">
                  <a:moveTo>
                    <a:pt x="29" y="0"/>
                  </a:moveTo>
                  <a:cubicBezTo>
                    <a:pt x="15" y="0"/>
                    <a:pt x="0" y="17"/>
                    <a:pt x="3" y="33"/>
                  </a:cubicBezTo>
                  <a:cubicBezTo>
                    <a:pt x="16" y="108"/>
                    <a:pt x="85" y="226"/>
                    <a:pt x="170" y="226"/>
                  </a:cubicBezTo>
                  <a:cubicBezTo>
                    <a:pt x="186" y="226"/>
                    <a:pt x="201" y="209"/>
                    <a:pt x="195" y="192"/>
                  </a:cubicBezTo>
                  <a:cubicBezTo>
                    <a:pt x="183" y="156"/>
                    <a:pt x="158" y="142"/>
                    <a:pt x="131" y="114"/>
                  </a:cubicBezTo>
                  <a:cubicBezTo>
                    <a:pt x="98" y="82"/>
                    <a:pt x="74" y="44"/>
                    <a:pt x="45" y="8"/>
                  </a:cubicBezTo>
                  <a:cubicBezTo>
                    <a:pt x="40" y="3"/>
                    <a:pt x="35" y="0"/>
                    <a:pt x="2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4011;p72">
              <a:extLst>
                <a:ext uri="{FF2B5EF4-FFF2-40B4-BE49-F238E27FC236}">
                  <a16:creationId xmlns:a16="http://schemas.microsoft.com/office/drawing/2014/main" id="{633D03F1-BEA2-A825-CC4C-89749276CB7D}"/>
                </a:ext>
              </a:extLst>
            </p:cNvPr>
            <p:cNvSpPr/>
            <p:nvPr/>
          </p:nvSpPr>
          <p:spPr>
            <a:xfrm>
              <a:off x="2623053" y="5240714"/>
              <a:ext cx="7943" cy="16758"/>
            </a:xfrm>
            <a:custGeom>
              <a:avLst/>
              <a:gdLst/>
              <a:ahLst/>
              <a:cxnLst/>
              <a:rect l="l" t="t" r="r" b="b"/>
              <a:pathLst>
                <a:path w="155" h="327" extrusionOk="0">
                  <a:moveTo>
                    <a:pt x="119" y="1"/>
                  </a:moveTo>
                  <a:cubicBezTo>
                    <a:pt x="108" y="1"/>
                    <a:pt x="98" y="7"/>
                    <a:pt x="94" y="20"/>
                  </a:cubicBezTo>
                  <a:cubicBezTo>
                    <a:pt x="81" y="78"/>
                    <a:pt x="64" y="135"/>
                    <a:pt x="39" y="190"/>
                  </a:cubicBezTo>
                  <a:cubicBezTo>
                    <a:pt x="21" y="233"/>
                    <a:pt x="1" y="262"/>
                    <a:pt x="9" y="308"/>
                  </a:cubicBezTo>
                  <a:cubicBezTo>
                    <a:pt x="10" y="318"/>
                    <a:pt x="21" y="326"/>
                    <a:pt x="31" y="326"/>
                  </a:cubicBezTo>
                  <a:cubicBezTo>
                    <a:pt x="34" y="326"/>
                    <a:pt x="36" y="326"/>
                    <a:pt x="38" y="325"/>
                  </a:cubicBezTo>
                  <a:cubicBezTo>
                    <a:pt x="139" y="292"/>
                    <a:pt x="154" y="118"/>
                    <a:pt x="148" y="26"/>
                  </a:cubicBezTo>
                  <a:cubicBezTo>
                    <a:pt x="147" y="10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4012;p72">
              <a:extLst>
                <a:ext uri="{FF2B5EF4-FFF2-40B4-BE49-F238E27FC236}">
                  <a16:creationId xmlns:a16="http://schemas.microsoft.com/office/drawing/2014/main" id="{2D73329F-B959-00A6-AEE8-87C38293CB4F}"/>
                </a:ext>
              </a:extLst>
            </p:cNvPr>
            <p:cNvSpPr/>
            <p:nvPr/>
          </p:nvSpPr>
          <p:spPr>
            <a:xfrm>
              <a:off x="2456755" y="5341723"/>
              <a:ext cx="19987" cy="8097"/>
            </a:xfrm>
            <a:custGeom>
              <a:avLst/>
              <a:gdLst/>
              <a:ahLst/>
              <a:cxnLst/>
              <a:rect l="l" t="t" r="r" b="b"/>
              <a:pathLst>
                <a:path w="390" h="158" extrusionOk="0">
                  <a:moveTo>
                    <a:pt x="19" y="0"/>
                  </a:moveTo>
                  <a:cubicBezTo>
                    <a:pt x="15" y="0"/>
                    <a:pt x="11" y="0"/>
                    <a:pt x="6" y="1"/>
                  </a:cubicBezTo>
                  <a:cubicBezTo>
                    <a:pt x="3" y="1"/>
                    <a:pt x="0" y="4"/>
                    <a:pt x="0" y="8"/>
                  </a:cubicBezTo>
                  <a:cubicBezTo>
                    <a:pt x="35" y="109"/>
                    <a:pt x="196" y="158"/>
                    <a:pt x="310" y="158"/>
                  </a:cubicBezTo>
                  <a:cubicBezTo>
                    <a:pt x="331" y="158"/>
                    <a:pt x="351" y="156"/>
                    <a:pt x="368" y="153"/>
                  </a:cubicBezTo>
                  <a:cubicBezTo>
                    <a:pt x="385" y="150"/>
                    <a:pt x="390" y="123"/>
                    <a:pt x="374" y="116"/>
                  </a:cubicBezTo>
                  <a:cubicBezTo>
                    <a:pt x="313" y="88"/>
                    <a:pt x="250" y="74"/>
                    <a:pt x="187" y="53"/>
                  </a:cubicBezTo>
                  <a:cubicBezTo>
                    <a:pt x="136" y="34"/>
                    <a:pt x="76" y="0"/>
                    <a:pt x="1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4013;p72">
              <a:extLst>
                <a:ext uri="{FF2B5EF4-FFF2-40B4-BE49-F238E27FC236}">
                  <a16:creationId xmlns:a16="http://schemas.microsoft.com/office/drawing/2014/main" id="{9B5482D5-ED14-F67F-17B2-EC54A1DD6CD2}"/>
                </a:ext>
              </a:extLst>
            </p:cNvPr>
            <p:cNvSpPr/>
            <p:nvPr/>
          </p:nvSpPr>
          <p:spPr>
            <a:xfrm>
              <a:off x="2570986" y="5273205"/>
              <a:ext cx="10198" cy="17475"/>
            </a:xfrm>
            <a:custGeom>
              <a:avLst/>
              <a:gdLst/>
              <a:ahLst/>
              <a:cxnLst/>
              <a:rect l="l" t="t" r="r" b="b"/>
              <a:pathLst>
                <a:path w="199" h="341" extrusionOk="0">
                  <a:moveTo>
                    <a:pt x="174" y="0"/>
                  </a:moveTo>
                  <a:cubicBezTo>
                    <a:pt x="168" y="0"/>
                    <a:pt x="161" y="3"/>
                    <a:pt x="157" y="10"/>
                  </a:cubicBezTo>
                  <a:cubicBezTo>
                    <a:pt x="115" y="73"/>
                    <a:pt x="76" y="134"/>
                    <a:pt x="43" y="202"/>
                  </a:cubicBezTo>
                  <a:cubicBezTo>
                    <a:pt x="20" y="248"/>
                    <a:pt x="0" y="280"/>
                    <a:pt x="26" y="327"/>
                  </a:cubicBezTo>
                  <a:cubicBezTo>
                    <a:pt x="31" y="336"/>
                    <a:pt x="40" y="341"/>
                    <a:pt x="49" y="341"/>
                  </a:cubicBezTo>
                  <a:cubicBezTo>
                    <a:pt x="51" y="341"/>
                    <a:pt x="53" y="340"/>
                    <a:pt x="56" y="340"/>
                  </a:cubicBezTo>
                  <a:cubicBezTo>
                    <a:pt x="108" y="326"/>
                    <a:pt x="118" y="288"/>
                    <a:pt x="135" y="240"/>
                  </a:cubicBezTo>
                  <a:cubicBezTo>
                    <a:pt x="161" y="170"/>
                    <a:pt x="178" y="99"/>
                    <a:pt x="195" y="25"/>
                  </a:cubicBezTo>
                  <a:cubicBezTo>
                    <a:pt x="198" y="11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4014;p72">
              <a:extLst>
                <a:ext uri="{FF2B5EF4-FFF2-40B4-BE49-F238E27FC236}">
                  <a16:creationId xmlns:a16="http://schemas.microsoft.com/office/drawing/2014/main" id="{AD117A1A-E2E1-384A-565A-24DCC3C1EE45}"/>
                </a:ext>
              </a:extLst>
            </p:cNvPr>
            <p:cNvSpPr/>
            <p:nvPr/>
          </p:nvSpPr>
          <p:spPr>
            <a:xfrm>
              <a:off x="2526144" y="5303851"/>
              <a:ext cx="10403" cy="16707"/>
            </a:xfrm>
            <a:custGeom>
              <a:avLst/>
              <a:gdLst/>
              <a:ahLst/>
              <a:cxnLst/>
              <a:rect l="l" t="t" r="r" b="b"/>
              <a:pathLst>
                <a:path w="203" h="326" extrusionOk="0">
                  <a:moveTo>
                    <a:pt x="139" y="0"/>
                  </a:moveTo>
                  <a:cubicBezTo>
                    <a:pt x="133" y="0"/>
                    <a:pt x="126" y="5"/>
                    <a:pt x="124" y="10"/>
                  </a:cubicBezTo>
                  <a:cubicBezTo>
                    <a:pt x="106" y="55"/>
                    <a:pt x="98" y="101"/>
                    <a:pt x="81" y="143"/>
                  </a:cubicBezTo>
                  <a:cubicBezTo>
                    <a:pt x="61" y="193"/>
                    <a:pt x="34" y="235"/>
                    <a:pt x="11" y="283"/>
                  </a:cubicBezTo>
                  <a:cubicBezTo>
                    <a:pt x="1" y="302"/>
                    <a:pt x="15" y="325"/>
                    <a:pt x="35" y="325"/>
                  </a:cubicBezTo>
                  <a:cubicBezTo>
                    <a:pt x="39" y="325"/>
                    <a:pt x="44" y="324"/>
                    <a:pt x="49" y="321"/>
                  </a:cubicBezTo>
                  <a:cubicBezTo>
                    <a:pt x="146" y="261"/>
                    <a:pt x="202" y="113"/>
                    <a:pt x="150" y="7"/>
                  </a:cubicBezTo>
                  <a:cubicBezTo>
                    <a:pt x="148" y="2"/>
                    <a:pt x="144" y="0"/>
                    <a:pt x="13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4015;p72">
              <a:extLst>
                <a:ext uri="{FF2B5EF4-FFF2-40B4-BE49-F238E27FC236}">
                  <a16:creationId xmlns:a16="http://schemas.microsoft.com/office/drawing/2014/main" id="{FF167333-3995-0D09-5C4E-58D07DE4F72B}"/>
                </a:ext>
              </a:extLst>
            </p:cNvPr>
            <p:cNvSpPr/>
            <p:nvPr/>
          </p:nvSpPr>
          <p:spPr>
            <a:xfrm>
              <a:off x="2505543" y="5307695"/>
              <a:ext cx="12402" cy="9020"/>
            </a:xfrm>
            <a:custGeom>
              <a:avLst/>
              <a:gdLst/>
              <a:ahLst/>
              <a:cxnLst/>
              <a:rect l="l" t="t" r="r" b="b"/>
              <a:pathLst>
                <a:path w="242" h="176" extrusionOk="0">
                  <a:moveTo>
                    <a:pt x="20" y="1"/>
                  </a:moveTo>
                  <a:cubicBezTo>
                    <a:pt x="10" y="1"/>
                    <a:pt x="1" y="11"/>
                    <a:pt x="3" y="21"/>
                  </a:cubicBezTo>
                  <a:cubicBezTo>
                    <a:pt x="31" y="93"/>
                    <a:pt x="114" y="157"/>
                    <a:pt x="189" y="174"/>
                  </a:cubicBezTo>
                  <a:cubicBezTo>
                    <a:pt x="192" y="175"/>
                    <a:pt x="195" y="175"/>
                    <a:pt x="198" y="175"/>
                  </a:cubicBezTo>
                  <a:cubicBezTo>
                    <a:pt x="231" y="175"/>
                    <a:pt x="242" y="132"/>
                    <a:pt x="215" y="111"/>
                  </a:cubicBezTo>
                  <a:cubicBezTo>
                    <a:pt x="160" y="72"/>
                    <a:pt x="86" y="26"/>
                    <a:pt x="23" y="1"/>
                  </a:cubicBezTo>
                  <a:cubicBezTo>
                    <a:pt x="22" y="1"/>
                    <a:pt x="21" y="1"/>
                    <a:pt x="20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4016;p72">
              <a:extLst>
                <a:ext uri="{FF2B5EF4-FFF2-40B4-BE49-F238E27FC236}">
                  <a16:creationId xmlns:a16="http://schemas.microsoft.com/office/drawing/2014/main" id="{5A989ECA-F2F2-0A90-F45B-4986F87E4438}"/>
                </a:ext>
              </a:extLst>
            </p:cNvPr>
            <p:cNvSpPr/>
            <p:nvPr/>
          </p:nvSpPr>
          <p:spPr>
            <a:xfrm>
              <a:off x="2792426" y="5151954"/>
              <a:ext cx="8507" cy="18193"/>
            </a:xfrm>
            <a:custGeom>
              <a:avLst/>
              <a:gdLst/>
              <a:ahLst/>
              <a:cxnLst/>
              <a:rect l="l" t="t" r="r" b="b"/>
              <a:pathLst>
                <a:path w="166" h="355" extrusionOk="0">
                  <a:moveTo>
                    <a:pt x="77" y="0"/>
                  </a:moveTo>
                  <a:cubicBezTo>
                    <a:pt x="67" y="0"/>
                    <a:pt x="58" y="6"/>
                    <a:pt x="60" y="18"/>
                  </a:cubicBezTo>
                  <a:cubicBezTo>
                    <a:pt x="64" y="72"/>
                    <a:pt x="69" y="124"/>
                    <a:pt x="55" y="176"/>
                  </a:cubicBezTo>
                  <a:cubicBezTo>
                    <a:pt x="44" y="224"/>
                    <a:pt x="9" y="265"/>
                    <a:pt x="3" y="313"/>
                  </a:cubicBezTo>
                  <a:cubicBezTo>
                    <a:pt x="0" y="331"/>
                    <a:pt x="12" y="355"/>
                    <a:pt x="32" y="355"/>
                  </a:cubicBezTo>
                  <a:cubicBezTo>
                    <a:pt x="35" y="355"/>
                    <a:pt x="39" y="354"/>
                    <a:pt x="43" y="352"/>
                  </a:cubicBezTo>
                  <a:cubicBezTo>
                    <a:pt x="164" y="303"/>
                    <a:pt x="165" y="101"/>
                    <a:pt x="96" y="9"/>
                  </a:cubicBezTo>
                  <a:cubicBezTo>
                    <a:pt x="92" y="3"/>
                    <a:pt x="85" y="0"/>
                    <a:pt x="7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4017;p72">
              <a:extLst>
                <a:ext uri="{FF2B5EF4-FFF2-40B4-BE49-F238E27FC236}">
                  <a16:creationId xmlns:a16="http://schemas.microsoft.com/office/drawing/2014/main" id="{C25DF093-50F5-0E8E-ABC9-0439E4DF8260}"/>
                </a:ext>
              </a:extLst>
            </p:cNvPr>
            <p:cNvSpPr/>
            <p:nvPr/>
          </p:nvSpPr>
          <p:spPr>
            <a:xfrm>
              <a:off x="2776591" y="5147393"/>
              <a:ext cx="9430" cy="16092"/>
            </a:xfrm>
            <a:custGeom>
              <a:avLst/>
              <a:gdLst/>
              <a:ahLst/>
              <a:cxnLst/>
              <a:rect l="l" t="t" r="r" b="b"/>
              <a:pathLst>
                <a:path w="184" h="314" extrusionOk="0">
                  <a:moveTo>
                    <a:pt x="21" y="1"/>
                  </a:moveTo>
                  <a:cubicBezTo>
                    <a:pt x="10" y="1"/>
                    <a:pt x="1" y="13"/>
                    <a:pt x="7" y="24"/>
                  </a:cubicBezTo>
                  <a:cubicBezTo>
                    <a:pt x="54" y="113"/>
                    <a:pt x="70" y="192"/>
                    <a:pt x="82" y="290"/>
                  </a:cubicBezTo>
                  <a:cubicBezTo>
                    <a:pt x="84" y="303"/>
                    <a:pt x="96" y="314"/>
                    <a:pt x="108" y="314"/>
                  </a:cubicBezTo>
                  <a:cubicBezTo>
                    <a:pt x="115" y="314"/>
                    <a:pt x="122" y="310"/>
                    <a:pt x="126" y="302"/>
                  </a:cubicBezTo>
                  <a:cubicBezTo>
                    <a:pt x="183" y="198"/>
                    <a:pt x="131" y="57"/>
                    <a:pt x="28" y="3"/>
                  </a:cubicBezTo>
                  <a:cubicBezTo>
                    <a:pt x="26" y="2"/>
                    <a:pt x="23" y="1"/>
                    <a:pt x="21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4018;p72">
              <a:extLst>
                <a:ext uri="{FF2B5EF4-FFF2-40B4-BE49-F238E27FC236}">
                  <a16:creationId xmlns:a16="http://schemas.microsoft.com/office/drawing/2014/main" id="{3B41DC04-08FB-1A78-6B22-BF57AFADD0B6}"/>
                </a:ext>
              </a:extLst>
            </p:cNvPr>
            <p:cNvSpPr/>
            <p:nvPr/>
          </p:nvSpPr>
          <p:spPr>
            <a:xfrm>
              <a:off x="2778179" y="5082360"/>
              <a:ext cx="28801" cy="52119"/>
            </a:xfrm>
            <a:custGeom>
              <a:avLst/>
              <a:gdLst/>
              <a:ahLst/>
              <a:cxnLst/>
              <a:rect l="l" t="t" r="r" b="b"/>
              <a:pathLst>
                <a:path w="562" h="1017" extrusionOk="0">
                  <a:moveTo>
                    <a:pt x="227" y="1"/>
                  </a:moveTo>
                  <a:cubicBezTo>
                    <a:pt x="227" y="1"/>
                    <a:pt x="117" y="150"/>
                    <a:pt x="72" y="199"/>
                  </a:cubicBezTo>
                  <a:cubicBezTo>
                    <a:pt x="0" y="282"/>
                    <a:pt x="74" y="418"/>
                    <a:pt x="152" y="620"/>
                  </a:cubicBezTo>
                  <a:cubicBezTo>
                    <a:pt x="215" y="784"/>
                    <a:pt x="269" y="1016"/>
                    <a:pt x="355" y="1016"/>
                  </a:cubicBezTo>
                  <a:cubicBezTo>
                    <a:pt x="363" y="1016"/>
                    <a:pt x="372" y="1014"/>
                    <a:pt x="381" y="1010"/>
                  </a:cubicBezTo>
                  <a:cubicBezTo>
                    <a:pt x="471" y="965"/>
                    <a:pt x="561" y="853"/>
                    <a:pt x="561" y="853"/>
                  </a:cubicBezTo>
                  <a:cubicBezTo>
                    <a:pt x="561" y="853"/>
                    <a:pt x="503" y="579"/>
                    <a:pt x="420" y="347"/>
                  </a:cubicBezTo>
                  <a:cubicBezTo>
                    <a:pt x="338" y="117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4019;p72">
              <a:extLst>
                <a:ext uri="{FF2B5EF4-FFF2-40B4-BE49-F238E27FC236}">
                  <a16:creationId xmlns:a16="http://schemas.microsoft.com/office/drawing/2014/main" id="{82A2744D-C190-4C85-F548-6A7513341B8D}"/>
                </a:ext>
              </a:extLst>
            </p:cNvPr>
            <p:cNvSpPr/>
            <p:nvPr/>
          </p:nvSpPr>
          <p:spPr>
            <a:xfrm>
              <a:off x="2151679" y="5343158"/>
              <a:ext cx="71439" cy="65033"/>
            </a:xfrm>
            <a:custGeom>
              <a:avLst/>
              <a:gdLst/>
              <a:ahLst/>
              <a:cxnLst/>
              <a:rect l="l" t="t" r="r" b="b"/>
              <a:pathLst>
                <a:path w="1394" h="1269" extrusionOk="0">
                  <a:moveTo>
                    <a:pt x="0" y="0"/>
                  </a:moveTo>
                  <a:lnTo>
                    <a:pt x="0" y="463"/>
                  </a:lnTo>
                  <a:lnTo>
                    <a:pt x="1394" y="1268"/>
                  </a:lnTo>
                  <a:lnTo>
                    <a:pt x="1394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4" name="Google Shape;4020;p72">
            <a:extLst>
              <a:ext uri="{FF2B5EF4-FFF2-40B4-BE49-F238E27FC236}">
                <a16:creationId xmlns:a16="http://schemas.microsoft.com/office/drawing/2014/main" id="{8BF2C48A-D05F-8013-5466-E45E6E208BEF}"/>
              </a:ext>
            </a:extLst>
          </p:cNvPr>
          <p:cNvGrpSpPr/>
          <p:nvPr/>
        </p:nvGrpSpPr>
        <p:grpSpPr>
          <a:xfrm flipH="1">
            <a:off x="3421589" y="4494392"/>
            <a:ext cx="495290" cy="357116"/>
            <a:chOff x="2098484" y="4952499"/>
            <a:chExt cx="712750" cy="513909"/>
          </a:xfrm>
        </p:grpSpPr>
        <p:sp>
          <p:nvSpPr>
            <p:cNvPr id="1935" name="Google Shape;4021;p72">
              <a:extLst>
                <a:ext uri="{FF2B5EF4-FFF2-40B4-BE49-F238E27FC236}">
                  <a16:creationId xmlns:a16="http://schemas.microsoft.com/office/drawing/2014/main" id="{374F55DB-A2FF-96EE-17CC-C28912C02161}"/>
                </a:ext>
              </a:extLst>
            </p:cNvPr>
            <p:cNvSpPr/>
            <p:nvPr/>
          </p:nvSpPr>
          <p:spPr>
            <a:xfrm>
              <a:off x="2382088" y="5320609"/>
              <a:ext cx="78767" cy="64572"/>
            </a:xfrm>
            <a:custGeom>
              <a:avLst/>
              <a:gdLst/>
              <a:ahLst/>
              <a:cxnLst/>
              <a:rect l="l" t="t" r="r" b="b"/>
              <a:pathLst>
                <a:path w="1537" h="1260" extrusionOk="0">
                  <a:moveTo>
                    <a:pt x="589" y="0"/>
                  </a:moveTo>
                  <a:cubicBezTo>
                    <a:pt x="136" y="0"/>
                    <a:pt x="1" y="325"/>
                    <a:pt x="1" y="325"/>
                  </a:cubicBezTo>
                  <a:lnTo>
                    <a:pt x="1031" y="1066"/>
                  </a:lnTo>
                  <a:lnTo>
                    <a:pt x="1368" y="1259"/>
                  </a:lnTo>
                  <a:cubicBezTo>
                    <a:pt x="1368" y="1259"/>
                    <a:pt x="1537" y="925"/>
                    <a:pt x="1509" y="742"/>
                  </a:cubicBezTo>
                  <a:cubicBezTo>
                    <a:pt x="1483" y="562"/>
                    <a:pt x="1217" y="54"/>
                    <a:pt x="686" y="5"/>
                  </a:cubicBezTo>
                  <a:cubicBezTo>
                    <a:pt x="652" y="2"/>
                    <a:pt x="620" y="0"/>
                    <a:pt x="58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4022;p72">
              <a:extLst>
                <a:ext uri="{FF2B5EF4-FFF2-40B4-BE49-F238E27FC236}">
                  <a16:creationId xmlns:a16="http://schemas.microsoft.com/office/drawing/2014/main" id="{55DC08A1-4F29-1007-CD05-E6D59A37E05F}"/>
                </a:ext>
              </a:extLst>
            </p:cNvPr>
            <p:cNvSpPr/>
            <p:nvPr/>
          </p:nvSpPr>
          <p:spPr>
            <a:xfrm>
              <a:off x="2710276" y="5128739"/>
              <a:ext cx="78767" cy="65084"/>
            </a:xfrm>
            <a:custGeom>
              <a:avLst/>
              <a:gdLst/>
              <a:ahLst/>
              <a:cxnLst/>
              <a:rect l="l" t="t" r="r" b="b"/>
              <a:pathLst>
                <a:path w="1537" h="1270" extrusionOk="0">
                  <a:moveTo>
                    <a:pt x="589" y="0"/>
                  </a:moveTo>
                  <a:cubicBezTo>
                    <a:pt x="136" y="0"/>
                    <a:pt x="1" y="326"/>
                    <a:pt x="1" y="326"/>
                  </a:cubicBezTo>
                  <a:lnTo>
                    <a:pt x="1032" y="1068"/>
                  </a:lnTo>
                  <a:lnTo>
                    <a:pt x="1373" y="1270"/>
                  </a:lnTo>
                  <a:cubicBezTo>
                    <a:pt x="1373" y="1270"/>
                    <a:pt x="1537" y="927"/>
                    <a:pt x="1511" y="744"/>
                  </a:cubicBezTo>
                  <a:cubicBezTo>
                    <a:pt x="1485" y="563"/>
                    <a:pt x="1218" y="56"/>
                    <a:pt x="686" y="5"/>
                  </a:cubicBezTo>
                  <a:cubicBezTo>
                    <a:pt x="652" y="2"/>
                    <a:pt x="620" y="0"/>
                    <a:pt x="58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4023;p72">
              <a:extLst>
                <a:ext uri="{FF2B5EF4-FFF2-40B4-BE49-F238E27FC236}">
                  <a16:creationId xmlns:a16="http://schemas.microsoft.com/office/drawing/2014/main" id="{E6A44BDF-C88B-DE13-2509-FBF052FA9F1B}"/>
                </a:ext>
              </a:extLst>
            </p:cNvPr>
            <p:cNvSpPr/>
            <p:nvPr/>
          </p:nvSpPr>
          <p:spPr>
            <a:xfrm>
              <a:off x="2291021" y="5083436"/>
              <a:ext cx="40947" cy="42894"/>
            </a:xfrm>
            <a:custGeom>
              <a:avLst/>
              <a:gdLst/>
              <a:ahLst/>
              <a:cxnLst/>
              <a:rect l="l" t="t" r="r" b="b"/>
              <a:pathLst>
                <a:path w="799" h="837" extrusionOk="0">
                  <a:moveTo>
                    <a:pt x="138" y="0"/>
                  </a:moveTo>
                  <a:cubicBezTo>
                    <a:pt x="107" y="0"/>
                    <a:pt x="79" y="8"/>
                    <a:pt x="54" y="20"/>
                  </a:cubicBezTo>
                  <a:cubicBezTo>
                    <a:pt x="12" y="81"/>
                    <a:pt x="1" y="178"/>
                    <a:pt x="48" y="297"/>
                  </a:cubicBezTo>
                  <a:cubicBezTo>
                    <a:pt x="150" y="549"/>
                    <a:pt x="410" y="837"/>
                    <a:pt x="482" y="837"/>
                  </a:cubicBezTo>
                  <a:cubicBezTo>
                    <a:pt x="531" y="837"/>
                    <a:pt x="700" y="584"/>
                    <a:pt x="798" y="428"/>
                  </a:cubicBezTo>
                  <a:cubicBezTo>
                    <a:pt x="697" y="339"/>
                    <a:pt x="361" y="54"/>
                    <a:pt x="191" y="8"/>
                  </a:cubicBezTo>
                  <a:cubicBezTo>
                    <a:pt x="173" y="3"/>
                    <a:pt x="155" y="0"/>
                    <a:pt x="13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4024;p72">
              <a:extLst>
                <a:ext uri="{FF2B5EF4-FFF2-40B4-BE49-F238E27FC236}">
                  <a16:creationId xmlns:a16="http://schemas.microsoft.com/office/drawing/2014/main" id="{D8AB32ED-C207-4151-B959-86BCFFEBF887}"/>
                </a:ext>
              </a:extLst>
            </p:cNvPr>
            <p:cNvSpPr/>
            <p:nvPr/>
          </p:nvSpPr>
          <p:spPr>
            <a:xfrm>
              <a:off x="2293788" y="5078721"/>
              <a:ext cx="46328" cy="26649"/>
            </a:xfrm>
            <a:custGeom>
              <a:avLst/>
              <a:gdLst/>
              <a:ahLst/>
              <a:cxnLst/>
              <a:rect l="l" t="t" r="r" b="b"/>
              <a:pathLst>
                <a:path w="904" h="520" extrusionOk="0">
                  <a:moveTo>
                    <a:pt x="247" y="1"/>
                  </a:moveTo>
                  <a:cubicBezTo>
                    <a:pt x="145" y="1"/>
                    <a:pt x="39" y="53"/>
                    <a:pt x="0" y="112"/>
                  </a:cubicBezTo>
                  <a:cubicBezTo>
                    <a:pt x="25" y="100"/>
                    <a:pt x="53" y="92"/>
                    <a:pt x="84" y="92"/>
                  </a:cubicBezTo>
                  <a:cubicBezTo>
                    <a:pt x="101" y="92"/>
                    <a:pt x="119" y="95"/>
                    <a:pt x="137" y="100"/>
                  </a:cubicBezTo>
                  <a:cubicBezTo>
                    <a:pt x="307" y="146"/>
                    <a:pt x="643" y="431"/>
                    <a:pt x="744" y="520"/>
                  </a:cubicBezTo>
                  <a:cubicBezTo>
                    <a:pt x="790" y="448"/>
                    <a:pt x="903" y="374"/>
                    <a:pt x="903" y="374"/>
                  </a:cubicBezTo>
                  <a:cubicBezTo>
                    <a:pt x="903" y="374"/>
                    <a:pt x="540" y="119"/>
                    <a:pt x="355" y="24"/>
                  </a:cubicBezTo>
                  <a:cubicBezTo>
                    <a:pt x="322" y="8"/>
                    <a:pt x="285" y="1"/>
                    <a:pt x="247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4025;p72">
              <a:extLst>
                <a:ext uri="{FF2B5EF4-FFF2-40B4-BE49-F238E27FC236}">
                  <a16:creationId xmlns:a16="http://schemas.microsoft.com/office/drawing/2014/main" id="{FBD267DB-1DC6-0339-A210-F5FBE67E7A55}"/>
                </a:ext>
              </a:extLst>
            </p:cNvPr>
            <p:cNvSpPr/>
            <p:nvPr/>
          </p:nvSpPr>
          <p:spPr>
            <a:xfrm>
              <a:off x="2339809" y="5332601"/>
              <a:ext cx="101983" cy="133807"/>
            </a:xfrm>
            <a:custGeom>
              <a:avLst/>
              <a:gdLst/>
              <a:ahLst/>
              <a:cxnLst/>
              <a:rect l="l" t="t" r="r" b="b"/>
              <a:pathLst>
                <a:path w="1990" h="2611" extrusionOk="0">
                  <a:moveTo>
                    <a:pt x="1174" y="1"/>
                  </a:moveTo>
                  <a:cubicBezTo>
                    <a:pt x="1066" y="1"/>
                    <a:pt x="932" y="35"/>
                    <a:pt x="818" y="101"/>
                  </a:cubicBezTo>
                  <a:cubicBezTo>
                    <a:pt x="367" y="361"/>
                    <a:pt x="1" y="1059"/>
                    <a:pt x="1" y="1661"/>
                  </a:cubicBezTo>
                  <a:cubicBezTo>
                    <a:pt x="1" y="1792"/>
                    <a:pt x="19" y="1907"/>
                    <a:pt x="50" y="2005"/>
                  </a:cubicBezTo>
                  <a:cubicBezTo>
                    <a:pt x="61" y="2037"/>
                    <a:pt x="96" y="2120"/>
                    <a:pt x="117" y="2161"/>
                  </a:cubicBezTo>
                  <a:cubicBezTo>
                    <a:pt x="170" y="2256"/>
                    <a:pt x="285" y="2426"/>
                    <a:pt x="473" y="2531"/>
                  </a:cubicBezTo>
                  <a:cubicBezTo>
                    <a:pt x="584" y="2591"/>
                    <a:pt x="694" y="2610"/>
                    <a:pt x="788" y="2610"/>
                  </a:cubicBezTo>
                  <a:cubicBezTo>
                    <a:pt x="953" y="2610"/>
                    <a:pt x="1073" y="2552"/>
                    <a:pt x="1073" y="2552"/>
                  </a:cubicBezTo>
                  <a:lnTo>
                    <a:pt x="1989" y="668"/>
                  </a:lnTo>
                  <a:cubicBezTo>
                    <a:pt x="1989" y="668"/>
                    <a:pt x="1954" y="306"/>
                    <a:pt x="1698" y="148"/>
                  </a:cubicBezTo>
                  <a:cubicBezTo>
                    <a:pt x="1474" y="9"/>
                    <a:pt x="1258" y="1"/>
                    <a:pt x="11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4026;p72">
              <a:extLst>
                <a:ext uri="{FF2B5EF4-FFF2-40B4-BE49-F238E27FC236}">
                  <a16:creationId xmlns:a16="http://schemas.microsoft.com/office/drawing/2014/main" id="{D0F560BC-4233-543E-015E-13220DD4C9F6}"/>
                </a:ext>
              </a:extLst>
            </p:cNvPr>
            <p:cNvSpPr/>
            <p:nvPr/>
          </p:nvSpPr>
          <p:spPr>
            <a:xfrm>
              <a:off x="2359385" y="5343619"/>
              <a:ext cx="83790" cy="121713"/>
            </a:xfrm>
            <a:custGeom>
              <a:avLst/>
              <a:gdLst/>
              <a:ahLst/>
              <a:cxnLst/>
              <a:rect l="l" t="t" r="r" b="b"/>
              <a:pathLst>
                <a:path w="1635" h="2375" extrusionOk="0">
                  <a:moveTo>
                    <a:pt x="1142" y="1"/>
                  </a:moveTo>
                  <a:cubicBezTo>
                    <a:pt x="1043" y="1"/>
                    <a:pt x="933" y="32"/>
                    <a:pt x="818" y="99"/>
                  </a:cubicBezTo>
                  <a:cubicBezTo>
                    <a:pt x="367" y="359"/>
                    <a:pt x="1" y="1057"/>
                    <a:pt x="1" y="1659"/>
                  </a:cubicBezTo>
                  <a:cubicBezTo>
                    <a:pt x="1" y="2107"/>
                    <a:pt x="204" y="2374"/>
                    <a:pt x="493" y="2374"/>
                  </a:cubicBezTo>
                  <a:cubicBezTo>
                    <a:pt x="593" y="2374"/>
                    <a:pt x="703" y="2342"/>
                    <a:pt x="818" y="2276"/>
                  </a:cubicBezTo>
                  <a:cubicBezTo>
                    <a:pt x="1269" y="2015"/>
                    <a:pt x="1635" y="1318"/>
                    <a:pt x="1635" y="717"/>
                  </a:cubicBezTo>
                  <a:cubicBezTo>
                    <a:pt x="1635" y="268"/>
                    <a:pt x="1432" y="1"/>
                    <a:pt x="114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4027;p72">
              <a:extLst>
                <a:ext uri="{FF2B5EF4-FFF2-40B4-BE49-F238E27FC236}">
                  <a16:creationId xmlns:a16="http://schemas.microsoft.com/office/drawing/2014/main" id="{08DBF7F0-4F55-46DC-F857-5B954F82EDD3}"/>
                </a:ext>
              </a:extLst>
            </p:cNvPr>
            <p:cNvSpPr/>
            <p:nvPr/>
          </p:nvSpPr>
          <p:spPr>
            <a:xfrm>
              <a:off x="2368815" y="5356329"/>
              <a:ext cx="66314" cy="96243"/>
            </a:xfrm>
            <a:custGeom>
              <a:avLst/>
              <a:gdLst/>
              <a:ahLst/>
              <a:cxnLst/>
              <a:rect l="l" t="t" r="r" b="b"/>
              <a:pathLst>
                <a:path w="1294" h="1878" extrusionOk="0">
                  <a:moveTo>
                    <a:pt x="903" y="1"/>
                  </a:moveTo>
                  <a:cubicBezTo>
                    <a:pt x="825" y="1"/>
                    <a:pt x="738" y="25"/>
                    <a:pt x="648" y="78"/>
                  </a:cubicBezTo>
                  <a:cubicBezTo>
                    <a:pt x="290" y="285"/>
                    <a:pt x="1" y="837"/>
                    <a:pt x="1" y="1312"/>
                  </a:cubicBezTo>
                  <a:cubicBezTo>
                    <a:pt x="1" y="1666"/>
                    <a:pt x="162" y="1878"/>
                    <a:pt x="391" y="1878"/>
                  </a:cubicBezTo>
                  <a:cubicBezTo>
                    <a:pt x="470" y="1878"/>
                    <a:pt x="557" y="1853"/>
                    <a:pt x="648" y="1801"/>
                  </a:cubicBezTo>
                  <a:cubicBezTo>
                    <a:pt x="1003" y="1594"/>
                    <a:pt x="1293" y="1042"/>
                    <a:pt x="1293" y="567"/>
                  </a:cubicBezTo>
                  <a:cubicBezTo>
                    <a:pt x="1293" y="213"/>
                    <a:pt x="1132" y="1"/>
                    <a:pt x="90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4028;p72">
              <a:extLst>
                <a:ext uri="{FF2B5EF4-FFF2-40B4-BE49-F238E27FC236}">
                  <a16:creationId xmlns:a16="http://schemas.microsoft.com/office/drawing/2014/main" id="{74634F89-AE12-ACA7-3EFA-9E87044389CE}"/>
                </a:ext>
              </a:extLst>
            </p:cNvPr>
            <p:cNvSpPr/>
            <p:nvPr/>
          </p:nvSpPr>
          <p:spPr>
            <a:xfrm>
              <a:off x="2367021" y="5352126"/>
              <a:ext cx="69902" cy="101573"/>
            </a:xfrm>
            <a:custGeom>
              <a:avLst/>
              <a:gdLst/>
              <a:ahLst/>
              <a:cxnLst/>
              <a:rect l="l" t="t" r="r" b="b"/>
              <a:pathLst>
                <a:path w="1364" h="1982" extrusionOk="0">
                  <a:moveTo>
                    <a:pt x="953" y="1"/>
                  </a:moveTo>
                  <a:cubicBezTo>
                    <a:pt x="870" y="1"/>
                    <a:pt x="779" y="27"/>
                    <a:pt x="683" y="83"/>
                  </a:cubicBezTo>
                  <a:cubicBezTo>
                    <a:pt x="305" y="299"/>
                    <a:pt x="0" y="883"/>
                    <a:pt x="0" y="1385"/>
                  </a:cubicBezTo>
                  <a:cubicBezTo>
                    <a:pt x="0" y="1758"/>
                    <a:pt x="170" y="1982"/>
                    <a:pt x="412" y="1982"/>
                  </a:cubicBezTo>
                  <a:cubicBezTo>
                    <a:pt x="495" y="1982"/>
                    <a:pt x="586" y="1955"/>
                    <a:pt x="683" y="1900"/>
                  </a:cubicBezTo>
                  <a:cubicBezTo>
                    <a:pt x="1058" y="1682"/>
                    <a:pt x="1363" y="1099"/>
                    <a:pt x="1363" y="598"/>
                  </a:cubicBezTo>
                  <a:cubicBezTo>
                    <a:pt x="1363" y="224"/>
                    <a:pt x="119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4029;p72">
              <a:extLst>
                <a:ext uri="{FF2B5EF4-FFF2-40B4-BE49-F238E27FC236}">
                  <a16:creationId xmlns:a16="http://schemas.microsoft.com/office/drawing/2014/main" id="{53CF76C4-BC01-17F2-904A-D4E04E9FAB29}"/>
                </a:ext>
              </a:extLst>
            </p:cNvPr>
            <p:cNvSpPr/>
            <p:nvPr/>
          </p:nvSpPr>
          <p:spPr>
            <a:xfrm>
              <a:off x="2381165" y="5373086"/>
              <a:ext cx="14401" cy="23523"/>
            </a:xfrm>
            <a:custGeom>
              <a:avLst/>
              <a:gdLst/>
              <a:ahLst/>
              <a:cxnLst/>
              <a:rect l="l" t="t" r="r" b="b"/>
              <a:pathLst>
                <a:path w="281" h="459" extrusionOk="0">
                  <a:moveTo>
                    <a:pt x="158" y="1"/>
                  </a:moveTo>
                  <a:cubicBezTo>
                    <a:pt x="100" y="70"/>
                    <a:pt x="46" y="148"/>
                    <a:pt x="0" y="232"/>
                  </a:cubicBezTo>
                  <a:lnTo>
                    <a:pt x="243" y="459"/>
                  </a:lnTo>
                  <a:cubicBezTo>
                    <a:pt x="253" y="436"/>
                    <a:pt x="267" y="416"/>
                    <a:pt x="281" y="396"/>
                  </a:cubicBezTo>
                  <a:cubicBezTo>
                    <a:pt x="266" y="344"/>
                    <a:pt x="207" y="145"/>
                    <a:pt x="15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4030;p72">
              <a:extLst>
                <a:ext uri="{FF2B5EF4-FFF2-40B4-BE49-F238E27FC236}">
                  <a16:creationId xmlns:a16="http://schemas.microsoft.com/office/drawing/2014/main" id="{17A1CC8E-0D3B-D79D-6DE5-A1ABC063F816}"/>
                </a:ext>
              </a:extLst>
            </p:cNvPr>
            <p:cNvSpPr/>
            <p:nvPr/>
          </p:nvSpPr>
          <p:spPr>
            <a:xfrm>
              <a:off x="2373324" y="5391228"/>
              <a:ext cx="18552" cy="13888"/>
            </a:xfrm>
            <a:custGeom>
              <a:avLst/>
              <a:gdLst/>
              <a:ahLst/>
              <a:cxnLst/>
              <a:rect l="l" t="t" r="r" b="b"/>
              <a:pathLst>
                <a:path w="362" h="271" extrusionOk="0">
                  <a:moveTo>
                    <a:pt x="92" y="1"/>
                  </a:moveTo>
                  <a:cubicBezTo>
                    <a:pt x="54" y="88"/>
                    <a:pt x="21" y="179"/>
                    <a:pt x="0" y="271"/>
                  </a:cubicBezTo>
                  <a:lnTo>
                    <a:pt x="340" y="249"/>
                  </a:lnTo>
                  <a:lnTo>
                    <a:pt x="343" y="240"/>
                  </a:lnTo>
                  <a:cubicBezTo>
                    <a:pt x="348" y="220"/>
                    <a:pt x="354" y="202"/>
                    <a:pt x="362" y="183"/>
                  </a:cubicBezTo>
                  <a:cubicBezTo>
                    <a:pt x="345" y="171"/>
                    <a:pt x="204" y="70"/>
                    <a:pt x="9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4031;p72">
              <a:extLst>
                <a:ext uri="{FF2B5EF4-FFF2-40B4-BE49-F238E27FC236}">
                  <a16:creationId xmlns:a16="http://schemas.microsoft.com/office/drawing/2014/main" id="{D246C78C-9C85-0A28-FFAA-7FF33D25F446}"/>
                </a:ext>
              </a:extLst>
            </p:cNvPr>
            <p:cNvSpPr/>
            <p:nvPr/>
          </p:nvSpPr>
          <p:spPr>
            <a:xfrm>
              <a:off x="2371326" y="5407730"/>
              <a:ext cx="18910" cy="19167"/>
            </a:xfrm>
            <a:custGeom>
              <a:avLst/>
              <a:gdLst/>
              <a:ahLst/>
              <a:cxnLst/>
              <a:rect l="l" t="t" r="r" b="b"/>
              <a:pathLst>
                <a:path w="369" h="374" extrusionOk="0">
                  <a:moveTo>
                    <a:pt x="369" y="1"/>
                  </a:moveTo>
                  <a:cubicBezTo>
                    <a:pt x="332" y="11"/>
                    <a:pt x="149" y="70"/>
                    <a:pt x="8" y="122"/>
                  </a:cubicBezTo>
                  <a:cubicBezTo>
                    <a:pt x="4" y="165"/>
                    <a:pt x="1" y="208"/>
                    <a:pt x="1" y="251"/>
                  </a:cubicBezTo>
                  <a:cubicBezTo>
                    <a:pt x="1" y="295"/>
                    <a:pt x="4" y="335"/>
                    <a:pt x="8" y="373"/>
                  </a:cubicBezTo>
                  <a:lnTo>
                    <a:pt x="369" y="65"/>
                  </a:lnTo>
                  <a:cubicBezTo>
                    <a:pt x="367" y="57"/>
                    <a:pt x="366" y="48"/>
                    <a:pt x="366" y="41"/>
                  </a:cubicBezTo>
                  <a:cubicBezTo>
                    <a:pt x="366" y="27"/>
                    <a:pt x="367" y="13"/>
                    <a:pt x="36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4032;p72">
              <a:extLst>
                <a:ext uri="{FF2B5EF4-FFF2-40B4-BE49-F238E27FC236}">
                  <a16:creationId xmlns:a16="http://schemas.microsoft.com/office/drawing/2014/main" id="{4602A916-A128-33DE-C113-8B777585A37C}"/>
                </a:ext>
              </a:extLst>
            </p:cNvPr>
            <p:cNvSpPr/>
            <p:nvPr/>
          </p:nvSpPr>
          <p:spPr>
            <a:xfrm>
              <a:off x="2372914" y="5415366"/>
              <a:ext cx="19372" cy="26034"/>
            </a:xfrm>
            <a:custGeom>
              <a:avLst/>
              <a:gdLst/>
              <a:ahLst/>
              <a:cxnLst/>
              <a:rect l="l" t="t" r="r" b="b"/>
              <a:pathLst>
                <a:path w="378" h="508" extrusionOk="0">
                  <a:moveTo>
                    <a:pt x="353" y="0"/>
                  </a:moveTo>
                  <a:cubicBezTo>
                    <a:pt x="310" y="40"/>
                    <a:pt x="132" y="204"/>
                    <a:pt x="0" y="336"/>
                  </a:cubicBezTo>
                  <a:cubicBezTo>
                    <a:pt x="20" y="405"/>
                    <a:pt x="51" y="463"/>
                    <a:pt x="88" y="508"/>
                  </a:cubicBezTo>
                  <a:lnTo>
                    <a:pt x="378" y="43"/>
                  </a:lnTo>
                  <a:cubicBezTo>
                    <a:pt x="368" y="31"/>
                    <a:pt x="359" y="17"/>
                    <a:pt x="3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4033;p72">
              <a:extLst>
                <a:ext uri="{FF2B5EF4-FFF2-40B4-BE49-F238E27FC236}">
                  <a16:creationId xmlns:a16="http://schemas.microsoft.com/office/drawing/2014/main" id="{513498DA-D61E-52FF-809D-0B0FA0F82357}"/>
                </a:ext>
              </a:extLst>
            </p:cNvPr>
            <p:cNvSpPr/>
            <p:nvPr/>
          </p:nvSpPr>
          <p:spPr>
            <a:xfrm>
              <a:off x="2412990" y="5371651"/>
              <a:ext cx="19525" cy="21831"/>
            </a:xfrm>
            <a:custGeom>
              <a:avLst/>
              <a:gdLst/>
              <a:ahLst/>
              <a:cxnLst/>
              <a:rect l="l" t="t" r="r" b="b"/>
              <a:pathLst>
                <a:path w="381" h="426" extrusionOk="0">
                  <a:moveTo>
                    <a:pt x="342" y="1"/>
                  </a:moveTo>
                  <a:lnTo>
                    <a:pt x="0" y="374"/>
                  </a:lnTo>
                  <a:cubicBezTo>
                    <a:pt x="6" y="389"/>
                    <a:pt x="9" y="406"/>
                    <a:pt x="13" y="426"/>
                  </a:cubicBezTo>
                  <a:cubicBezTo>
                    <a:pt x="46" y="409"/>
                    <a:pt x="236" y="308"/>
                    <a:pt x="380" y="223"/>
                  </a:cubicBezTo>
                  <a:cubicBezTo>
                    <a:pt x="377" y="140"/>
                    <a:pt x="364" y="65"/>
                    <a:pt x="342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4034;p72">
              <a:extLst>
                <a:ext uri="{FF2B5EF4-FFF2-40B4-BE49-F238E27FC236}">
                  <a16:creationId xmlns:a16="http://schemas.microsoft.com/office/drawing/2014/main" id="{AAAB159E-9545-0469-9012-737DE45E33B3}"/>
                </a:ext>
              </a:extLst>
            </p:cNvPr>
            <p:cNvSpPr/>
            <p:nvPr/>
          </p:nvSpPr>
          <p:spPr>
            <a:xfrm>
              <a:off x="2409813" y="5360377"/>
              <a:ext cx="18295" cy="27674"/>
            </a:xfrm>
            <a:custGeom>
              <a:avLst/>
              <a:gdLst/>
              <a:ahLst/>
              <a:cxnLst/>
              <a:rect l="l" t="t" r="r" b="b"/>
              <a:pathLst>
                <a:path w="357" h="540" extrusionOk="0">
                  <a:moveTo>
                    <a:pt x="234" y="0"/>
                  </a:moveTo>
                  <a:lnTo>
                    <a:pt x="1" y="512"/>
                  </a:lnTo>
                  <a:cubicBezTo>
                    <a:pt x="13" y="520"/>
                    <a:pt x="24" y="529"/>
                    <a:pt x="33" y="540"/>
                  </a:cubicBezTo>
                  <a:cubicBezTo>
                    <a:pt x="67" y="498"/>
                    <a:pt x="232" y="287"/>
                    <a:pt x="357" y="120"/>
                  </a:cubicBezTo>
                  <a:cubicBezTo>
                    <a:pt x="323" y="68"/>
                    <a:pt x="281" y="26"/>
                    <a:pt x="23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4035;p72">
              <a:extLst>
                <a:ext uri="{FF2B5EF4-FFF2-40B4-BE49-F238E27FC236}">
                  <a16:creationId xmlns:a16="http://schemas.microsoft.com/office/drawing/2014/main" id="{90CA0F60-F3BF-6267-6928-31A6CC08D67D}"/>
                </a:ext>
              </a:extLst>
            </p:cNvPr>
            <p:cNvSpPr/>
            <p:nvPr/>
          </p:nvSpPr>
          <p:spPr>
            <a:xfrm>
              <a:off x="2404893" y="5358378"/>
              <a:ext cx="12043" cy="27571"/>
            </a:xfrm>
            <a:custGeom>
              <a:avLst/>
              <a:gdLst/>
              <a:ahLst/>
              <a:cxnLst/>
              <a:rect l="l" t="t" r="r" b="b"/>
              <a:pathLst>
                <a:path w="235" h="538" extrusionOk="0">
                  <a:moveTo>
                    <a:pt x="180" y="1"/>
                  </a:moveTo>
                  <a:cubicBezTo>
                    <a:pt x="141" y="1"/>
                    <a:pt x="99" y="8"/>
                    <a:pt x="56" y="22"/>
                  </a:cubicBezTo>
                  <a:lnTo>
                    <a:pt x="0" y="537"/>
                  </a:lnTo>
                  <a:cubicBezTo>
                    <a:pt x="13" y="535"/>
                    <a:pt x="24" y="534"/>
                    <a:pt x="36" y="534"/>
                  </a:cubicBezTo>
                  <a:cubicBezTo>
                    <a:pt x="40" y="534"/>
                    <a:pt x="44" y="534"/>
                    <a:pt x="48" y="534"/>
                  </a:cubicBezTo>
                  <a:cubicBezTo>
                    <a:pt x="74" y="462"/>
                    <a:pt x="169" y="203"/>
                    <a:pt x="235" y="5"/>
                  </a:cubicBezTo>
                  <a:cubicBezTo>
                    <a:pt x="217" y="2"/>
                    <a:pt x="199" y="1"/>
                    <a:pt x="18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4036;p72">
              <a:extLst>
                <a:ext uri="{FF2B5EF4-FFF2-40B4-BE49-F238E27FC236}">
                  <a16:creationId xmlns:a16="http://schemas.microsoft.com/office/drawing/2014/main" id="{0BA76282-F7C6-28EC-231F-C6C8DC3E61BE}"/>
                </a:ext>
              </a:extLst>
            </p:cNvPr>
            <p:cNvSpPr/>
            <p:nvPr/>
          </p:nvSpPr>
          <p:spPr>
            <a:xfrm>
              <a:off x="2393106" y="5361607"/>
              <a:ext cx="9686" cy="28032"/>
            </a:xfrm>
            <a:custGeom>
              <a:avLst/>
              <a:gdLst/>
              <a:ahLst/>
              <a:cxnLst/>
              <a:rect l="l" t="t" r="r" b="b"/>
              <a:pathLst>
                <a:path w="189" h="547" extrusionOk="0">
                  <a:moveTo>
                    <a:pt x="189" y="1"/>
                  </a:moveTo>
                  <a:cubicBezTo>
                    <a:pt x="184" y="4"/>
                    <a:pt x="178" y="7"/>
                    <a:pt x="174" y="10"/>
                  </a:cubicBezTo>
                  <a:cubicBezTo>
                    <a:pt x="112" y="44"/>
                    <a:pt x="56" y="90"/>
                    <a:pt x="0" y="143"/>
                  </a:cubicBezTo>
                  <a:lnTo>
                    <a:pt x="109" y="547"/>
                  </a:lnTo>
                  <a:cubicBezTo>
                    <a:pt x="125" y="531"/>
                    <a:pt x="141" y="519"/>
                    <a:pt x="158" y="507"/>
                  </a:cubicBezTo>
                  <a:cubicBezTo>
                    <a:pt x="163" y="441"/>
                    <a:pt x="181" y="188"/>
                    <a:pt x="1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4037;p72">
              <a:extLst>
                <a:ext uri="{FF2B5EF4-FFF2-40B4-BE49-F238E27FC236}">
                  <a16:creationId xmlns:a16="http://schemas.microsoft.com/office/drawing/2014/main" id="{B7668403-75DF-E4DF-BD2F-F858B0FCD1C9}"/>
                </a:ext>
              </a:extLst>
            </p:cNvPr>
            <p:cNvSpPr/>
            <p:nvPr/>
          </p:nvSpPr>
          <p:spPr>
            <a:xfrm>
              <a:off x="2410376" y="5405629"/>
              <a:ext cx="17014" cy="18757"/>
            </a:xfrm>
            <a:custGeom>
              <a:avLst/>
              <a:gdLst/>
              <a:ahLst/>
              <a:cxnLst/>
              <a:rect l="l" t="t" r="r" b="b"/>
              <a:pathLst>
                <a:path w="332" h="366" extrusionOk="0">
                  <a:moveTo>
                    <a:pt x="31" y="0"/>
                  </a:moveTo>
                  <a:cubicBezTo>
                    <a:pt x="22" y="23"/>
                    <a:pt x="11" y="48"/>
                    <a:pt x="1" y="69"/>
                  </a:cubicBezTo>
                  <a:cubicBezTo>
                    <a:pt x="25" y="109"/>
                    <a:pt x="123" y="259"/>
                    <a:pt x="202" y="365"/>
                  </a:cubicBezTo>
                  <a:cubicBezTo>
                    <a:pt x="252" y="284"/>
                    <a:pt x="297" y="197"/>
                    <a:pt x="332" y="106"/>
                  </a:cubicBezTo>
                  <a:lnTo>
                    <a:pt x="3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4038;p72">
              <a:extLst>
                <a:ext uri="{FF2B5EF4-FFF2-40B4-BE49-F238E27FC236}">
                  <a16:creationId xmlns:a16="http://schemas.microsoft.com/office/drawing/2014/main" id="{A0748550-9968-87B1-BDDE-65B76C983773}"/>
                </a:ext>
              </a:extLst>
            </p:cNvPr>
            <p:cNvSpPr/>
            <p:nvPr/>
          </p:nvSpPr>
          <p:spPr>
            <a:xfrm>
              <a:off x="2413144" y="5390511"/>
              <a:ext cx="19218" cy="13888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74" y="1"/>
                  </a:moveTo>
                  <a:lnTo>
                    <a:pt x="11" y="148"/>
                  </a:lnTo>
                  <a:cubicBezTo>
                    <a:pt x="10" y="170"/>
                    <a:pt x="5" y="193"/>
                    <a:pt x="0" y="214"/>
                  </a:cubicBezTo>
                  <a:cubicBezTo>
                    <a:pt x="26" y="220"/>
                    <a:pt x="193" y="254"/>
                    <a:pt x="322" y="271"/>
                  </a:cubicBezTo>
                  <a:cubicBezTo>
                    <a:pt x="348" y="180"/>
                    <a:pt x="367" y="90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4039;p72">
              <a:extLst>
                <a:ext uri="{FF2B5EF4-FFF2-40B4-BE49-F238E27FC236}">
                  <a16:creationId xmlns:a16="http://schemas.microsoft.com/office/drawing/2014/main" id="{5A464189-EBDF-194C-707E-F86A50711064}"/>
                </a:ext>
              </a:extLst>
            </p:cNvPr>
            <p:cNvSpPr/>
            <p:nvPr/>
          </p:nvSpPr>
          <p:spPr>
            <a:xfrm>
              <a:off x="2380192" y="5419517"/>
              <a:ext cx="16502" cy="27776"/>
            </a:xfrm>
            <a:custGeom>
              <a:avLst/>
              <a:gdLst/>
              <a:ahLst/>
              <a:cxnLst/>
              <a:rect l="l" t="t" r="r" b="b"/>
              <a:pathLst>
                <a:path w="322" h="542" extrusionOk="0">
                  <a:moveTo>
                    <a:pt x="283" y="1"/>
                  </a:moveTo>
                  <a:cubicBezTo>
                    <a:pt x="262" y="36"/>
                    <a:pt x="111" y="287"/>
                    <a:pt x="1" y="482"/>
                  </a:cubicBezTo>
                  <a:cubicBezTo>
                    <a:pt x="44" y="516"/>
                    <a:pt x="94" y="536"/>
                    <a:pt x="151" y="542"/>
                  </a:cubicBezTo>
                  <a:lnTo>
                    <a:pt x="321" y="11"/>
                  </a:lnTo>
                  <a:cubicBezTo>
                    <a:pt x="309" y="10"/>
                    <a:pt x="294" y="5"/>
                    <a:pt x="28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4040;p72">
              <a:extLst>
                <a:ext uri="{FF2B5EF4-FFF2-40B4-BE49-F238E27FC236}">
                  <a16:creationId xmlns:a16="http://schemas.microsoft.com/office/drawing/2014/main" id="{AB0E4B59-39DC-FB82-EA30-DF7550ADF9B9}"/>
                </a:ext>
              </a:extLst>
            </p:cNvPr>
            <p:cNvSpPr/>
            <p:nvPr/>
          </p:nvSpPr>
          <p:spPr>
            <a:xfrm>
              <a:off x="2393670" y="5418902"/>
              <a:ext cx="9686" cy="28084"/>
            </a:xfrm>
            <a:custGeom>
              <a:avLst/>
              <a:gdLst/>
              <a:ahLst/>
              <a:cxnLst/>
              <a:rect l="l" t="t" r="r" b="b"/>
              <a:pathLst>
                <a:path w="189" h="548" extrusionOk="0">
                  <a:moveTo>
                    <a:pt x="155" y="0"/>
                  </a:moveTo>
                  <a:cubicBezTo>
                    <a:pt x="138" y="10"/>
                    <a:pt x="123" y="16"/>
                    <a:pt x="107" y="19"/>
                  </a:cubicBezTo>
                  <a:cubicBezTo>
                    <a:pt x="94" y="80"/>
                    <a:pt x="37" y="347"/>
                    <a:pt x="0" y="548"/>
                  </a:cubicBezTo>
                  <a:cubicBezTo>
                    <a:pt x="52" y="537"/>
                    <a:pt x="106" y="517"/>
                    <a:pt x="163" y="485"/>
                  </a:cubicBezTo>
                  <a:cubicBezTo>
                    <a:pt x="170" y="480"/>
                    <a:pt x="179" y="474"/>
                    <a:pt x="189" y="468"/>
                  </a:cubicBezTo>
                  <a:lnTo>
                    <a:pt x="155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4041;p72">
              <a:extLst>
                <a:ext uri="{FF2B5EF4-FFF2-40B4-BE49-F238E27FC236}">
                  <a16:creationId xmlns:a16="http://schemas.microsoft.com/office/drawing/2014/main" id="{C4B1F721-5E67-FF8C-5C7B-35FA5896A9A7}"/>
                </a:ext>
              </a:extLst>
            </p:cNvPr>
            <p:cNvSpPr/>
            <p:nvPr/>
          </p:nvSpPr>
          <p:spPr>
            <a:xfrm>
              <a:off x="2405303" y="5413469"/>
              <a:ext cx="11992" cy="25829"/>
            </a:xfrm>
            <a:custGeom>
              <a:avLst/>
              <a:gdLst/>
              <a:ahLst/>
              <a:cxnLst/>
              <a:rect l="l" t="t" r="r" b="b"/>
              <a:pathLst>
                <a:path w="234" h="504" extrusionOk="0">
                  <a:moveTo>
                    <a:pt x="44" y="1"/>
                  </a:moveTo>
                  <a:cubicBezTo>
                    <a:pt x="31" y="21"/>
                    <a:pt x="15" y="37"/>
                    <a:pt x="0" y="53"/>
                  </a:cubicBezTo>
                  <a:cubicBezTo>
                    <a:pt x="6" y="108"/>
                    <a:pt x="32" y="336"/>
                    <a:pt x="57" y="503"/>
                  </a:cubicBezTo>
                  <a:cubicBezTo>
                    <a:pt x="120" y="450"/>
                    <a:pt x="179" y="384"/>
                    <a:pt x="233" y="310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4042;p72">
              <a:extLst>
                <a:ext uri="{FF2B5EF4-FFF2-40B4-BE49-F238E27FC236}">
                  <a16:creationId xmlns:a16="http://schemas.microsoft.com/office/drawing/2014/main" id="{DCD5DD8D-3B6C-BAC3-C109-F9E9EDAC59D1}"/>
                </a:ext>
              </a:extLst>
            </p:cNvPr>
            <p:cNvSpPr/>
            <p:nvPr/>
          </p:nvSpPr>
          <p:spPr>
            <a:xfrm>
              <a:off x="2392952" y="5389844"/>
              <a:ext cx="18039" cy="26187"/>
            </a:xfrm>
            <a:custGeom>
              <a:avLst/>
              <a:gdLst/>
              <a:ahLst/>
              <a:cxnLst/>
              <a:rect l="l" t="t" r="r" b="b"/>
              <a:pathLst>
                <a:path w="352" h="511" extrusionOk="0">
                  <a:moveTo>
                    <a:pt x="246" y="0"/>
                  </a:moveTo>
                  <a:cubicBezTo>
                    <a:pt x="225" y="0"/>
                    <a:pt x="201" y="7"/>
                    <a:pt x="177" y="22"/>
                  </a:cubicBezTo>
                  <a:cubicBezTo>
                    <a:pt x="78" y="77"/>
                    <a:pt x="0" y="227"/>
                    <a:pt x="0" y="356"/>
                  </a:cubicBezTo>
                  <a:cubicBezTo>
                    <a:pt x="0" y="453"/>
                    <a:pt x="44" y="511"/>
                    <a:pt x="106" y="511"/>
                  </a:cubicBezTo>
                  <a:cubicBezTo>
                    <a:pt x="128" y="511"/>
                    <a:pt x="151" y="504"/>
                    <a:pt x="177" y="489"/>
                  </a:cubicBezTo>
                  <a:cubicBezTo>
                    <a:pt x="273" y="434"/>
                    <a:pt x="351" y="284"/>
                    <a:pt x="351" y="153"/>
                  </a:cubicBezTo>
                  <a:cubicBezTo>
                    <a:pt x="351" y="58"/>
                    <a:pt x="308" y="0"/>
                    <a:pt x="246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4043;p72">
              <a:extLst>
                <a:ext uri="{FF2B5EF4-FFF2-40B4-BE49-F238E27FC236}">
                  <a16:creationId xmlns:a16="http://schemas.microsoft.com/office/drawing/2014/main" id="{8023B21D-932D-BADC-3A98-A513038D4C70}"/>
                </a:ext>
              </a:extLst>
            </p:cNvPr>
            <p:cNvSpPr/>
            <p:nvPr/>
          </p:nvSpPr>
          <p:spPr>
            <a:xfrm>
              <a:off x="2398436" y="5396404"/>
              <a:ext cx="9788" cy="14196"/>
            </a:xfrm>
            <a:custGeom>
              <a:avLst/>
              <a:gdLst/>
              <a:ahLst/>
              <a:cxnLst/>
              <a:rect l="l" t="t" r="r" b="b"/>
              <a:pathLst>
                <a:path w="191" h="277" extrusionOk="0">
                  <a:moveTo>
                    <a:pt x="133" y="1"/>
                  </a:moveTo>
                  <a:cubicBezTo>
                    <a:pt x="121" y="1"/>
                    <a:pt x="109" y="4"/>
                    <a:pt x="96" y="12"/>
                  </a:cubicBezTo>
                  <a:cubicBezTo>
                    <a:pt x="44" y="42"/>
                    <a:pt x="1" y="124"/>
                    <a:pt x="1" y="193"/>
                  </a:cubicBezTo>
                  <a:cubicBezTo>
                    <a:pt x="1" y="245"/>
                    <a:pt x="24" y="276"/>
                    <a:pt x="58" y="276"/>
                  </a:cubicBezTo>
                  <a:cubicBezTo>
                    <a:pt x="70" y="276"/>
                    <a:pt x="82" y="272"/>
                    <a:pt x="96" y="265"/>
                  </a:cubicBezTo>
                  <a:cubicBezTo>
                    <a:pt x="148" y="234"/>
                    <a:pt x="191" y="153"/>
                    <a:pt x="191" y="84"/>
                  </a:cubicBezTo>
                  <a:cubicBezTo>
                    <a:pt x="191" y="32"/>
                    <a:pt x="167" y="1"/>
                    <a:pt x="133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4044;p72">
              <a:extLst>
                <a:ext uri="{FF2B5EF4-FFF2-40B4-BE49-F238E27FC236}">
                  <a16:creationId xmlns:a16="http://schemas.microsoft.com/office/drawing/2014/main" id="{568CC3E4-FA74-FD89-9A01-AEDC59212ACD}"/>
                </a:ext>
              </a:extLst>
            </p:cNvPr>
            <p:cNvSpPr/>
            <p:nvPr/>
          </p:nvSpPr>
          <p:spPr>
            <a:xfrm>
              <a:off x="2668151" y="5138937"/>
              <a:ext cx="101983" cy="133807"/>
            </a:xfrm>
            <a:custGeom>
              <a:avLst/>
              <a:gdLst/>
              <a:ahLst/>
              <a:cxnLst/>
              <a:rect l="l" t="t" r="r" b="b"/>
              <a:pathLst>
                <a:path w="1990" h="2611" extrusionOk="0">
                  <a:moveTo>
                    <a:pt x="1175" y="1"/>
                  </a:moveTo>
                  <a:cubicBezTo>
                    <a:pt x="1068" y="1"/>
                    <a:pt x="932" y="35"/>
                    <a:pt x="818" y="100"/>
                  </a:cubicBezTo>
                  <a:cubicBezTo>
                    <a:pt x="367" y="361"/>
                    <a:pt x="1" y="1060"/>
                    <a:pt x="1" y="1661"/>
                  </a:cubicBezTo>
                  <a:cubicBezTo>
                    <a:pt x="1" y="1792"/>
                    <a:pt x="19" y="1908"/>
                    <a:pt x="51" y="2005"/>
                  </a:cubicBezTo>
                  <a:cubicBezTo>
                    <a:pt x="61" y="2037"/>
                    <a:pt x="96" y="2121"/>
                    <a:pt x="119" y="2163"/>
                  </a:cubicBezTo>
                  <a:cubicBezTo>
                    <a:pt x="170" y="2256"/>
                    <a:pt x="285" y="2428"/>
                    <a:pt x="473" y="2530"/>
                  </a:cubicBezTo>
                  <a:cubicBezTo>
                    <a:pt x="584" y="2591"/>
                    <a:pt x="693" y="2611"/>
                    <a:pt x="788" y="2611"/>
                  </a:cubicBezTo>
                  <a:cubicBezTo>
                    <a:pt x="953" y="2611"/>
                    <a:pt x="1073" y="2552"/>
                    <a:pt x="1073" y="2552"/>
                  </a:cubicBezTo>
                  <a:lnTo>
                    <a:pt x="1989" y="668"/>
                  </a:lnTo>
                  <a:cubicBezTo>
                    <a:pt x="1989" y="668"/>
                    <a:pt x="1956" y="307"/>
                    <a:pt x="1698" y="148"/>
                  </a:cubicBezTo>
                  <a:cubicBezTo>
                    <a:pt x="1474" y="10"/>
                    <a:pt x="1260" y="2"/>
                    <a:pt x="1175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4045;p72">
              <a:extLst>
                <a:ext uri="{FF2B5EF4-FFF2-40B4-BE49-F238E27FC236}">
                  <a16:creationId xmlns:a16="http://schemas.microsoft.com/office/drawing/2014/main" id="{BD555C33-AFAA-BCC4-81BD-2FFEABF40746}"/>
                </a:ext>
              </a:extLst>
            </p:cNvPr>
            <p:cNvSpPr/>
            <p:nvPr/>
          </p:nvSpPr>
          <p:spPr>
            <a:xfrm>
              <a:off x="2687830" y="5149955"/>
              <a:ext cx="83687" cy="121764"/>
            </a:xfrm>
            <a:custGeom>
              <a:avLst/>
              <a:gdLst/>
              <a:ahLst/>
              <a:cxnLst/>
              <a:rect l="l" t="t" r="r" b="b"/>
              <a:pathLst>
                <a:path w="1633" h="2376" extrusionOk="0">
                  <a:moveTo>
                    <a:pt x="1140" y="1"/>
                  </a:moveTo>
                  <a:cubicBezTo>
                    <a:pt x="1040" y="1"/>
                    <a:pt x="931" y="32"/>
                    <a:pt x="816" y="99"/>
                  </a:cubicBezTo>
                  <a:cubicBezTo>
                    <a:pt x="365" y="359"/>
                    <a:pt x="0" y="1058"/>
                    <a:pt x="0" y="1659"/>
                  </a:cubicBezTo>
                  <a:cubicBezTo>
                    <a:pt x="0" y="2107"/>
                    <a:pt x="203" y="2375"/>
                    <a:pt x="492" y="2375"/>
                  </a:cubicBezTo>
                  <a:cubicBezTo>
                    <a:pt x="591" y="2375"/>
                    <a:pt x="701" y="2344"/>
                    <a:pt x="816" y="2277"/>
                  </a:cubicBezTo>
                  <a:cubicBezTo>
                    <a:pt x="1267" y="2017"/>
                    <a:pt x="1633" y="1317"/>
                    <a:pt x="1633" y="716"/>
                  </a:cubicBezTo>
                  <a:cubicBezTo>
                    <a:pt x="1633" y="269"/>
                    <a:pt x="1430" y="1"/>
                    <a:pt x="11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4046;p72">
              <a:extLst>
                <a:ext uri="{FF2B5EF4-FFF2-40B4-BE49-F238E27FC236}">
                  <a16:creationId xmlns:a16="http://schemas.microsoft.com/office/drawing/2014/main" id="{98B7C51F-0C03-7DCE-4A82-1448913D26E8}"/>
                </a:ext>
              </a:extLst>
            </p:cNvPr>
            <p:cNvSpPr/>
            <p:nvPr/>
          </p:nvSpPr>
          <p:spPr>
            <a:xfrm>
              <a:off x="2697157" y="5162716"/>
              <a:ext cx="66314" cy="96243"/>
            </a:xfrm>
            <a:custGeom>
              <a:avLst/>
              <a:gdLst/>
              <a:ahLst/>
              <a:cxnLst/>
              <a:rect l="l" t="t" r="r" b="b"/>
              <a:pathLst>
                <a:path w="1294" h="1878" extrusionOk="0">
                  <a:moveTo>
                    <a:pt x="904" y="1"/>
                  </a:moveTo>
                  <a:cubicBezTo>
                    <a:pt x="825" y="1"/>
                    <a:pt x="739" y="26"/>
                    <a:pt x="648" y="78"/>
                  </a:cubicBezTo>
                  <a:cubicBezTo>
                    <a:pt x="290" y="283"/>
                    <a:pt x="1" y="837"/>
                    <a:pt x="1" y="1312"/>
                  </a:cubicBezTo>
                  <a:cubicBezTo>
                    <a:pt x="1" y="1666"/>
                    <a:pt x="161" y="1877"/>
                    <a:pt x="391" y="1877"/>
                  </a:cubicBezTo>
                  <a:cubicBezTo>
                    <a:pt x="469" y="1877"/>
                    <a:pt x="556" y="1852"/>
                    <a:pt x="648" y="1800"/>
                  </a:cubicBezTo>
                  <a:cubicBezTo>
                    <a:pt x="1003" y="1594"/>
                    <a:pt x="1293" y="1041"/>
                    <a:pt x="1293" y="566"/>
                  </a:cubicBezTo>
                  <a:cubicBezTo>
                    <a:pt x="1293" y="212"/>
                    <a:pt x="1132" y="1"/>
                    <a:pt x="90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4047;p72">
              <a:extLst>
                <a:ext uri="{FF2B5EF4-FFF2-40B4-BE49-F238E27FC236}">
                  <a16:creationId xmlns:a16="http://schemas.microsoft.com/office/drawing/2014/main" id="{B9F67DAB-8ED8-642A-8157-6B21AF2C6331}"/>
                </a:ext>
              </a:extLst>
            </p:cNvPr>
            <p:cNvSpPr/>
            <p:nvPr/>
          </p:nvSpPr>
          <p:spPr>
            <a:xfrm>
              <a:off x="2695363" y="5158462"/>
              <a:ext cx="69902" cy="101624"/>
            </a:xfrm>
            <a:custGeom>
              <a:avLst/>
              <a:gdLst/>
              <a:ahLst/>
              <a:cxnLst/>
              <a:rect l="l" t="t" r="r" b="b"/>
              <a:pathLst>
                <a:path w="1364" h="1983" extrusionOk="0">
                  <a:moveTo>
                    <a:pt x="953" y="1"/>
                  </a:moveTo>
                  <a:cubicBezTo>
                    <a:pt x="870" y="1"/>
                    <a:pt x="779" y="27"/>
                    <a:pt x="683" y="83"/>
                  </a:cubicBezTo>
                  <a:cubicBezTo>
                    <a:pt x="305" y="301"/>
                    <a:pt x="0" y="883"/>
                    <a:pt x="0" y="1384"/>
                  </a:cubicBezTo>
                  <a:cubicBezTo>
                    <a:pt x="0" y="1759"/>
                    <a:pt x="170" y="1982"/>
                    <a:pt x="412" y="1982"/>
                  </a:cubicBezTo>
                  <a:cubicBezTo>
                    <a:pt x="495" y="1982"/>
                    <a:pt x="586" y="1956"/>
                    <a:pt x="683" y="1901"/>
                  </a:cubicBezTo>
                  <a:cubicBezTo>
                    <a:pt x="1058" y="1683"/>
                    <a:pt x="1363" y="1099"/>
                    <a:pt x="1363" y="598"/>
                  </a:cubicBezTo>
                  <a:cubicBezTo>
                    <a:pt x="1363" y="225"/>
                    <a:pt x="1194" y="1"/>
                    <a:pt x="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4048;p72">
              <a:extLst>
                <a:ext uri="{FF2B5EF4-FFF2-40B4-BE49-F238E27FC236}">
                  <a16:creationId xmlns:a16="http://schemas.microsoft.com/office/drawing/2014/main" id="{DA6AA85A-C423-CCE0-B53C-E000651CFE30}"/>
                </a:ext>
              </a:extLst>
            </p:cNvPr>
            <p:cNvSpPr/>
            <p:nvPr/>
          </p:nvSpPr>
          <p:spPr>
            <a:xfrm>
              <a:off x="2709508" y="5179474"/>
              <a:ext cx="14401" cy="23471"/>
            </a:xfrm>
            <a:custGeom>
              <a:avLst/>
              <a:gdLst/>
              <a:ahLst/>
              <a:cxnLst/>
              <a:rect l="l" t="t" r="r" b="b"/>
              <a:pathLst>
                <a:path w="281" h="458" extrusionOk="0">
                  <a:moveTo>
                    <a:pt x="158" y="1"/>
                  </a:moveTo>
                  <a:cubicBezTo>
                    <a:pt x="100" y="70"/>
                    <a:pt x="46" y="148"/>
                    <a:pt x="0" y="231"/>
                  </a:cubicBezTo>
                  <a:lnTo>
                    <a:pt x="243" y="458"/>
                  </a:lnTo>
                  <a:cubicBezTo>
                    <a:pt x="253" y="436"/>
                    <a:pt x="267" y="415"/>
                    <a:pt x="281" y="395"/>
                  </a:cubicBezTo>
                  <a:cubicBezTo>
                    <a:pt x="266" y="344"/>
                    <a:pt x="207" y="143"/>
                    <a:pt x="15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4049;p72">
              <a:extLst>
                <a:ext uri="{FF2B5EF4-FFF2-40B4-BE49-F238E27FC236}">
                  <a16:creationId xmlns:a16="http://schemas.microsoft.com/office/drawing/2014/main" id="{AF8BF32E-96BA-A122-5C90-19861B034E4D}"/>
                </a:ext>
              </a:extLst>
            </p:cNvPr>
            <p:cNvSpPr/>
            <p:nvPr/>
          </p:nvSpPr>
          <p:spPr>
            <a:xfrm>
              <a:off x="2701667" y="5197667"/>
              <a:ext cx="18552" cy="13837"/>
            </a:xfrm>
            <a:custGeom>
              <a:avLst/>
              <a:gdLst/>
              <a:ahLst/>
              <a:cxnLst/>
              <a:rect l="l" t="t" r="r" b="b"/>
              <a:pathLst>
                <a:path w="362" h="270" extrusionOk="0">
                  <a:moveTo>
                    <a:pt x="92" y="0"/>
                  </a:moveTo>
                  <a:cubicBezTo>
                    <a:pt x="54" y="87"/>
                    <a:pt x="23" y="178"/>
                    <a:pt x="0" y="270"/>
                  </a:cubicBezTo>
                  <a:lnTo>
                    <a:pt x="340" y="247"/>
                  </a:lnTo>
                  <a:lnTo>
                    <a:pt x="343" y="238"/>
                  </a:lnTo>
                  <a:cubicBezTo>
                    <a:pt x="348" y="219"/>
                    <a:pt x="354" y="201"/>
                    <a:pt x="362" y="181"/>
                  </a:cubicBezTo>
                  <a:cubicBezTo>
                    <a:pt x="345" y="170"/>
                    <a:pt x="204" y="68"/>
                    <a:pt x="9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4050;p72">
              <a:extLst>
                <a:ext uri="{FF2B5EF4-FFF2-40B4-BE49-F238E27FC236}">
                  <a16:creationId xmlns:a16="http://schemas.microsoft.com/office/drawing/2014/main" id="{03AE6BB1-B9A5-5CBB-0263-D0B088181EEB}"/>
                </a:ext>
              </a:extLst>
            </p:cNvPr>
            <p:cNvSpPr/>
            <p:nvPr/>
          </p:nvSpPr>
          <p:spPr>
            <a:xfrm>
              <a:off x="2699668" y="5214066"/>
              <a:ext cx="18910" cy="19218"/>
            </a:xfrm>
            <a:custGeom>
              <a:avLst/>
              <a:gdLst/>
              <a:ahLst/>
              <a:cxnLst/>
              <a:rect l="l" t="t" r="r" b="b"/>
              <a:pathLst>
                <a:path w="369" h="375" extrusionOk="0">
                  <a:moveTo>
                    <a:pt x="369" y="0"/>
                  </a:moveTo>
                  <a:cubicBezTo>
                    <a:pt x="332" y="13"/>
                    <a:pt x="149" y="69"/>
                    <a:pt x="8" y="122"/>
                  </a:cubicBezTo>
                  <a:cubicBezTo>
                    <a:pt x="4" y="166"/>
                    <a:pt x="1" y="209"/>
                    <a:pt x="1" y="252"/>
                  </a:cubicBezTo>
                  <a:cubicBezTo>
                    <a:pt x="1" y="295"/>
                    <a:pt x="4" y="335"/>
                    <a:pt x="8" y="375"/>
                  </a:cubicBezTo>
                  <a:lnTo>
                    <a:pt x="369" y="66"/>
                  </a:lnTo>
                  <a:cubicBezTo>
                    <a:pt x="367" y="57"/>
                    <a:pt x="367" y="50"/>
                    <a:pt x="367" y="40"/>
                  </a:cubicBezTo>
                  <a:cubicBezTo>
                    <a:pt x="367" y="28"/>
                    <a:pt x="369" y="14"/>
                    <a:pt x="36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4051;p72">
              <a:extLst>
                <a:ext uri="{FF2B5EF4-FFF2-40B4-BE49-F238E27FC236}">
                  <a16:creationId xmlns:a16="http://schemas.microsoft.com/office/drawing/2014/main" id="{19EC3850-46F6-6AD3-4A44-D3C5D4A5BFE0}"/>
                </a:ext>
              </a:extLst>
            </p:cNvPr>
            <p:cNvSpPr/>
            <p:nvPr/>
          </p:nvSpPr>
          <p:spPr>
            <a:xfrm>
              <a:off x="2701257" y="5221702"/>
              <a:ext cx="19372" cy="26136"/>
            </a:xfrm>
            <a:custGeom>
              <a:avLst/>
              <a:gdLst/>
              <a:ahLst/>
              <a:cxnLst/>
              <a:rect l="l" t="t" r="r" b="b"/>
              <a:pathLst>
                <a:path w="378" h="510" extrusionOk="0">
                  <a:moveTo>
                    <a:pt x="353" y="0"/>
                  </a:moveTo>
                  <a:cubicBezTo>
                    <a:pt x="310" y="40"/>
                    <a:pt x="134" y="206"/>
                    <a:pt x="0" y="336"/>
                  </a:cubicBezTo>
                  <a:cubicBezTo>
                    <a:pt x="20" y="406"/>
                    <a:pt x="51" y="463"/>
                    <a:pt x="88" y="509"/>
                  </a:cubicBezTo>
                  <a:lnTo>
                    <a:pt x="378" y="43"/>
                  </a:lnTo>
                  <a:cubicBezTo>
                    <a:pt x="368" y="31"/>
                    <a:pt x="359" y="17"/>
                    <a:pt x="35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4052;p72">
              <a:extLst>
                <a:ext uri="{FF2B5EF4-FFF2-40B4-BE49-F238E27FC236}">
                  <a16:creationId xmlns:a16="http://schemas.microsoft.com/office/drawing/2014/main" id="{006CC2A6-9C9F-F8F9-7BA0-EB33FB458EDD}"/>
                </a:ext>
              </a:extLst>
            </p:cNvPr>
            <p:cNvSpPr/>
            <p:nvPr/>
          </p:nvSpPr>
          <p:spPr>
            <a:xfrm>
              <a:off x="2741332" y="5178090"/>
              <a:ext cx="19525" cy="21729"/>
            </a:xfrm>
            <a:custGeom>
              <a:avLst/>
              <a:gdLst/>
              <a:ahLst/>
              <a:cxnLst/>
              <a:rect l="l" t="t" r="r" b="b"/>
              <a:pathLst>
                <a:path w="381" h="424" extrusionOk="0">
                  <a:moveTo>
                    <a:pt x="342" y="0"/>
                  </a:moveTo>
                  <a:lnTo>
                    <a:pt x="0" y="371"/>
                  </a:lnTo>
                  <a:cubicBezTo>
                    <a:pt x="6" y="387"/>
                    <a:pt x="9" y="405"/>
                    <a:pt x="13" y="423"/>
                  </a:cubicBezTo>
                  <a:cubicBezTo>
                    <a:pt x="46" y="407"/>
                    <a:pt x="236" y="307"/>
                    <a:pt x="380" y="223"/>
                  </a:cubicBezTo>
                  <a:cubicBezTo>
                    <a:pt x="377" y="138"/>
                    <a:pt x="364" y="63"/>
                    <a:pt x="34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4053;p72">
              <a:extLst>
                <a:ext uri="{FF2B5EF4-FFF2-40B4-BE49-F238E27FC236}">
                  <a16:creationId xmlns:a16="http://schemas.microsoft.com/office/drawing/2014/main" id="{13FF2051-5C1D-D74C-3AB0-C4F2022E7F37}"/>
                </a:ext>
              </a:extLst>
            </p:cNvPr>
            <p:cNvSpPr/>
            <p:nvPr/>
          </p:nvSpPr>
          <p:spPr>
            <a:xfrm>
              <a:off x="2738257" y="5166713"/>
              <a:ext cx="18193" cy="27776"/>
            </a:xfrm>
            <a:custGeom>
              <a:avLst/>
              <a:gdLst/>
              <a:ahLst/>
              <a:cxnLst/>
              <a:rect l="l" t="t" r="r" b="b"/>
              <a:pathLst>
                <a:path w="355" h="542" extrusionOk="0">
                  <a:moveTo>
                    <a:pt x="232" y="0"/>
                  </a:moveTo>
                  <a:lnTo>
                    <a:pt x="0" y="512"/>
                  </a:lnTo>
                  <a:cubicBezTo>
                    <a:pt x="11" y="520"/>
                    <a:pt x="22" y="529"/>
                    <a:pt x="31" y="541"/>
                  </a:cubicBezTo>
                  <a:cubicBezTo>
                    <a:pt x="65" y="498"/>
                    <a:pt x="230" y="287"/>
                    <a:pt x="355" y="121"/>
                  </a:cubicBezTo>
                  <a:cubicBezTo>
                    <a:pt x="321" y="67"/>
                    <a:pt x="279" y="28"/>
                    <a:pt x="23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4054;p72">
              <a:extLst>
                <a:ext uri="{FF2B5EF4-FFF2-40B4-BE49-F238E27FC236}">
                  <a16:creationId xmlns:a16="http://schemas.microsoft.com/office/drawing/2014/main" id="{D934F0A8-1D6E-5F15-2875-7FC5CA1ED08C}"/>
                </a:ext>
              </a:extLst>
            </p:cNvPr>
            <p:cNvSpPr/>
            <p:nvPr/>
          </p:nvSpPr>
          <p:spPr>
            <a:xfrm>
              <a:off x="2733235" y="5164766"/>
              <a:ext cx="12043" cy="27571"/>
            </a:xfrm>
            <a:custGeom>
              <a:avLst/>
              <a:gdLst/>
              <a:ahLst/>
              <a:cxnLst/>
              <a:rect l="l" t="t" r="r" b="b"/>
              <a:pathLst>
                <a:path w="235" h="538" extrusionOk="0">
                  <a:moveTo>
                    <a:pt x="179" y="1"/>
                  </a:moveTo>
                  <a:cubicBezTo>
                    <a:pt x="140" y="1"/>
                    <a:pt x="99" y="8"/>
                    <a:pt x="56" y="21"/>
                  </a:cubicBezTo>
                  <a:lnTo>
                    <a:pt x="0" y="538"/>
                  </a:lnTo>
                  <a:cubicBezTo>
                    <a:pt x="13" y="534"/>
                    <a:pt x="25" y="533"/>
                    <a:pt x="36" y="533"/>
                  </a:cubicBezTo>
                  <a:cubicBezTo>
                    <a:pt x="40" y="533"/>
                    <a:pt x="44" y="533"/>
                    <a:pt x="48" y="533"/>
                  </a:cubicBezTo>
                  <a:cubicBezTo>
                    <a:pt x="74" y="463"/>
                    <a:pt x="169" y="202"/>
                    <a:pt x="235" y="6"/>
                  </a:cubicBezTo>
                  <a:cubicBezTo>
                    <a:pt x="217" y="2"/>
                    <a:pt x="198" y="1"/>
                    <a:pt x="17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4055;p72">
              <a:extLst>
                <a:ext uri="{FF2B5EF4-FFF2-40B4-BE49-F238E27FC236}">
                  <a16:creationId xmlns:a16="http://schemas.microsoft.com/office/drawing/2014/main" id="{13296F80-49B7-D546-F5A0-E4F5E48B9F8E}"/>
                </a:ext>
              </a:extLst>
            </p:cNvPr>
            <p:cNvSpPr/>
            <p:nvPr/>
          </p:nvSpPr>
          <p:spPr>
            <a:xfrm>
              <a:off x="2721448" y="5168045"/>
              <a:ext cx="9686" cy="27981"/>
            </a:xfrm>
            <a:custGeom>
              <a:avLst/>
              <a:gdLst/>
              <a:ahLst/>
              <a:cxnLst/>
              <a:rect l="l" t="t" r="r" b="b"/>
              <a:pathLst>
                <a:path w="189" h="546" extrusionOk="0">
                  <a:moveTo>
                    <a:pt x="189" y="0"/>
                  </a:moveTo>
                  <a:lnTo>
                    <a:pt x="189" y="0"/>
                  </a:lnTo>
                  <a:cubicBezTo>
                    <a:pt x="184" y="3"/>
                    <a:pt x="178" y="5"/>
                    <a:pt x="174" y="8"/>
                  </a:cubicBezTo>
                  <a:cubicBezTo>
                    <a:pt x="114" y="43"/>
                    <a:pt x="56" y="87"/>
                    <a:pt x="0" y="141"/>
                  </a:cubicBezTo>
                  <a:lnTo>
                    <a:pt x="109" y="546"/>
                  </a:lnTo>
                  <a:cubicBezTo>
                    <a:pt x="126" y="531"/>
                    <a:pt x="141" y="517"/>
                    <a:pt x="158" y="506"/>
                  </a:cubicBezTo>
                  <a:cubicBezTo>
                    <a:pt x="163" y="439"/>
                    <a:pt x="181" y="187"/>
                    <a:pt x="1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4056;p72">
              <a:extLst>
                <a:ext uri="{FF2B5EF4-FFF2-40B4-BE49-F238E27FC236}">
                  <a16:creationId xmlns:a16="http://schemas.microsoft.com/office/drawing/2014/main" id="{1F85087D-8634-8471-D5FD-0EE9B66E6D7B}"/>
                </a:ext>
              </a:extLst>
            </p:cNvPr>
            <p:cNvSpPr/>
            <p:nvPr/>
          </p:nvSpPr>
          <p:spPr>
            <a:xfrm>
              <a:off x="2738719" y="5212016"/>
              <a:ext cx="17014" cy="18654"/>
            </a:xfrm>
            <a:custGeom>
              <a:avLst/>
              <a:gdLst/>
              <a:ahLst/>
              <a:cxnLst/>
              <a:rect l="l" t="t" r="r" b="b"/>
              <a:pathLst>
                <a:path w="332" h="364" extrusionOk="0">
                  <a:moveTo>
                    <a:pt x="31" y="1"/>
                  </a:moveTo>
                  <a:cubicBezTo>
                    <a:pt x="22" y="24"/>
                    <a:pt x="13" y="47"/>
                    <a:pt x="1" y="68"/>
                  </a:cubicBezTo>
                  <a:cubicBezTo>
                    <a:pt x="27" y="108"/>
                    <a:pt x="123" y="258"/>
                    <a:pt x="201" y="364"/>
                  </a:cubicBezTo>
                  <a:cubicBezTo>
                    <a:pt x="252" y="284"/>
                    <a:pt x="297" y="197"/>
                    <a:pt x="332" y="105"/>
                  </a:cubicBezTo>
                  <a:lnTo>
                    <a:pt x="31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4057;p72">
              <a:extLst>
                <a:ext uri="{FF2B5EF4-FFF2-40B4-BE49-F238E27FC236}">
                  <a16:creationId xmlns:a16="http://schemas.microsoft.com/office/drawing/2014/main" id="{3887574A-08C0-304D-C1AF-0FAD8D1C4381}"/>
                </a:ext>
              </a:extLst>
            </p:cNvPr>
            <p:cNvSpPr/>
            <p:nvPr/>
          </p:nvSpPr>
          <p:spPr>
            <a:xfrm>
              <a:off x="2741486" y="5196847"/>
              <a:ext cx="19218" cy="13888"/>
            </a:xfrm>
            <a:custGeom>
              <a:avLst/>
              <a:gdLst/>
              <a:ahLst/>
              <a:cxnLst/>
              <a:rect l="l" t="t" r="r" b="b"/>
              <a:pathLst>
                <a:path w="375" h="271" extrusionOk="0">
                  <a:moveTo>
                    <a:pt x="374" y="1"/>
                  </a:moveTo>
                  <a:lnTo>
                    <a:pt x="11" y="149"/>
                  </a:lnTo>
                  <a:cubicBezTo>
                    <a:pt x="10" y="171"/>
                    <a:pt x="5" y="192"/>
                    <a:pt x="0" y="215"/>
                  </a:cubicBezTo>
                  <a:cubicBezTo>
                    <a:pt x="28" y="220"/>
                    <a:pt x="193" y="254"/>
                    <a:pt x="322" y="271"/>
                  </a:cubicBezTo>
                  <a:cubicBezTo>
                    <a:pt x="348" y="182"/>
                    <a:pt x="367" y="90"/>
                    <a:pt x="37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4058;p72">
              <a:extLst>
                <a:ext uri="{FF2B5EF4-FFF2-40B4-BE49-F238E27FC236}">
                  <a16:creationId xmlns:a16="http://schemas.microsoft.com/office/drawing/2014/main" id="{C648FB82-2051-28AB-D8C1-66D05DD5D17D}"/>
                </a:ext>
              </a:extLst>
            </p:cNvPr>
            <p:cNvSpPr/>
            <p:nvPr/>
          </p:nvSpPr>
          <p:spPr>
            <a:xfrm>
              <a:off x="2708534" y="5225853"/>
              <a:ext cx="16502" cy="27776"/>
            </a:xfrm>
            <a:custGeom>
              <a:avLst/>
              <a:gdLst/>
              <a:ahLst/>
              <a:cxnLst/>
              <a:rect l="l" t="t" r="r" b="b"/>
              <a:pathLst>
                <a:path w="322" h="542" extrusionOk="0">
                  <a:moveTo>
                    <a:pt x="283" y="0"/>
                  </a:moveTo>
                  <a:cubicBezTo>
                    <a:pt x="262" y="36"/>
                    <a:pt x="111" y="287"/>
                    <a:pt x="1" y="482"/>
                  </a:cubicBezTo>
                  <a:cubicBezTo>
                    <a:pt x="44" y="516"/>
                    <a:pt x="96" y="536"/>
                    <a:pt x="151" y="542"/>
                  </a:cubicBezTo>
                  <a:lnTo>
                    <a:pt x="321" y="13"/>
                  </a:lnTo>
                  <a:cubicBezTo>
                    <a:pt x="309" y="11"/>
                    <a:pt x="295" y="7"/>
                    <a:pt x="28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4059;p72">
              <a:extLst>
                <a:ext uri="{FF2B5EF4-FFF2-40B4-BE49-F238E27FC236}">
                  <a16:creationId xmlns:a16="http://schemas.microsoft.com/office/drawing/2014/main" id="{3349EA33-B1C8-BED3-BB2D-9AAF42DA00DA}"/>
                </a:ext>
              </a:extLst>
            </p:cNvPr>
            <p:cNvSpPr/>
            <p:nvPr/>
          </p:nvSpPr>
          <p:spPr>
            <a:xfrm>
              <a:off x="2722012" y="5225238"/>
              <a:ext cx="9686" cy="28186"/>
            </a:xfrm>
            <a:custGeom>
              <a:avLst/>
              <a:gdLst/>
              <a:ahLst/>
              <a:cxnLst/>
              <a:rect l="l" t="t" r="r" b="b"/>
              <a:pathLst>
                <a:path w="189" h="550" extrusionOk="0">
                  <a:moveTo>
                    <a:pt x="156" y="0"/>
                  </a:moveTo>
                  <a:cubicBezTo>
                    <a:pt x="140" y="9"/>
                    <a:pt x="123" y="16"/>
                    <a:pt x="107" y="20"/>
                  </a:cubicBezTo>
                  <a:cubicBezTo>
                    <a:pt x="94" y="81"/>
                    <a:pt x="37" y="347"/>
                    <a:pt x="0" y="549"/>
                  </a:cubicBezTo>
                  <a:cubicBezTo>
                    <a:pt x="52" y="538"/>
                    <a:pt x="106" y="518"/>
                    <a:pt x="163" y="485"/>
                  </a:cubicBezTo>
                  <a:cubicBezTo>
                    <a:pt x="172" y="480"/>
                    <a:pt x="179" y="474"/>
                    <a:pt x="189" y="468"/>
                  </a:cubicBezTo>
                  <a:lnTo>
                    <a:pt x="15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4060;p72">
              <a:extLst>
                <a:ext uri="{FF2B5EF4-FFF2-40B4-BE49-F238E27FC236}">
                  <a16:creationId xmlns:a16="http://schemas.microsoft.com/office/drawing/2014/main" id="{01D17DB3-E6A3-004F-43EF-7B7BD2527B4E}"/>
                </a:ext>
              </a:extLst>
            </p:cNvPr>
            <p:cNvSpPr/>
            <p:nvPr/>
          </p:nvSpPr>
          <p:spPr>
            <a:xfrm>
              <a:off x="2733645" y="5219857"/>
              <a:ext cx="12043" cy="25829"/>
            </a:xfrm>
            <a:custGeom>
              <a:avLst/>
              <a:gdLst/>
              <a:ahLst/>
              <a:cxnLst/>
              <a:rect l="l" t="t" r="r" b="b"/>
              <a:pathLst>
                <a:path w="235" h="504" extrusionOk="0">
                  <a:moveTo>
                    <a:pt x="44" y="1"/>
                  </a:moveTo>
                  <a:cubicBezTo>
                    <a:pt x="31" y="19"/>
                    <a:pt x="15" y="36"/>
                    <a:pt x="0" y="52"/>
                  </a:cubicBezTo>
                  <a:cubicBezTo>
                    <a:pt x="6" y="107"/>
                    <a:pt x="32" y="335"/>
                    <a:pt x="57" y="504"/>
                  </a:cubicBezTo>
                  <a:cubicBezTo>
                    <a:pt x="121" y="449"/>
                    <a:pt x="179" y="384"/>
                    <a:pt x="235" y="31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4061;p72">
              <a:extLst>
                <a:ext uri="{FF2B5EF4-FFF2-40B4-BE49-F238E27FC236}">
                  <a16:creationId xmlns:a16="http://schemas.microsoft.com/office/drawing/2014/main" id="{E748CB91-DE72-8F5F-2EC9-E361F51569ED}"/>
                </a:ext>
              </a:extLst>
            </p:cNvPr>
            <p:cNvSpPr/>
            <p:nvPr/>
          </p:nvSpPr>
          <p:spPr>
            <a:xfrm>
              <a:off x="2721295" y="5196129"/>
              <a:ext cx="18039" cy="26290"/>
            </a:xfrm>
            <a:custGeom>
              <a:avLst/>
              <a:gdLst/>
              <a:ahLst/>
              <a:cxnLst/>
              <a:rect l="l" t="t" r="r" b="b"/>
              <a:pathLst>
                <a:path w="352" h="513" extrusionOk="0">
                  <a:moveTo>
                    <a:pt x="246" y="1"/>
                  </a:moveTo>
                  <a:cubicBezTo>
                    <a:pt x="225" y="1"/>
                    <a:pt x="201" y="8"/>
                    <a:pt x="177" y="22"/>
                  </a:cubicBezTo>
                  <a:cubicBezTo>
                    <a:pt x="78" y="79"/>
                    <a:pt x="0" y="229"/>
                    <a:pt x="0" y="358"/>
                  </a:cubicBezTo>
                  <a:cubicBezTo>
                    <a:pt x="0" y="454"/>
                    <a:pt x="44" y="512"/>
                    <a:pt x="107" y="512"/>
                  </a:cubicBezTo>
                  <a:cubicBezTo>
                    <a:pt x="128" y="512"/>
                    <a:pt x="152" y="505"/>
                    <a:pt x="177" y="492"/>
                  </a:cubicBezTo>
                  <a:cubicBezTo>
                    <a:pt x="273" y="435"/>
                    <a:pt x="351" y="285"/>
                    <a:pt x="351" y="156"/>
                  </a:cubicBezTo>
                  <a:cubicBezTo>
                    <a:pt x="351" y="59"/>
                    <a:pt x="308" y="1"/>
                    <a:pt x="246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4062;p72">
              <a:extLst>
                <a:ext uri="{FF2B5EF4-FFF2-40B4-BE49-F238E27FC236}">
                  <a16:creationId xmlns:a16="http://schemas.microsoft.com/office/drawing/2014/main" id="{8B27545B-52DC-BCF2-8FE9-3F4F74C93CAF}"/>
                </a:ext>
              </a:extLst>
            </p:cNvPr>
            <p:cNvSpPr/>
            <p:nvPr/>
          </p:nvSpPr>
          <p:spPr>
            <a:xfrm>
              <a:off x="2726778" y="5202791"/>
              <a:ext cx="9788" cy="14144"/>
            </a:xfrm>
            <a:custGeom>
              <a:avLst/>
              <a:gdLst/>
              <a:ahLst/>
              <a:cxnLst/>
              <a:rect l="l" t="t" r="r" b="b"/>
              <a:pathLst>
                <a:path w="191" h="276" extrusionOk="0">
                  <a:moveTo>
                    <a:pt x="134" y="0"/>
                  </a:moveTo>
                  <a:cubicBezTo>
                    <a:pt x="122" y="0"/>
                    <a:pt x="109" y="4"/>
                    <a:pt x="96" y="12"/>
                  </a:cubicBezTo>
                  <a:cubicBezTo>
                    <a:pt x="44" y="41"/>
                    <a:pt x="1" y="122"/>
                    <a:pt x="1" y="193"/>
                  </a:cubicBezTo>
                  <a:cubicBezTo>
                    <a:pt x="1" y="244"/>
                    <a:pt x="24" y="275"/>
                    <a:pt x="58" y="275"/>
                  </a:cubicBezTo>
                  <a:cubicBezTo>
                    <a:pt x="69" y="275"/>
                    <a:pt x="82" y="271"/>
                    <a:pt x="96" y="263"/>
                  </a:cubicBezTo>
                  <a:cubicBezTo>
                    <a:pt x="148" y="234"/>
                    <a:pt x="191" y="153"/>
                    <a:pt x="191" y="83"/>
                  </a:cubicBezTo>
                  <a:cubicBezTo>
                    <a:pt x="191" y="31"/>
                    <a:pt x="167" y="0"/>
                    <a:pt x="13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4063;p72">
              <a:extLst>
                <a:ext uri="{FF2B5EF4-FFF2-40B4-BE49-F238E27FC236}">
                  <a16:creationId xmlns:a16="http://schemas.microsoft.com/office/drawing/2014/main" id="{71E59D43-054C-3154-C43C-AC97930059EA}"/>
                </a:ext>
              </a:extLst>
            </p:cNvPr>
            <p:cNvSpPr/>
            <p:nvPr/>
          </p:nvSpPr>
          <p:spPr>
            <a:xfrm>
              <a:off x="2098484" y="4952499"/>
              <a:ext cx="683437" cy="509195"/>
            </a:xfrm>
            <a:custGeom>
              <a:avLst/>
              <a:gdLst/>
              <a:ahLst/>
              <a:cxnLst/>
              <a:rect l="l" t="t" r="r" b="b"/>
              <a:pathLst>
                <a:path w="13336" h="9936" extrusionOk="0">
                  <a:moveTo>
                    <a:pt x="7962" y="1"/>
                  </a:moveTo>
                  <a:cubicBezTo>
                    <a:pt x="7831" y="1"/>
                    <a:pt x="7612" y="92"/>
                    <a:pt x="7272" y="235"/>
                  </a:cubicBezTo>
                  <a:cubicBezTo>
                    <a:pt x="6594" y="520"/>
                    <a:pt x="5811" y="996"/>
                    <a:pt x="5696" y="1062"/>
                  </a:cubicBezTo>
                  <a:cubicBezTo>
                    <a:pt x="5329" y="1272"/>
                    <a:pt x="5041" y="1607"/>
                    <a:pt x="4863" y="1851"/>
                  </a:cubicBezTo>
                  <a:cubicBezTo>
                    <a:pt x="4434" y="2441"/>
                    <a:pt x="3997" y="3121"/>
                    <a:pt x="3647" y="3463"/>
                  </a:cubicBezTo>
                  <a:cubicBezTo>
                    <a:pt x="3643" y="3467"/>
                    <a:pt x="3638" y="3470"/>
                    <a:pt x="3634" y="3475"/>
                  </a:cubicBezTo>
                  <a:cubicBezTo>
                    <a:pt x="4144" y="3823"/>
                    <a:pt x="4639" y="4186"/>
                    <a:pt x="5165" y="4510"/>
                  </a:cubicBezTo>
                  <a:cubicBezTo>
                    <a:pt x="5728" y="4858"/>
                    <a:pt x="6307" y="5177"/>
                    <a:pt x="6901" y="5471"/>
                  </a:cubicBezTo>
                  <a:cubicBezTo>
                    <a:pt x="6944" y="5492"/>
                    <a:pt x="6917" y="5551"/>
                    <a:pt x="6876" y="5551"/>
                  </a:cubicBezTo>
                  <a:cubicBezTo>
                    <a:pt x="6875" y="5551"/>
                    <a:pt x="6873" y="5551"/>
                    <a:pt x="6872" y="5551"/>
                  </a:cubicBezTo>
                  <a:cubicBezTo>
                    <a:pt x="5946" y="5991"/>
                    <a:pt x="5118" y="6547"/>
                    <a:pt x="4422" y="7308"/>
                  </a:cubicBezTo>
                  <a:cubicBezTo>
                    <a:pt x="4239" y="7505"/>
                    <a:pt x="4068" y="7714"/>
                    <a:pt x="3908" y="7930"/>
                  </a:cubicBezTo>
                  <a:cubicBezTo>
                    <a:pt x="3784" y="8099"/>
                    <a:pt x="3681" y="8324"/>
                    <a:pt x="3514" y="8454"/>
                  </a:cubicBezTo>
                  <a:cubicBezTo>
                    <a:pt x="3410" y="8535"/>
                    <a:pt x="3237" y="8592"/>
                    <a:pt x="3091" y="8592"/>
                  </a:cubicBezTo>
                  <a:cubicBezTo>
                    <a:pt x="3045" y="8592"/>
                    <a:pt x="3002" y="8586"/>
                    <a:pt x="2964" y="8574"/>
                  </a:cubicBezTo>
                  <a:cubicBezTo>
                    <a:pt x="2585" y="8448"/>
                    <a:pt x="1556" y="7898"/>
                    <a:pt x="925" y="7508"/>
                  </a:cubicBezTo>
                  <a:cubicBezTo>
                    <a:pt x="636" y="7331"/>
                    <a:pt x="322" y="7148"/>
                    <a:pt x="37" y="6957"/>
                  </a:cubicBezTo>
                  <a:lnTo>
                    <a:pt x="37" y="6957"/>
                  </a:lnTo>
                  <a:cubicBezTo>
                    <a:pt x="0" y="7185"/>
                    <a:pt x="8" y="7403"/>
                    <a:pt x="61" y="7611"/>
                  </a:cubicBezTo>
                  <a:cubicBezTo>
                    <a:pt x="81" y="7683"/>
                    <a:pt x="133" y="7738"/>
                    <a:pt x="195" y="7778"/>
                  </a:cubicBezTo>
                  <a:lnTo>
                    <a:pt x="3942" y="9935"/>
                  </a:lnTo>
                  <a:cubicBezTo>
                    <a:pt x="3942" y="9935"/>
                    <a:pt x="4535" y="8307"/>
                    <a:pt x="5297" y="7651"/>
                  </a:cubicBezTo>
                  <a:cubicBezTo>
                    <a:pt x="6059" y="6995"/>
                    <a:pt x="8287" y="6819"/>
                    <a:pt x="9177" y="5975"/>
                  </a:cubicBezTo>
                  <a:cubicBezTo>
                    <a:pt x="10068" y="5132"/>
                    <a:pt x="13023" y="2938"/>
                    <a:pt x="13023" y="2938"/>
                  </a:cubicBezTo>
                  <a:lnTo>
                    <a:pt x="13335" y="2382"/>
                  </a:lnTo>
                  <a:lnTo>
                    <a:pt x="9536" y="191"/>
                  </a:lnTo>
                  <a:cubicBezTo>
                    <a:pt x="9458" y="145"/>
                    <a:pt x="9363" y="117"/>
                    <a:pt x="9242" y="116"/>
                  </a:cubicBezTo>
                  <a:cubicBezTo>
                    <a:pt x="9072" y="114"/>
                    <a:pt x="8196" y="4"/>
                    <a:pt x="7965" y="1"/>
                  </a:cubicBezTo>
                  <a:cubicBezTo>
                    <a:pt x="7964" y="1"/>
                    <a:pt x="7963" y="1"/>
                    <a:pt x="7962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4064;p72">
              <a:extLst>
                <a:ext uri="{FF2B5EF4-FFF2-40B4-BE49-F238E27FC236}">
                  <a16:creationId xmlns:a16="http://schemas.microsoft.com/office/drawing/2014/main" id="{41E06203-57E1-A230-4A8E-99071C5668A4}"/>
                </a:ext>
              </a:extLst>
            </p:cNvPr>
            <p:cNvSpPr/>
            <p:nvPr/>
          </p:nvSpPr>
          <p:spPr>
            <a:xfrm>
              <a:off x="2100329" y="5130532"/>
              <a:ext cx="354018" cy="262336"/>
            </a:xfrm>
            <a:custGeom>
              <a:avLst/>
              <a:gdLst/>
              <a:ahLst/>
              <a:cxnLst/>
              <a:rect l="l" t="t" r="r" b="b"/>
              <a:pathLst>
                <a:path w="6908" h="5119" extrusionOk="0">
                  <a:moveTo>
                    <a:pt x="3598" y="1"/>
                  </a:moveTo>
                  <a:cubicBezTo>
                    <a:pt x="3319" y="264"/>
                    <a:pt x="2667" y="547"/>
                    <a:pt x="1945" y="985"/>
                  </a:cubicBezTo>
                  <a:cubicBezTo>
                    <a:pt x="1028" y="1542"/>
                    <a:pt x="501" y="2126"/>
                    <a:pt x="180" y="2875"/>
                  </a:cubicBezTo>
                  <a:cubicBezTo>
                    <a:pt x="90" y="3087"/>
                    <a:pt x="30" y="3288"/>
                    <a:pt x="1" y="3483"/>
                  </a:cubicBezTo>
                  <a:cubicBezTo>
                    <a:pt x="286" y="3674"/>
                    <a:pt x="600" y="3857"/>
                    <a:pt x="889" y="4034"/>
                  </a:cubicBezTo>
                  <a:cubicBezTo>
                    <a:pt x="1520" y="4424"/>
                    <a:pt x="2549" y="4974"/>
                    <a:pt x="2928" y="5100"/>
                  </a:cubicBezTo>
                  <a:cubicBezTo>
                    <a:pt x="2966" y="5112"/>
                    <a:pt x="3009" y="5118"/>
                    <a:pt x="3055" y="5118"/>
                  </a:cubicBezTo>
                  <a:cubicBezTo>
                    <a:pt x="3201" y="5118"/>
                    <a:pt x="3374" y="5061"/>
                    <a:pt x="3478" y="4980"/>
                  </a:cubicBezTo>
                  <a:cubicBezTo>
                    <a:pt x="3645" y="4850"/>
                    <a:pt x="3748" y="4625"/>
                    <a:pt x="3872" y="4456"/>
                  </a:cubicBezTo>
                  <a:cubicBezTo>
                    <a:pt x="4032" y="4240"/>
                    <a:pt x="4203" y="4031"/>
                    <a:pt x="4386" y="3834"/>
                  </a:cubicBezTo>
                  <a:cubicBezTo>
                    <a:pt x="5082" y="3073"/>
                    <a:pt x="5910" y="2517"/>
                    <a:pt x="6836" y="2077"/>
                  </a:cubicBezTo>
                  <a:cubicBezTo>
                    <a:pt x="6837" y="2077"/>
                    <a:pt x="6839" y="2077"/>
                    <a:pt x="6840" y="2077"/>
                  </a:cubicBezTo>
                  <a:cubicBezTo>
                    <a:pt x="6881" y="2077"/>
                    <a:pt x="6908" y="2018"/>
                    <a:pt x="6865" y="1997"/>
                  </a:cubicBezTo>
                  <a:cubicBezTo>
                    <a:pt x="6271" y="1703"/>
                    <a:pt x="5692" y="1384"/>
                    <a:pt x="5129" y="1036"/>
                  </a:cubicBezTo>
                  <a:cubicBezTo>
                    <a:pt x="4603" y="712"/>
                    <a:pt x="4108" y="349"/>
                    <a:pt x="3598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4065;p72">
              <a:extLst>
                <a:ext uri="{FF2B5EF4-FFF2-40B4-BE49-F238E27FC236}">
                  <a16:creationId xmlns:a16="http://schemas.microsoft.com/office/drawing/2014/main" id="{80DF3A2E-2679-BA08-42F0-7914C871FCBD}"/>
                </a:ext>
              </a:extLst>
            </p:cNvPr>
            <p:cNvSpPr/>
            <p:nvPr/>
          </p:nvSpPr>
          <p:spPr>
            <a:xfrm>
              <a:off x="2289637" y="5063859"/>
              <a:ext cx="521597" cy="402037"/>
            </a:xfrm>
            <a:custGeom>
              <a:avLst/>
              <a:gdLst/>
              <a:ahLst/>
              <a:cxnLst/>
              <a:rect l="l" t="t" r="r" b="b"/>
              <a:pathLst>
                <a:path w="10178" h="7845" extrusionOk="0">
                  <a:moveTo>
                    <a:pt x="8000" y="0"/>
                  </a:moveTo>
                  <a:cubicBezTo>
                    <a:pt x="7871" y="0"/>
                    <a:pt x="7652" y="92"/>
                    <a:pt x="7312" y="235"/>
                  </a:cubicBezTo>
                  <a:cubicBezTo>
                    <a:pt x="6634" y="521"/>
                    <a:pt x="5851" y="995"/>
                    <a:pt x="5736" y="1061"/>
                  </a:cubicBezTo>
                  <a:cubicBezTo>
                    <a:pt x="5369" y="1271"/>
                    <a:pt x="5081" y="1607"/>
                    <a:pt x="4903" y="1851"/>
                  </a:cubicBezTo>
                  <a:cubicBezTo>
                    <a:pt x="4474" y="2441"/>
                    <a:pt x="4037" y="3120"/>
                    <a:pt x="3686" y="3463"/>
                  </a:cubicBezTo>
                  <a:cubicBezTo>
                    <a:pt x="3413" y="3730"/>
                    <a:pt x="2752" y="4014"/>
                    <a:pt x="2021" y="4458"/>
                  </a:cubicBezTo>
                  <a:cubicBezTo>
                    <a:pt x="1103" y="5015"/>
                    <a:pt x="577" y="5599"/>
                    <a:pt x="256" y="6349"/>
                  </a:cubicBezTo>
                  <a:cubicBezTo>
                    <a:pt x="60" y="6809"/>
                    <a:pt x="0" y="7226"/>
                    <a:pt x="101" y="7611"/>
                  </a:cubicBezTo>
                  <a:cubicBezTo>
                    <a:pt x="142" y="7764"/>
                    <a:pt x="335" y="7844"/>
                    <a:pt x="430" y="7844"/>
                  </a:cubicBezTo>
                  <a:cubicBezTo>
                    <a:pt x="448" y="7844"/>
                    <a:pt x="462" y="7841"/>
                    <a:pt x="471" y="7836"/>
                  </a:cubicBezTo>
                  <a:cubicBezTo>
                    <a:pt x="544" y="7792"/>
                    <a:pt x="649" y="7730"/>
                    <a:pt x="758" y="7666"/>
                  </a:cubicBezTo>
                  <a:cubicBezTo>
                    <a:pt x="756" y="7638"/>
                    <a:pt x="755" y="7612"/>
                    <a:pt x="755" y="7583"/>
                  </a:cubicBezTo>
                  <a:cubicBezTo>
                    <a:pt x="755" y="6674"/>
                    <a:pt x="1306" y="5619"/>
                    <a:pt x="1987" y="5225"/>
                  </a:cubicBezTo>
                  <a:cubicBezTo>
                    <a:pt x="2161" y="5124"/>
                    <a:pt x="2327" y="5077"/>
                    <a:pt x="2477" y="5077"/>
                  </a:cubicBezTo>
                  <a:cubicBezTo>
                    <a:pt x="2915" y="5077"/>
                    <a:pt x="3221" y="5481"/>
                    <a:pt x="3221" y="6157"/>
                  </a:cubicBezTo>
                  <a:cubicBezTo>
                    <a:pt x="3221" y="6186"/>
                    <a:pt x="3220" y="6214"/>
                    <a:pt x="3218" y="6243"/>
                  </a:cubicBezTo>
                  <a:lnTo>
                    <a:pt x="7165" y="3988"/>
                  </a:lnTo>
                  <a:cubicBezTo>
                    <a:pt x="7163" y="3951"/>
                    <a:pt x="7160" y="3914"/>
                    <a:pt x="7160" y="3876"/>
                  </a:cubicBezTo>
                  <a:cubicBezTo>
                    <a:pt x="7160" y="2968"/>
                    <a:pt x="7713" y="1912"/>
                    <a:pt x="8394" y="1519"/>
                  </a:cubicBezTo>
                  <a:cubicBezTo>
                    <a:pt x="8569" y="1419"/>
                    <a:pt x="8735" y="1371"/>
                    <a:pt x="8885" y="1371"/>
                  </a:cubicBezTo>
                  <a:cubicBezTo>
                    <a:pt x="9323" y="1371"/>
                    <a:pt x="9628" y="1775"/>
                    <a:pt x="9628" y="2452"/>
                  </a:cubicBezTo>
                  <a:cubicBezTo>
                    <a:pt x="9628" y="2465"/>
                    <a:pt x="9627" y="2479"/>
                    <a:pt x="9627" y="2493"/>
                  </a:cubicBezTo>
                  <a:cubicBezTo>
                    <a:pt x="9823" y="2308"/>
                    <a:pt x="10090" y="2042"/>
                    <a:pt x="10163" y="1901"/>
                  </a:cubicBezTo>
                  <a:cubicBezTo>
                    <a:pt x="10177" y="1708"/>
                    <a:pt x="10127" y="1363"/>
                    <a:pt x="10094" y="1214"/>
                  </a:cubicBezTo>
                  <a:cubicBezTo>
                    <a:pt x="10035" y="935"/>
                    <a:pt x="9961" y="687"/>
                    <a:pt x="9875" y="540"/>
                  </a:cubicBezTo>
                  <a:cubicBezTo>
                    <a:pt x="9728" y="287"/>
                    <a:pt x="9595" y="120"/>
                    <a:pt x="9282" y="115"/>
                  </a:cubicBezTo>
                  <a:cubicBezTo>
                    <a:pt x="9112" y="114"/>
                    <a:pt x="8235" y="3"/>
                    <a:pt x="8003" y="0"/>
                  </a:cubicBezTo>
                  <a:cubicBezTo>
                    <a:pt x="8002" y="0"/>
                    <a:pt x="8001" y="0"/>
                    <a:pt x="8000" y="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4066;p72">
              <a:extLst>
                <a:ext uri="{FF2B5EF4-FFF2-40B4-BE49-F238E27FC236}">
                  <a16:creationId xmlns:a16="http://schemas.microsoft.com/office/drawing/2014/main" id="{1ABA36EB-E6D5-DF4E-BED1-0DD8808CA64D}"/>
                </a:ext>
              </a:extLst>
            </p:cNvPr>
            <p:cNvSpPr/>
            <p:nvPr/>
          </p:nvSpPr>
          <p:spPr>
            <a:xfrm>
              <a:off x="2656518" y="5134068"/>
              <a:ext cx="126581" cy="134166"/>
            </a:xfrm>
            <a:custGeom>
              <a:avLst/>
              <a:gdLst/>
              <a:ahLst/>
              <a:cxnLst/>
              <a:rect l="l" t="t" r="r" b="b"/>
              <a:pathLst>
                <a:path w="2470" h="2618" extrusionOk="0">
                  <a:moveTo>
                    <a:pt x="1726" y="1"/>
                  </a:moveTo>
                  <a:cubicBezTo>
                    <a:pt x="1576" y="1"/>
                    <a:pt x="1410" y="49"/>
                    <a:pt x="1235" y="149"/>
                  </a:cubicBezTo>
                  <a:cubicBezTo>
                    <a:pt x="554" y="542"/>
                    <a:pt x="1" y="1598"/>
                    <a:pt x="1" y="2506"/>
                  </a:cubicBezTo>
                  <a:cubicBezTo>
                    <a:pt x="1" y="2544"/>
                    <a:pt x="4" y="2581"/>
                    <a:pt x="6" y="2618"/>
                  </a:cubicBezTo>
                  <a:lnTo>
                    <a:pt x="174" y="2521"/>
                  </a:lnTo>
                  <a:cubicBezTo>
                    <a:pt x="174" y="2497"/>
                    <a:pt x="173" y="2474"/>
                    <a:pt x="173" y="2449"/>
                  </a:cubicBezTo>
                  <a:cubicBezTo>
                    <a:pt x="173" y="1621"/>
                    <a:pt x="676" y="658"/>
                    <a:pt x="1298" y="300"/>
                  </a:cubicBezTo>
                  <a:cubicBezTo>
                    <a:pt x="1457" y="208"/>
                    <a:pt x="1608" y="165"/>
                    <a:pt x="1745" y="165"/>
                  </a:cubicBezTo>
                  <a:cubicBezTo>
                    <a:pt x="2144" y="165"/>
                    <a:pt x="2423" y="533"/>
                    <a:pt x="2423" y="1151"/>
                  </a:cubicBezTo>
                  <a:cubicBezTo>
                    <a:pt x="2423" y="1155"/>
                    <a:pt x="2422" y="1161"/>
                    <a:pt x="2422" y="1166"/>
                  </a:cubicBezTo>
                  <a:cubicBezTo>
                    <a:pt x="2437" y="1154"/>
                    <a:pt x="2452" y="1138"/>
                    <a:pt x="2468" y="1123"/>
                  </a:cubicBezTo>
                  <a:cubicBezTo>
                    <a:pt x="2468" y="1109"/>
                    <a:pt x="2469" y="1095"/>
                    <a:pt x="2469" y="1082"/>
                  </a:cubicBezTo>
                  <a:cubicBezTo>
                    <a:pt x="2469" y="405"/>
                    <a:pt x="2164" y="1"/>
                    <a:pt x="1726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4067;p72">
              <a:extLst>
                <a:ext uri="{FF2B5EF4-FFF2-40B4-BE49-F238E27FC236}">
                  <a16:creationId xmlns:a16="http://schemas.microsoft.com/office/drawing/2014/main" id="{8096958A-7C51-430C-2CF5-7AC07603BD7F}"/>
                </a:ext>
              </a:extLst>
            </p:cNvPr>
            <p:cNvSpPr/>
            <p:nvPr/>
          </p:nvSpPr>
          <p:spPr>
            <a:xfrm>
              <a:off x="2328278" y="5323991"/>
              <a:ext cx="126479" cy="132731"/>
            </a:xfrm>
            <a:custGeom>
              <a:avLst/>
              <a:gdLst/>
              <a:ahLst/>
              <a:cxnLst/>
              <a:rect l="l" t="t" r="r" b="b"/>
              <a:pathLst>
                <a:path w="2468" h="2590" extrusionOk="0">
                  <a:moveTo>
                    <a:pt x="1723" y="1"/>
                  </a:moveTo>
                  <a:cubicBezTo>
                    <a:pt x="1573" y="1"/>
                    <a:pt x="1407" y="48"/>
                    <a:pt x="1233" y="149"/>
                  </a:cubicBezTo>
                  <a:cubicBezTo>
                    <a:pt x="552" y="543"/>
                    <a:pt x="1" y="1598"/>
                    <a:pt x="1" y="2507"/>
                  </a:cubicBezTo>
                  <a:cubicBezTo>
                    <a:pt x="1" y="2536"/>
                    <a:pt x="2" y="2562"/>
                    <a:pt x="4" y="2590"/>
                  </a:cubicBezTo>
                  <a:cubicBezTo>
                    <a:pt x="60" y="2558"/>
                    <a:pt x="117" y="2524"/>
                    <a:pt x="172" y="2492"/>
                  </a:cubicBezTo>
                  <a:cubicBezTo>
                    <a:pt x="171" y="2475"/>
                    <a:pt x="169" y="2459"/>
                    <a:pt x="169" y="2443"/>
                  </a:cubicBezTo>
                  <a:cubicBezTo>
                    <a:pt x="169" y="1615"/>
                    <a:pt x="674" y="652"/>
                    <a:pt x="1294" y="293"/>
                  </a:cubicBezTo>
                  <a:cubicBezTo>
                    <a:pt x="1454" y="201"/>
                    <a:pt x="1605" y="158"/>
                    <a:pt x="1742" y="158"/>
                  </a:cubicBezTo>
                  <a:cubicBezTo>
                    <a:pt x="2141" y="158"/>
                    <a:pt x="2420" y="527"/>
                    <a:pt x="2420" y="1144"/>
                  </a:cubicBezTo>
                  <a:cubicBezTo>
                    <a:pt x="2420" y="1159"/>
                    <a:pt x="2418" y="1176"/>
                    <a:pt x="2418" y="1193"/>
                  </a:cubicBezTo>
                  <a:lnTo>
                    <a:pt x="2464" y="1167"/>
                  </a:lnTo>
                  <a:cubicBezTo>
                    <a:pt x="2466" y="1138"/>
                    <a:pt x="2467" y="1110"/>
                    <a:pt x="2467" y="1081"/>
                  </a:cubicBezTo>
                  <a:cubicBezTo>
                    <a:pt x="2467" y="405"/>
                    <a:pt x="2161" y="1"/>
                    <a:pt x="1723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4068;p72">
              <a:extLst>
                <a:ext uri="{FF2B5EF4-FFF2-40B4-BE49-F238E27FC236}">
                  <a16:creationId xmlns:a16="http://schemas.microsoft.com/office/drawing/2014/main" id="{0F36BD15-D1B3-812C-92FD-8DDCA161A203}"/>
                </a:ext>
              </a:extLst>
            </p:cNvPr>
            <p:cNvSpPr/>
            <p:nvPr/>
          </p:nvSpPr>
          <p:spPr>
            <a:xfrm>
              <a:off x="2320283" y="5041618"/>
              <a:ext cx="222363" cy="180186"/>
            </a:xfrm>
            <a:custGeom>
              <a:avLst/>
              <a:gdLst/>
              <a:ahLst/>
              <a:cxnLst/>
              <a:rect l="l" t="t" r="r" b="b"/>
              <a:pathLst>
                <a:path w="4339" h="3516" extrusionOk="0">
                  <a:moveTo>
                    <a:pt x="1004" y="0"/>
                  </a:moveTo>
                  <a:cubicBezTo>
                    <a:pt x="618" y="514"/>
                    <a:pt x="134" y="1257"/>
                    <a:pt x="0" y="1501"/>
                  </a:cubicBezTo>
                  <a:cubicBezTo>
                    <a:pt x="420" y="1722"/>
                    <a:pt x="2547" y="2956"/>
                    <a:pt x="3186" y="3516"/>
                  </a:cubicBezTo>
                  <a:cubicBezTo>
                    <a:pt x="3186" y="3516"/>
                    <a:pt x="3692" y="2786"/>
                    <a:pt x="3854" y="2554"/>
                  </a:cubicBezTo>
                  <a:cubicBezTo>
                    <a:pt x="3980" y="2377"/>
                    <a:pt x="4339" y="1875"/>
                    <a:pt x="4339" y="1875"/>
                  </a:cubicBezTo>
                  <a:cubicBezTo>
                    <a:pt x="4339" y="1875"/>
                    <a:pt x="2777" y="1098"/>
                    <a:pt x="1966" y="630"/>
                  </a:cubicBezTo>
                  <a:cubicBezTo>
                    <a:pt x="1469" y="342"/>
                    <a:pt x="1164" y="124"/>
                    <a:pt x="1004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4069;p72">
              <a:extLst>
                <a:ext uri="{FF2B5EF4-FFF2-40B4-BE49-F238E27FC236}">
                  <a16:creationId xmlns:a16="http://schemas.microsoft.com/office/drawing/2014/main" id="{6DF00FFF-32FC-1891-4807-68D5141D7B7D}"/>
                </a:ext>
              </a:extLst>
            </p:cNvPr>
            <p:cNvSpPr/>
            <p:nvPr/>
          </p:nvSpPr>
          <p:spPr>
            <a:xfrm>
              <a:off x="2299374" y="5035776"/>
              <a:ext cx="184235" cy="196329"/>
            </a:xfrm>
            <a:custGeom>
              <a:avLst/>
              <a:gdLst/>
              <a:ahLst/>
              <a:cxnLst/>
              <a:rect l="l" t="t" r="r" b="b"/>
              <a:pathLst>
                <a:path w="3595" h="3831" extrusionOk="0">
                  <a:moveTo>
                    <a:pt x="1274" y="1"/>
                  </a:moveTo>
                  <a:lnTo>
                    <a:pt x="0" y="1876"/>
                  </a:lnTo>
                  <a:cubicBezTo>
                    <a:pt x="0" y="1876"/>
                    <a:pt x="161" y="2113"/>
                    <a:pt x="1262" y="2751"/>
                  </a:cubicBezTo>
                  <a:cubicBezTo>
                    <a:pt x="2440" y="3432"/>
                    <a:pt x="3433" y="3831"/>
                    <a:pt x="3433" y="3831"/>
                  </a:cubicBezTo>
                  <a:lnTo>
                    <a:pt x="3594" y="3630"/>
                  </a:lnTo>
                  <a:cubicBezTo>
                    <a:pt x="2955" y="3070"/>
                    <a:pt x="828" y="1836"/>
                    <a:pt x="408" y="1615"/>
                  </a:cubicBezTo>
                  <a:cubicBezTo>
                    <a:pt x="542" y="1371"/>
                    <a:pt x="1026" y="628"/>
                    <a:pt x="1412" y="114"/>
                  </a:cubicBezTo>
                  <a:cubicBezTo>
                    <a:pt x="1317" y="41"/>
                    <a:pt x="1274" y="1"/>
                    <a:pt x="1274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4070;p72">
              <a:extLst>
                <a:ext uri="{FF2B5EF4-FFF2-40B4-BE49-F238E27FC236}">
                  <a16:creationId xmlns:a16="http://schemas.microsoft.com/office/drawing/2014/main" id="{F07EF48F-A2F5-8C2A-4D39-D87EEB3C07B3}"/>
                </a:ext>
              </a:extLst>
            </p:cNvPr>
            <p:cNvSpPr/>
            <p:nvPr/>
          </p:nvSpPr>
          <p:spPr>
            <a:xfrm>
              <a:off x="2337861" y="5035776"/>
              <a:ext cx="204785" cy="108081"/>
            </a:xfrm>
            <a:custGeom>
              <a:avLst/>
              <a:gdLst/>
              <a:ahLst/>
              <a:cxnLst/>
              <a:rect l="l" t="t" r="r" b="b"/>
              <a:pathLst>
                <a:path w="3996" h="2109" extrusionOk="0">
                  <a:moveTo>
                    <a:pt x="523" y="1"/>
                  </a:moveTo>
                  <a:lnTo>
                    <a:pt x="1" y="772"/>
                  </a:lnTo>
                  <a:cubicBezTo>
                    <a:pt x="1" y="772"/>
                    <a:pt x="206" y="931"/>
                    <a:pt x="1275" y="1397"/>
                  </a:cubicBezTo>
                  <a:cubicBezTo>
                    <a:pt x="2196" y="1801"/>
                    <a:pt x="3910" y="2109"/>
                    <a:pt x="3910" y="2109"/>
                  </a:cubicBezTo>
                  <a:lnTo>
                    <a:pt x="3996" y="1989"/>
                  </a:lnTo>
                  <a:cubicBezTo>
                    <a:pt x="3996" y="1989"/>
                    <a:pt x="2253" y="1109"/>
                    <a:pt x="1802" y="846"/>
                  </a:cubicBezTo>
                  <a:cubicBezTo>
                    <a:pt x="1063" y="413"/>
                    <a:pt x="523" y="1"/>
                    <a:pt x="523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4071;p72">
              <a:extLst>
                <a:ext uri="{FF2B5EF4-FFF2-40B4-BE49-F238E27FC236}">
                  <a16:creationId xmlns:a16="http://schemas.microsoft.com/office/drawing/2014/main" id="{0176FDBC-E5E0-012F-ECD5-DA72AA9A8A00}"/>
                </a:ext>
              </a:extLst>
            </p:cNvPr>
            <p:cNvSpPr/>
            <p:nvPr/>
          </p:nvSpPr>
          <p:spPr>
            <a:xfrm>
              <a:off x="2297427" y="5035007"/>
              <a:ext cx="247218" cy="197098"/>
            </a:xfrm>
            <a:custGeom>
              <a:avLst/>
              <a:gdLst/>
              <a:ahLst/>
              <a:cxnLst/>
              <a:rect l="l" t="t" r="r" b="b"/>
              <a:pathLst>
                <a:path w="4824" h="3846" extrusionOk="0">
                  <a:moveTo>
                    <a:pt x="1329" y="0"/>
                  </a:moveTo>
                  <a:cubicBezTo>
                    <a:pt x="1277" y="0"/>
                    <a:pt x="1221" y="58"/>
                    <a:pt x="1110" y="198"/>
                  </a:cubicBezTo>
                  <a:cubicBezTo>
                    <a:pt x="940" y="417"/>
                    <a:pt x="0" y="1865"/>
                    <a:pt x="0" y="1865"/>
                  </a:cubicBezTo>
                  <a:lnTo>
                    <a:pt x="40" y="1891"/>
                  </a:lnTo>
                  <a:cubicBezTo>
                    <a:pt x="40" y="1891"/>
                    <a:pt x="802" y="835"/>
                    <a:pt x="911" y="660"/>
                  </a:cubicBezTo>
                  <a:cubicBezTo>
                    <a:pt x="1044" y="447"/>
                    <a:pt x="1228" y="169"/>
                    <a:pt x="1299" y="129"/>
                  </a:cubicBezTo>
                  <a:cubicBezTo>
                    <a:pt x="1301" y="128"/>
                    <a:pt x="1304" y="127"/>
                    <a:pt x="1308" y="127"/>
                  </a:cubicBezTo>
                  <a:cubicBezTo>
                    <a:pt x="1417" y="127"/>
                    <a:pt x="2138" y="672"/>
                    <a:pt x="2793" y="1035"/>
                  </a:cubicBezTo>
                  <a:cubicBezTo>
                    <a:pt x="3471" y="1409"/>
                    <a:pt x="4503" y="1857"/>
                    <a:pt x="4612" y="1931"/>
                  </a:cubicBezTo>
                  <a:cubicBezTo>
                    <a:pt x="4721" y="2004"/>
                    <a:pt x="4667" y="2043"/>
                    <a:pt x="4534" y="2262"/>
                  </a:cubicBezTo>
                  <a:cubicBezTo>
                    <a:pt x="4400" y="2481"/>
                    <a:pt x="3724" y="3372"/>
                    <a:pt x="3632" y="3513"/>
                  </a:cubicBezTo>
                  <a:cubicBezTo>
                    <a:pt x="3588" y="3582"/>
                    <a:pt x="3462" y="3766"/>
                    <a:pt x="3433" y="3830"/>
                  </a:cubicBezTo>
                  <a:cubicBezTo>
                    <a:pt x="3451" y="3843"/>
                    <a:pt x="3471" y="3846"/>
                    <a:pt x="3471" y="3846"/>
                  </a:cubicBezTo>
                  <a:cubicBezTo>
                    <a:pt x="3471" y="3846"/>
                    <a:pt x="4143" y="3004"/>
                    <a:pt x="4291" y="2802"/>
                  </a:cubicBezTo>
                  <a:cubicBezTo>
                    <a:pt x="4406" y="2644"/>
                    <a:pt x="4665" y="2296"/>
                    <a:pt x="4785" y="2122"/>
                  </a:cubicBezTo>
                  <a:cubicBezTo>
                    <a:pt x="4819" y="2075"/>
                    <a:pt x="4823" y="1951"/>
                    <a:pt x="4753" y="1905"/>
                  </a:cubicBezTo>
                  <a:cubicBezTo>
                    <a:pt x="4710" y="1876"/>
                    <a:pt x="4653" y="1846"/>
                    <a:pt x="4589" y="1817"/>
                  </a:cubicBezTo>
                  <a:cubicBezTo>
                    <a:pt x="4415" y="1739"/>
                    <a:pt x="2954" y="988"/>
                    <a:pt x="2399" y="660"/>
                  </a:cubicBezTo>
                  <a:cubicBezTo>
                    <a:pt x="1844" y="332"/>
                    <a:pt x="1446" y="59"/>
                    <a:pt x="1377" y="16"/>
                  </a:cubicBezTo>
                  <a:cubicBezTo>
                    <a:pt x="1360" y="6"/>
                    <a:pt x="1345" y="0"/>
                    <a:pt x="132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4072;p72">
              <a:extLst>
                <a:ext uri="{FF2B5EF4-FFF2-40B4-BE49-F238E27FC236}">
                  <a16:creationId xmlns:a16="http://schemas.microsoft.com/office/drawing/2014/main" id="{50201D8B-2F5E-5F5D-274C-E8BEEBE2E433}"/>
                </a:ext>
              </a:extLst>
            </p:cNvPr>
            <p:cNvSpPr/>
            <p:nvPr/>
          </p:nvSpPr>
          <p:spPr>
            <a:xfrm>
              <a:off x="2535728" y="5090713"/>
              <a:ext cx="173268" cy="135345"/>
            </a:xfrm>
            <a:custGeom>
              <a:avLst/>
              <a:gdLst/>
              <a:ahLst/>
              <a:cxnLst/>
              <a:rect l="l" t="t" r="r" b="b"/>
              <a:pathLst>
                <a:path w="3381" h="2641" extrusionOk="0">
                  <a:moveTo>
                    <a:pt x="3013" y="1"/>
                  </a:moveTo>
                  <a:cubicBezTo>
                    <a:pt x="2968" y="1"/>
                    <a:pt x="2916" y="10"/>
                    <a:pt x="2858" y="30"/>
                  </a:cubicBezTo>
                  <a:cubicBezTo>
                    <a:pt x="2533" y="140"/>
                    <a:pt x="2215" y="313"/>
                    <a:pt x="1909" y="467"/>
                  </a:cubicBezTo>
                  <a:cubicBezTo>
                    <a:pt x="1401" y="723"/>
                    <a:pt x="926" y="1029"/>
                    <a:pt x="435" y="1313"/>
                  </a:cubicBezTo>
                  <a:cubicBezTo>
                    <a:pt x="325" y="1469"/>
                    <a:pt x="164" y="1719"/>
                    <a:pt x="0" y="1980"/>
                  </a:cubicBezTo>
                  <a:lnTo>
                    <a:pt x="0" y="2641"/>
                  </a:lnTo>
                  <a:cubicBezTo>
                    <a:pt x="135" y="2565"/>
                    <a:pt x="278" y="2487"/>
                    <a:pt x="411" y="2414"/>
                  </a:cubicBezTo>
                  <a:cubicBezTo>
                    <a:pt x="782" y="2210"/>
                    <a:pt x="1930" y="1549"/>
                    <a:pt x="2456" y="1255"/>
                  </a:cubicBezTo>
                  <a:cubicBezTo>
                    <a:pt x="2700" y="1120"/>
                    <a:pt x="3114" y="887"/>
                    <a:pt x="3381" y="733"/>
                  </a:cubicBezTo>
                  <a:cubicBezTo>
                    <a:pt x="3369" y="432"/>
                    <a:pt x="3330" y="1"/>
                    <a:pt x="3013" y="1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4073;p72">
              <a:extLst>
                <a:ext uri="{FF2B5EF4-FFF2-40B4-BE49-F238E27FC236}">
                  <a16:creationId xmlns:a16="http://schemas.microsoft.com/office/drawing/2014/main" id="{3745CADF-2BE6-2E78-75FE-369BB5F171E4}"/>
                </a:ext>
              </a:extLst>
            </p:cNvPr>
            <p:cNvSpPr/>
            <p:nvPr/>
          </p:nvSpPr>
          <p:spPr>
            <a:xfrm>
              <a:off x="2558020" y="5074211"/>
              <a:ext cx="163685" cy="83790"/>
            </a:xfrm>
            <a:custGeom>
              <a:avLst/>
              <a:gdLst/>
              <a:ahLst/>
              <a:cxnLst/>
              <a:rect l="l" t="t" r="r" b="b"/>
              <a:pathLst>
                <a:path w="3194" h="1635" extrusionOk="0">
                  <a:moveTo>
                    <a:pt x="2707" y="0"/>
                  </a:moveTo>
                  <a:cubicBezTo>
                    <a:pt x="2706" y="0"/>
                    <a:pt x="2706" y="1"/>
                    <a:pt x="2705" y="1"/>
                  </a:cubicBezTo>
                  <a:cubicBezTo>
                    <a:pt x="2575" y="4"/>
                    <a:pt x="2314" y="94"/>
                    <a:pt x="1911" y="304"/>
                  </a:cubicBezTo>
                  <a:cubicBezTo>
                    <a:pt x="1673" y="428"/>
                    <a:pt x="1173" y="680"/>
                    <a:pt x="937" y="821"/>
                  </a:cubicBezTo>
                  <a:cubicBezTo>
                    <a:pt x="677" y="979"/>
                    <a:pt x="352" y="1166"/>
                    <a:pt x="46" y="1572"/>
                  </a:cubicBezTo>
                  <a:cubicBezTo>
                    <a:pt x="33" y="1590"/>
                    <a:pt x="17" y="1612"/>
                    <a:pt x="0" y="1635"/>
                  </a:cubicBezTo>
                  <a:cubicBezTo>
                    <a:pt x="491" y="1351"/>
                    <a:pt x="966" y="1045"/>
                    <a:pt x="1474" y="789"/>
                  </a:cubicBezTo>
                  <a:cubicBezTo>
                    <a:pt x="1780" y="635"/>
                    <a:pt x="2098" y="462"/>
                    <a:pt x="2423" y="352"/>
                  </a:cubicBezTo>
                  <a:cubicBezTo>
                    <a:pt x="2481" y="332"/>
                    <a:pt x="2533" y="323"/>
                    <a:pt x="2578" y="323"/>
                  </a:cubicBezTo>
                  <a:cubicBezTo>
                    <a:pt x="2895" y="323"/>
                    <a:pt x="2934" y="754"/>
                    <a:pt x="2946" y="1055"/>
                  </a:cubicBezTo>
                  <a:cubicBezTo>
                    <a:pt x="3076" y="980"/>
                    <a:pt x="3171" y="925"/>
                    <a:pt x="3194" y="910"/>
                  </a:cubicBezTo>
                  <a:lnTo>
                    <a:pt x="3188" y="240"/>
                  </a:lnTo>
                  <a:cubicBezTo>
                    <a:pt x="3072" y="104"/>
                    <a:pt x="2816" y="0"/>
                    <a:pt x="2707" y="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4074;p72">
              <a:extLst>
                <a:ext uri="{FF2B5EF4-FFF2-40B4-BE49-F238E27FC236}">
                  <a16:creationId xmlns:a16="http://schemas.microsoft.com/office/drawing/2014/main" id="{67435210-A80D-7C04-B98A-D7144C4E07EA}"/>
                </a:ext>
              </a:extLst>
            </p:cNvPr>
            <p:cNvSpPr/>
            <p:nvPr/>
          </p:nvSpPr>
          <p:spPr>
            <a:xfrm>
              <a:off x="2499342" y="5227236"/>
              <a:ext cx="25624" cy="12299"/>
            </a:xfrm>
            <a:custGeom>
              <a:avLst/>
              <a:gdLst/>
              <a:ahLst/>
              <a:cxnLst/>
              <a:rect l="l" t="t" r="r" b="b"/>
              <a:pathLst>
                <a:path w="500" h="240" extrusionOk="0">
                  <a:moveTo>
                    <a:pt x="223" y="0"/>
                  </a:moveTo>
                  <a:cubicBezTo>
                    <a:pt x="178" y="0"/>
                    <a:pt x="134" y="3"/>
                    <a:pt x="101" y="12"/>
                  </a:cubicBezTo>
                  <a:cubicBezTo>
                    <a:pt x="6" y="39"/>
                    <a:pt x="0" y="180"/>
                    <a:pt x="75" y="225"/>
                  </a:cubicBezTo>
                  <a:cubicBezTo>
                    <a:pt x="93" y="236"/>
                    <a:pt x="127" y="240"/>
                    <a:pt x="167" y="240"/>
                  </a:cubicBezTo>
                  <a:cubicBezTo>
                    <a:pt x="297" y="240"/>
                    <a:pt x="500" y="199"/>
                    <a:pt x="500" y="199"/>
                  </a:cubicBezTo>
                  <a:lnTo>
                    <a:pt x="405" y="12"/>
                  </a:lnTo>
                  <a:cubicBezTo>
                    <a:pt x="405" y="12"/>
                    <a:pt x="313" y="0"/>
                    <a:pt x="223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4075;p72">
              <a:extLst>
                <a:ext uri="{FF2B5EF4-FFF2-40B4-BE49-F238E27FC236}">
                  <a16:creationId xmlns:a16="http://schemas.microsoft.com/office/drawing/2014/main" id="{5FCF9045-AE33-993C-9F48-D875C0D535F0}"/>
                </a:ext>
              </a:extLst>
            </p:cNvPr>
            <p:cNvSpPr/>
            <p:nvPr/>
          </p:nvSpPr>
          <p:spPr>
            <a:xfrm>
              <a:off x="2665896" y="5079234"/>
              <a:ext cx="26290" cy="96448"/>
            </a:xfrm>
            <a:custGeom>
              <a:avLst/>
              <a:gdLst/>
              <a:ahLst/>
              <a:cxnLst/>
              <a:rect l="l" t="t" r="r" b="b"/>
              <a:pathLst>
                <a:path w="513" h="1882" extrusionOk="0">
                  <a:moveTo>
                    <a:pt x="312" y="1"/>
                  </a:moveTo>
                  <a:lnTo>
                    <a:pt x="40" y="129"/>
                  </a:lnTo>
                  <a:cubicBezTo>
                    <a:pt x="40" y="129"/>
                    <a:pt x="0" y="1100"/>
                    <a:pt x="51" y="1673"/>
                  </a:cubicBezTo>
                  <a:cubicBezTo>
                    <a:pt x="64" y="1826"/>
                    <a:pt x="103" y="1882"/>
                    <a:pt x="153" y="1882"/>
                  </a:cubicBezTo>
                  <a:cubicBezTo>
                    <a:pt x="291" y="1882"/>
                    <a:pt x="513" y="1456"/>
                    <a:pt x="513" y="1456"/>
                  </a:cubicBezTo>
                  <a:lnTo>
                    <a:pt x="312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4076;p72">
              <a:extLst>
                <a:ext uri="{FF2B5EF4-FFF2-40B4-BE49-F238E27FC236}">
                  <a16:creationId xmlns:a16="http://schemas.microsoft.com/office/drawing/2014/main" id="{B08A2590-4AA9-0276-391B-C05C177B40FE}"/>
                </a:ext>
              </a:extLst>
            </p:cNvPr>
            <p:cNvSpPr/>
            <p:nvPr/>
          </p:nvSpPr>
          <p:spPr>
            <a:xfrm>
              <a:off x="2673276" y="5082360"/>
              <a:ext cx="9071" cy="86198"/>
            </a:xfrm>
            <a:custGeom>
              <a:avLst/>
              <a:gdLst/>
              <a:ahLst/>
              <a:cxnLst/>
              <a:rect l="l" t="t" r="r" b="b"/>
              <a:pathLst>
                <a:path w="177" h="1682" extrusionOk="0">
                  <a:moveTo>
                    <a:pt x="53" y="1"/>
                  </a:moveTo>
                  <a:lnTo>
                    <a:pt x="1" y="13"/>
                  </a:lnTo>
                  <a:lnTo>
                    <a:pt x="86" y="1681"/>
                  </a:lnTo>
                  <a:lnTo>
                    <a:pt x="177" y="1595"/>
                  </a:lnTo>
                  <a:lnTo>
                    <a:pt x="53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4077;p72">
              <a:extLst>
                <a:ext uri="{FF2B5EF4-FFF2-40B4-BE49-F238E27FC236}">
                  <a16:creationId xmlns:a16="http://schemas.microsoft.com/office/drawing/2014/main" id="{444BFD36-C198-0780-B428-4D4670952162}"/>
                </a:ext>
              </a:extLst>
            </p:cNvPr>
            <p:cNvSpPr/>
            <p:nvPr/>
          </p:nvSpPr>
          <p:spPr>
            <a:xfrm>
              <a:off x="2535728" y="5072623"/>
              <a:ext cx="185977" cy="125761"/>
            </a:xfrm>
            <a:custGeom>
              <a:avLst/>
              <a:gdLst/>
              <a:ahLst/>
              <a:cxnLst/>
              <a:rect l="l" t="t" r="r" b="b"/>
              <a:pathLst>
                <a:path w="3629" h="2454" extrusionOk="0">
                  <a:moveTo>
                    <a:pt x="3145" y="0"/>
                  </a:moveTo>
                  <a:cubicBezTo>
                    <a:pt x="2997" y="0"/>
                    <a:pt x="2514" y="230"/>
                    <a:pt x="1979" y="498"/>
                  </a:cubicBezTo>
                  <a:cubicBezTo>
                    <a:pt x="1430" y="772"/>
                    <a:pt x="882" y="1123"/>
                    <a:pt x="739" y="1286"/>
                  </a:cubicBezTo>
                  <a:cubicBezTo>
                    <a:pt x="359" y="1723"/>
                    <a:pt x="0" y="2333"/>
                    <a:pt x="0" y="2333"/>
                  </a:cubicBezTo>
                  <a:lnTo>
                    <a:pt x="0" y="2454"/>
                  </a:lnTo>
                  <a:cubicBezTo>
                    <a:pt x="0" y="2454"/>
                    <a:pt x="626" y="1505"/>
                    <a:pt x="912" y="1247"/>
                  </a:cubicBezTo>
                  <a:cubicBezTo>
                    <a:pt x="1064" y="1109"/>
                    <a:pt x="1711" y="732"/>
                    <a:pt x="2195" y="485"/>
                  </a:cubicBezTo>
                  <a:cubicBezTo>
                    <a:pt x="2636" y="261"/>
                    <a:pt x="3007" y="88"/>
                    <a:pt x="3148" y="88"/>
                  </a:cubicBezTo>
                  <a:cubicBezTo>
                    <a:pt x="3156" y="88"/>
                    <a:pt x="3163" y="89"/>
                    <a:pt x="3169" y="90"/>
                  </a:cubicBezTo>
                  <a:cubicBezTo>
                    <a:pt x="3296" y="111"/>
                    <a:pt x="3493" y="260"/>
                    <a:pt x="3542" y="295"/>
                  </a:cubicBezTo>
                  <a:lnTo>
                    <a:pt x="3548" y="988"/>
                  </a:lnTo>
                  <a:lnTo>
                    <a:pt x="3629" y="941"/>
                  </a:lnTo>
                  <a:lnTo>
                    <a:pt x="3623" y="240"/>
                  </a:lnTo>
                  <a:cubicBezTo>
                    <a:pt x="3623" y="240"/>
                    <a:pt x="3312" y="35"/>
                    <a:pt x="3166" y="2"/>
                  </a:cubicBezTo>
                  <a:cubicBezTo>
                    <a:pt x="3160" y="1"/>
                    <a:pt x="3153" y="0"/>
                    <a:pt x="3145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4078;p72">
              <a:extLst>
                <a:ext uri="{FF2B5EF4-FFF2-40B4-BE49-F238E27FC236}">
                  <a16:creationId xmlns:a16="http://schemas.microsoft.com/office/drawing/2014/main" id="{B7BD3476-1049-09AC-9FE2-290E937C8E8E}"/>
                </a:ext>
              </a:extLst>
            </p:cNvPr>
            <p:cNvSpPr/>
            <p:nvPr/>
          </p:nvSpPr>
          <p:spPr>
            <a:xfrm>
              <a:off x="2138150" y="5327835"/>
              <a:ext cx="110336" cy="82918"/>
            </a:xfrm>
            <a:custGeom>
              <a:avLst/>
              <a:gdLst/>
              <a:ahLst/>
              <a:cxnLst/>
              <a:rect l="l" t="t" r="r" b="b"/>
              <a:pathLst>
                <a:path w="2153" h="1618" extrusionOk="0">
                  <a:moveTo>
                    <a:pt x="94" y="0"/>
                  </a:moveTo>
                  <a:lnTo>
                    <a:pt x="94" y="0"/>
                  </a:lnTo>
                  <a:cubicBezTo>
                    <a:pt x="37" y="2"/>
                    <a:pt x="0" y="45"/>
                    <a:pt x="5" y="177"/>
                  </a:cubicBezTo>
                  <a:cubicBezTo>
                    <a:pt x="13" y="425"/>
                    <a:pt x="31" y="595"/>
                    <a:pt x="175" y="698"/>
                  </a:cubicBezTo>
                  <a:cubicBezTo>
                    <a:pt x="319" y="801"/>
                    <a:pt x="919" y="1152"/>
                    <a:pt x="1435" y="1442"/>
                  </a:cubicBezTo>
                  <a:cubicBezTo>
                    <a:pt x="1666" y="1572"/>
                    <a:pt x="1823" y="1618"/>
                    <a:pt x="1931" y="1618"/>
                  </a:cubicBezTo>
                  <a:cubicBezTo>
                    <a:pt x="2053" y="1618"/>
                    <a:pt x="2114" y="1559"/>
                    <a:pt x="2153" y="1498"/>
                  </a:cubicBezTo>
                  <a:lnTo>
                    <a:pt x="2153" y="1498"/>
                  </a:lnTo>
                  <a:cubicBezTo>
                    <a:pt x="2118" y="1519"/>
                    <a:pt x="2073" y="1533"/>
                    <a:pt x="2014" y="1533"/>
                  </a:cubicBezTo>
                  <a:cubicBezTo>
                    <a:pt x="1905" y="1533"/>
                    <a:pt x="1749" y="1487"/>
                    <a:pt x="1518" y="1357"/>
                  </a:cubicBezTo>
                  <a:cubicBezTo>
                    <a:pt x="1001" y="1068"/>
                    <a:pt x="402" y="716"/>
                    <a:pt x="258" y="612"/>
                  </a:cubicBezTo>
                  <a:cubicBezTo>
                    <a:pt x="112" y="509"/>
                    <a:pt x="95" y="339"/>
                    <a:pt x="88" y="91"/>
                  </a:cubicBezTo>
                  <a:cubicBezTo>
                    <a:pt x="86" y="54"/>
                    <a:pt x="89" y="25"/>
                    <a:pt x="9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4079;p72">
              <a:extLst>
                <a:ext uri="{FF2B5EF4-FFF2-40B4-BE49-F238E27FC236}">
                  <a16:creationId xmlns:a16="http://schemas.microsoft.com/office/drawing/2014/main" id="{0E0FF271-F354-729F-546C-F9C75A5B8C32}"/>
                </a:ext>
              </a:extLst>
            </p:cNvPr>
            <p:cNvSpPr/>
            <p:nvPr/>
          </p:nvSpPr>
          <p:spPr>
            <a:xfrm>
              <a:off x="2142557" y="5327835"/>
              <a:ext cx="116229" cy="78614"/>
            </a:xfrm>
            <a:custGeom>
              <a:avLst/>
              <a:gdLst/>
              <a:ahLst/>
              <a:cxnLst/>
              <a:rect l="l" t="t" r="r" b="b"/>
              <a:pathLst>
                <a:path w="2268" h="1534" extrusionOk="0">
                  <a:moveTo>
                    <a:pt x="8" y="0"/>
                  </a:moveTo>
                  <a:cubicBezTo>
                    <a:pt x="3" y="25"/>
                    <a:pt x="0" y="54"/>
                    <a:pt x="2" y="91"/>
                  </a:cubicBezTo>
                  <a:cubicBezTo>
                    <a:pt x="9" y="339"/>
                    <a:pt x="26" y="509"/>
                    <a:pt x="172" y="612"/>
                  </a:cubicBezTo>
                  <a:cubicBezTo>
                    <a:pt x="316" y="716"/>
                    <a:pt x="915" y="1068"/>
                    <a:pt x="1432" y="1357"/>
                  </a:cubicBezTo>
                  <a:cubicBezTo>
                    <a:pt x="1663" y="1487"/>
                    <a:pt x="1819" y="1533"/>
                    <a:pt x="1928" y="1533"/>
                  </a:cubicBezTo>
                  <a:cubicBezTo>
                    <a:pt x="1987" y="1533"/>
                    <a:pt x="2032" y="1519"/>
                    <a:pt x="2067" y="1498"/>
                  </a:cubicBezTo>
                  <a:cubicBezTo>
                    <a:pt x="2070" y="1492"/>
                    <a:pt x="2073" y="1488"/>
                    <a:pt x="2076" y="1481"/>
                  </a:cubicBezTo>
                  <a:cubicBezTo>
                    <a:pt x="2119" y="1406"/>
                    <a:pt x="2268" y="1236"/>
                    <a:pt x="2076" y="1149"/>
                  </a:cubicBezTo>
                  <a:cubicBezTo>
                    <a:pt x="1866" y="1052"/>
                    <a:pt x="641" y="371"/>
                    <a:pt x="187" y="79"/>
                  </a:cubicBezTo>
                  <a:cubicBezTo>
                    <a:pt x="123" y="37"/>
                    <a:pt x="58" y="0"/>
                    <a:pt x="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4080;p72">
              <a:extLst>
                <a:ext uri="{FF2B5EF4-FFF2-40B4-BE49-F238E27FC236}">
                  <a16:creationId xmlns:a16="http://schemas.microsoft.com/office/drawing/2014/main" id="{EB9FD2E4-B5AF-329F-1B17-21AC4C738E4D}"/>
                </a:ext>
              </a:extLst>
            </p:cNvPr>
            <p:cNvSpPr/>
            <p:nvPr/>
          </p:nvSpPr>
          <p:spPr>
            <a:xfrm>
              <a:off x="2140815" y="5331064"/>
              <a:ext cx="112949" cy="66212"/>
            </a:xfrm>
            <a:custGeom>
              <a:avLst/>
              <a:gdLst/>
              <a:ahLst/>
              <a:cxnLst/>
              <a:rect l="l" t="t" r="r" b="b"/>
              <a:pathLst>
                <a:path w="2204" h="1292" extrusionOk="0">
                  <a:moveTo>
                    <a:pt x="2" y="0"/>
                  </a:moveTo>
                  <a:lnTo>
                    <a:pt x="2" y="0"/>
                  </a:lnTo>
                  <a:cubicBezTo>
                    <a:pt x="4" y="29"/>
                    <a:pt x="2" y="59"/>
                    <a:pt x="0" y="89"/>
                  </a:cubicBezTo>
                  <a:cubicBezTo>
                    <a:pt x="295" y="299"/>
                    <a:pt x="577" y="460"/>
                    <a:pt x="923" y="670"/>
                  </a:cubicBezTo>
                  <a:cubicBezTo>
                    <a:pt x="1274" y="882"/>
                    <a:pt x="1905" y="1192"/>
                    <a:pt x="2185" y="1291"/>
                  </a:cubicBezTo>
                  <a:cubicBezTo>
                    <a:pt x="2191" y="1277"/>
                    <a:pt x="2199" y="1254"/>
                    <a:pt x="2204" y="1239"/>
                  </a:cubicBezTo>
                  <a:cubicBezTo>
                    <a:pt x="1805" y="1037"/>
                    <a:pt x="1343" y="810"/>
                    <a:pt x="957" y="592"/>
                  </a:cubicBezTo>
                  <a:cubicBezTo>
                    <a:pt x="595" y="385"/>
                    <a:pt x="310" y="184"/>
                    <a:pt x="2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4081;p72">
              <a:extLst>
                <a:ext uri="{FF2B5EF4-FFF2-40B4-BE49-F238E27FC236}">
                  <a16:creationId xmlns:a16="http://schemas.microsoft.com/office/drawing/2014/main" id="{DB20A0BC-2CAD-4779-0E52-CAE6C61A80BB}"/>
                </a:ext>
              </a:extLst>
            </p:cNvPr>
            <p:cNvSpPr/>
            <p:nvPr/>
          </p:nvSpPr>
          <p:spPr>
            <a:xfrm>
              <a:off x="2140866" y="5342133"/>
              <a:ext cx="108440" cy="63752"/>
            </a:xfrm>
            <a:custGeom>
              <a:avLst/>
              <a:gdLst/>
              <a:ahLst/>
              <a:cxnLst/>
              <a:rect l="l" t="t" r="r" b="b"/>
              <a:pathLst>
                <a:path w="2116" h="1244" extrusionOk="0">
                  <a:moveTo>
                    <a:pt x="1" y="0"/>
                  </a:moveTo>
                  <a:lnTo>
                    <a:pt x="1" y="0"/>
                  </a:lnTo>
                  <a:cubicBezTo>
                    <a:pt x="6" y="37"/>
                    <a:pt x="12" y="73"/>
                    <a:pt x="19" y="109"/>
                  </a:cubicBezTo>
                  <a:cubicBezTo>
                    <a:pt x="291" y="298"/>
                    <a:pt x="558" y="450"/>
                    <a:pt x="878" y="644"/>
                  </a:cubicBezTo>
                  <a:cubicBezTo>
                    <a:pt x="1206" y="842"/>
                    <a:pt x="1779" y="1126"/>
                    <a:pt x="2083" y="1244"/>
                  </a:cubicBezTo>
                  <a:cubicBezTo>
                    <a:pt x="2100" y="1225"/>
                    <a:pt x="2104" y="1210"/>
                    <a:pt x="2115" y="1192"/>
                  </a:cubicBezTo>
                  <a:cubicBezTo>
                    <a:pt x="1727" y="994"/>
                    <a:pt x="1286" y="776"/>
                    <a:pt x="913" y="566"/>
                  </a:cubicBezTo>
                  <a:cubicBezTo>
                    <a:pt x="567" y="370"/>
                    <a:pt x="292" y="178"/>
                    <a:pt x="1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4082;p72">
              <a:extLst>
                <a:ext uri="{FF2B5EF4-FFF2-40B4-BE49-F238E27FC236}">
                  <a16:creationId xmlns:a16="http://schemas.microsoft.com/office/drawing/2014/main" id="{46F1B2E8-7FB9-B4A1-E84B-1DC4F102C3D8}"/>
                </a:ext>
              </a:extLst>
            </p:cNvPr>
            <p:cNvSpPr/>
            <p:nvPr/>
          </p:nvSpPr>
          <p:spPr>
            <a:xfrm>
              <a:off x="2294967" y="5232873"/>
              <a:ext cx="161071" cy="131399"/>
            </a:xfrm>
            <a:custGeom>
              <a:avLst/>
              <a:gdLst/>
              <a:ahLst/>
              <a:cxnLst/>
              <a:rect l="l" t="t" r="r" b="b"/>
              <a:pathLst>
                <a:path w="3143" h="2564" extrusionOk="0">
                  <a:moveTo>
                    <a:pt x="3106" y="1"/>
                  </a:moveTo>
                  <a:cubicBezTo>
                    <a:pt x="3101" y="1"/>
                    <a:pt x="3096" y="2"/>
                    <a:pt x="3091" y="5"/>
                  </a:cubicBezTo>
                  <a:cubicBezTo>
                    <a:pt x="2512" y="300"/>
                    <a:pt x="1912" y="682"/>
                    <a:pt x="1400" y="1082"/>
                  </a:cubicBezTo>
                  <a:cubicBezTo>
                    <a:pt x="902" y="1472"/>
                    <a:pt x="333" y="1950"/>
                    <a:pt x="14" y="2505"/>
                  </a:cubicBezTo>
                  <a:cubicBezTo>
                    <a:pt x="0" y="2529"/>
                    <a:pt x="39" y="2563"/>
                    <a:pt x="67" y="2563"/>
                  </a:cubicBezTo>
                  <a:cubicBezTo>
                    <a:pt x="76" y="2563"/>
                    <a:pt x="83" y="2560"/>
                    <a:pt x="88" y="2553"/>
                  </a:cubicBezTo>
                  <a:cubicBezTo>
                    <a:pt x="260" y="2266"/>
                    <a:pt x="476" y="2030"/>
                    <a:pt x="713" y="1792"/>
                  </a:cubicBezTo>
                  <a:cubicBezTo>
                    <a:pt x="931" y="1576"/>
                    <a:pt x="1224" y="1378"/>
                    <a:pt x="1466" y="1188"/>
                  </a:cubicBezTo>
                  <a:cubicBezTo>
                    <a:pt x="1994" y="774"/>
                    <a:pt x="2585" y="455"/>
                    <a:pt x="3119" y="52"/>
                  </a:cubicBezTo>
                  <a:cubicBezTo>
                    <a:pt x="3142" y="34"/>
                    <a:pt x="3129" y="1"/>
                    <a:pt x="3106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4083;p72">
              <a:extLst>
                <a:ext uri="{FF2B5EF4-FFF2-40B4-BE49-F238E27FC236}">
                  <a16:creationId xmlns:a16="http://schemas.microsoft.com/office/drawing/2014/main" id="{F3CC3A9E-2BE9-E71C-64F5-26FD9A7D9EE1}"/>
                </a:ext>
              </a:extLst>
            </p:cNvPr>
            <p:cNvSpPr/>
            <p:nvPr/>
          </p:nvSpPr>
          <p:spPr>
            <a:xfrm>
              <a:off x="2127542" y="5139142"/>
              <a:ext cx="161071" cy="131399"/>
            </a:xfrm>
            <a:custGeom>
              <a:avLst/>
              <a:gdLst/>
              <a:ahLst/>
              <a:cxnLst/>
              <a:rect l="l" t="t" r="r" b="b"/>
              <a:pathLst>
                <a:path w="3143" h="2564" extrusionOk="0">
                  <a:moveTo>
                    <a:pt x="3104" y="1"/>
                  </a:moveTo>
                  <a:cubicBezTo>
                    <a:pt x="3100" y="1"/>
                    <a:pt x="3095" y="2"/>
                    <a:pt x="3090" y="4"/>
                  </a:cubicBezTo>
                  <a:cubicBezTo>
                    <a:pt x="2510" y="302"/>
                    <a:pt x="1911" y="682"/>
                    <a:pt x="1399" y="1082"/>
                  </a:cubicBezTo>
                  <a:cubicBezTo>
                    <a:pt x="900" y="1472"/>
                    <a:pt x="333" y="1952"/>
                    <a:pt x="14" y="2505"/>
                  </a:cubicBezTo>
                  <a:cubicBezTo>
                    <a:pt x="0" y="2530"/>
                    <a:pt x="39" y="2563"/>
                    <a:pt x="66" y="2563"/>
                  </a:cubicBezTo>
                  <a:cubicBezTo>
                    <a:pt x="75" y="2563"/>
                    <a:pt x="82" y="2560"/>
                    <a:pt x="86" y="2553"/>
                  </a:cubicBezTo>
                  <a:cubicBezTo>
                    <a:pt x="259" y="2267"/>
                    <a:pt x="476" y="2030"/>
                    <a:pt x="712" y="1794"/>
                  </a:cubicBezTo>
                  <a:cubicBezTo>
                    <a:pt x="929" y="1576"/>
                    <a:pt x="1224" y="1378"/>
                    <a:pt x="1466" y="1188"/>
                  </a:cubicBezTo>
                  <a:cubicBezTo>
                    <a:pt x="1993" y="774"/>
                    <a:pt x="2585" y="455"/>
                    <a:pt x="3119" y="52"/>
                  </a:cubicBezTo>
                  <a:cubicBezTo>
                    <a:pt x="3142" y="35"/>
                    <a:pt x="3129" y="1"/>
                    <a:pt x="3104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4084;p72">
              <a:extLst>
                <a:ext uri="{FF2B5EF4-FFF2-40B4-BE49-F238E27FC236}">
                  <a16:creationId xmlns:a16="http://schemas.microsoft.com/office/drawing/2014/main" id="{744650E5-AB0A-DDC0-32A1-CBC9F92537C6}"/>
                </a:ext>
              </a:extLst>
            </p:cNvPr>
            <p:cNvSpPr/>
            <p:nvPr/>
          </p:nvSpPr>
          <p:spPr>
            <a:xfrm>
              <a:off x="2255199" y="5353305"/>
              <a:ext cx="50735" cy="82150"/>
            </a:xfrm>
            <a:custGeom>
              <a:avLst/>
              <a:gdLst/>
              <a:ahLst/>
              <a:cxnLst/>
              <a:rect l="l" t="t" r="r" b="b"/>
              <a:pathLst>
                <a:path w="990" h="1603" extrusionOk="0">
                  <a:moveTo>
                    <a:pt x="513" y="0"/>
                  </a:moveTo>
                  <a:cubicBezTo>
                    <a:pt x="513" y="0"/>
                    <a:pt x="261" y="296"/>
                    <a:pt x="145" y="584"/>
                  </a:cubicBezTo>
                  <a:cubicBezTo>
                    <a:pt x="1" y="940"/>
                    <a:pt x="36" y="1305"/>
                    <a:pt x="36" y="1305"/>
                  </a:cubicBezTo>
                  <a:lnTo>
                    <a:pt x="528" y="1602"/>
                  </a:lnTo>
                  <a:cubicBezTo>
                    <a:pt x="528" y="1602"/>
                    <a:pt x="514" y="1244"/>
                    <a:pt x="657" y="860"/>
                  </a:cubicBezTo>
                  <a:cubicBezTo>
                    <a:pt x="824" y="410"/>
                    <a:pt x="990" y="267"/>
                    <a:pt x="990" y="267"/>
                  </a:cubicBezTo>
                  <a:lnTo>
                    <a:pt x="51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4085;p72">
              <a:extLst>
                <a:ext uri="{FF2B5EF4-FFF2-40B4-BE49-F238E27FC236}">
                  <a16:creationId xmlns:a16="http://schemas.microsoft.com/office/drawing/2014/main" id="{95D65AB5-D926-98EE-5CA5-4A32DECEF68B}"/>
                </a:ext>
              </a:extLst>
            </p:cNvPr>
            <p:cNvSpPr/>
            <p:nvPr/>
          </p:nvSpPr>
          <p:spPr>
            <a:xfrm>
              <a:off x="2223067" y="5253270"/>
              <a:ext cx="145748" cy="88504"/>
            </a:xfrm>
            <a:custGeom>
              <a:avLst/>
              <a:gdLst/>
              <a:ahLst/>
              <a:cxnLst/>
              <a:rect l="l" t="t" r="r" b="b"/>
              <a:pathLst>
                <a:path w="2844" h="1727" extrusionOk="0">
                  <a:moveTo>
                    <a:pt x="2843" y="1"/>
                  </a:moveTo>
                  <a:cubicBezTo>
                    <a:pt x="2843" y="1"/>
                    <a:pt x="1718" y="267"/>
                    <a:pt x="1190" y="559"/>
                  </a:cubicBezTo>
                  <a:cubicBezTo>
                    <a:pt x="571" y="900"/>
                    <a:pt x="116" y="1239"/>
                    <a:pt x="1" y="1436"/>
                  </a:cubicBezTo>
                  <a:cubicBezTo>
                    <a:pt x="223" y="1609"/>
                    <a:pt x="496" y="1727"/>
                    <a:pt x="496" y="1727"/>
                  </a:cubicBezTo>
                  <a:cubicBezTo>
                    <a:pt x="496" y="1727"/>
                    <a:pt x="875" y="1278"/>
                    <a:pt x="1377" y="900"/>
                  </a:cubicBezTo>
                  <a:cubicBezTo>
                    <a:pt x="1880" y="522"/>
                    <a:pt x="2843" y="1"/>
                    <a:pt x="284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4086;p72">
              <a:extLst>
                <a:ext uri="{FF2B5EF4-FFF2-40B4-BE49-F238E27FC236}">
                  <a16:creationId xmlns:a16="http://schemas.microsoft.com/office/drawing/2014/main" id="{ADFEA03A-B16E-40C4-0A38-C93CE58B180A}"/>
                </a:ext>
              </a:extLst>
            </p:cNvPr>
            <p:cNvSpPr/>
            <p:nvPr/>
          </p:nvSpPr>
          <p:spPr>
            <a:xfrm>
              <a:off x="2171461" y="5188391"/>
              <a:ext cx="83790" cy="121662"/>
            </a:xfrm>
            <a:custGeom>
              <a:avLst/>
              <a:gdLst/>
              <a:ahLst/>
              <a:cxnLst/>
              <a:rect l="l" t="t" r="r" b="b"/>
              <a:pathLst>
                <a:path w="1635" h="2374" extrusionOk="0">
                  <a:moveTo>
                    <a:pt x="1635" y="0"/>
                  </a:moveTo>
                  <a:lnTo>
                    <a:pt x="1635" y="0"/>
                  </a:lnTo>
                  <a:cubicBezTo>
                    <a:pt x="1635" y="0"/>
                    <a:pt x="1254" y="230"/>
                    <a:pt x="931" y="636"/>
                  </a:cubicBezTo>
                  <a:cubicBezTo>
                    <a:pt x="350" y="1365"/>
                    <a:pt x="0" y="2130"/>
                    <a:pt x="0" y="2130"/>
                  </a:cubicBezTo>
                  <a:cubicBezTo>
                    <a:pt x="0" y="2130"/>
                    <a:pt x="246" y="2275"/>
                    <a:pt x="445" y="2373"/>
                  </a:cubicBezTo>
                  <a:cubicBezTo>
                    <a:pt x="503" y="2150"/>
                    <a:pt x="676" y="1716"/>
                    <a:pt x="859" y="1306"/>
                  </a:cubicBezTo>
                  <a:cubicBezTo>
                    <a:pt x="1207" y="526"/>
                    <a:pt x="1635" y="0"/>
                    <a:pt x="1635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4087;p72">
              <a:extLst>
                <a:ext uri="{FF2B5EF4-FFF2-40B4-BE49-F238E27FC236}">
                  <a16:creationId xmlns:a16="http://schemas.microsoft.com/office/drawing/2014/main" id="{1E0B3AF6-51E2-FBE7-C34D-F780CA47ADC4}"/>
                </a:ext>
              </a:extLst>
            </p:cNvPr>
            <p:cNvSpPr/>
            <p:nvPr/>
          </p:nvSpPr>
          <p:spPr>
            <a:xfrm>
              <a:off x="2262835" y="5153542"/>
              <a:ext cx="103264" cy="54425"/>
            </a:xfrm>
            <a:custGeom>
              <a:avLst/>
              <a:gdLst/>
              <a:ahLst/>
              <a:cxnLst/>
              <a:rect l="l" t="t" r="r" b="b"/>
              <a:pathLst>
                <a:path w="2015" h="1062" extrusionOk="0">
                  <a:moveTo>
                    <a:pt x="526" y="1"/>
                  </a:moveTo>
                  <a:cubicBezTo>
                    <a:pt x="525" y="1"/>
                    <a:pt x="0" y="289"/>
                    <a:pt x="404" y="587"/>
                  </a:cubicBezTo>
                  <a:cubicBezTo>
                    <a:pt x="809" y="885"/>
                    <a:pt x="1283" y="1062"/>
                    <a:pt x="1795" y="1062"/>
                  </a:cubicBezTo>
                  <a:cubicBezTo>
                    <a:pt x="1841" y="1062"/>
                    <a:pt x="1887" y="1060"/>
                    <a:pt x="1934" y="1057"/>
                  </a:cubicBezTo>
                  <a:cubicBezTo>
                    <a:pt x="1990" y="1054"/>
                    <a:pt x="2015" y="979"/>
                    <a:pt x="1963" y="947"/>
                  </a:cubicBezTo>
                  <a:cubicBezTo>
                    <a:pt x="1399" y="593"/>
                    <a:pt x="816" y="199"/>
                    <a:pt x="5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4088;p72">
              <a:extLst>
                <a:ext uri="{FF2B5EF4-FFF2-40B4-BE49-F238E27FC236}">
                  <a16:creationId xmlns:a16="http://schemas.microsoft.com/office/drawing/2014/main" id="{3634E107-A3F9-6E64-DF4A-13DACF0D3C92}"/>
                </a:ext>
              </a:extLst>
            </p:cNvPr>
            <p:cNvSpPr/>
            <p:nvPr/>
          </p:nvSpPr>
          <p:spPr>
            <a:xfrm>
              <a:off x="2364869" y="4954702"/>
              <a:ext cx="264130" cy="76051"/>
            </a:xfrm>
            <a:custGeom>
              <a:avLst/>
              <a:gdLst/>
              <a:ahLst/>
              <a:cxnLst/>
              <a:rect l="l" t="t" r="r" b="b"/>
              <a:pathLst>
                <a:path w="5154" h="1484" extrusionOk="0">
                  <a:moveTo>
                    <a:pt x="2561" y="1"/>
                  </a:moveTo>
                  <a:cubicBezTo>
                    <a:pt x="2561" y="1"/>
                    <a:pt x="1982" y="224"/>
                    <a:pt x="1398" y="516"/>
                  </a:cubicBezTo>
                  <a:cubicBezTo>
                    <a:pt x="841" y="792"/>
                    <a:pt x="214" y="1155"/>
                    <a:pt x="1" y="1411"/>
                  </a:cubicBezTo>
                  <a:cubicBezTo>
                    <a:pt x="98" y="1461"/>
                    <a:pt x="213" y="1482"/>
                    <a:pt x="344" y="1482"/>
                  </a:cubicBezTo>
                  <a:cubicBezTo>
                    <a:pt x="844" y="1482"/>
                    <a:pt x="1590" y="1189"/>
                    <a:pt x="2549" y="1120"/>
                  </a:cubicBezTo>
                  <a:cubicBezTo>
                    <a:pt x="2722" y="1107"/>
                    <a:pt x="2888" y="1099"/>
                    <a:pt x="3054" y="1099"/>
                  </a:cubicBezTo>
                  <a:cubicBezTo>
                    <a:pt x="3344" y="1099"/>
                    <a:pt x="3632" y="1124"/>
                    <a:pt x="3952" y="1192"/>
                  </a:cubicBezTo>
                  <a:cubicBezTo>
                    <a:pt x="4625" y="1336"/>
                    <a:pt x="5154" y="1483"/>
                    <a:pt x="5154" y="1483"/>
                  </a:cubicBezTo>
                  <a:lnTo>
                    <a:pt x="256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4089;p72">
              <a:extLst>
                <a:ext uri="{FF2B5EF4-FFF2-40B4-BE49-F238E27FC236}">
                  <a16:creationId xmlns:a16="http://schemas.microsoft.com/office/drawing/2014/main" id="{88818653-999D-6A05-1898-3E2B394BC7BF}"/>
                </a:ext>
              </a:extLst>
            </p:cNvPr>
            <p:cNvSpPr/>
            <p:nvPr/>
          </p:nvSpPr>
          <p:spPr>
            <a:xfrm>
              <a:off x="2479048" y="4966797"/>
              <a:ext cx="50889" cy="25931"/>
            </a:xfrm>
            <a:custGeom>
              <a:avLst/>
              <a:gdLst/>
              <a:ahLst/>
              <a:cxnLst/>
              <a:rect l="l" t="t" r="r" b="b"/>
              <a:pathLst>
                <a:path w="993" h="506" extrusionOk="0">
                  <a:moveTo>
                    <a:pt x="237" y="1"/>
                  </a:moveTo>
                  <a:cubicBezTo>
                    <a:pt x="193" y="1"/>
                    <a:pt x="148" y="9"/>
                    <a:pt x="103" y="27"/>
                  </a:cubicBezTo>
                  <a:cubicBezTo>
                    <a:pt x="93" y="30"/>
                    <a:pt x="21" y="91"/>
                    <a:pt x="19" y="122"/>
                  </a:cubicBezTo>
                  <a:cubicBezTo>
                    <a:pt x="1" y="162"/>
                    <a:pt x="11" y="208"/>
                    <a:pt x="73" y="246"/>
                  </a:cubicBezTo>
                  <a:cubicBezTo>
                    <a:pt x="178" y="312"/>
                    <a:pt x="760" y="505"/>
                    <a:pt x="873" y="505"/>
                  </a:cubicBezTo>
                  <a:cubicBezTo>
                    <a:pt x="993" y="505"/>
                    <a:pt x="967" y="450"/>
                    <a:pt x="922" y="396"/>
                  </a:cubicBezTo>
                  <a:cubicBezTo>
                    <a:pt x="825" y="275"/>
                    <a:pt x="666" y="179"/>
                    <a:pt x="548" y="107"/>
                  </a:cubicBezTo>
                  <a:cubicBezTo>
                    <a:pt x="452" y="49"/>
                    <a:pt x="346" y="1"/>
                    <a:pt x="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4090;p72">
              <a:extLst>
                <a:ext uri="{FF2B5EF4-FFF2-40B4-BE49-F238E27FC236}">
                  <a16:creationId xmlns:a16="http://schemas.microsoft.com/office/drawing/2014/main" id="{3EC414F5-98E8-6B12-FBC6-BB0B43675839}"/>
                </a:ext>
              </a:extLst>
            </p:cNvPr>
            <p:cNvSpPr/>
            <p:nvPr/>
          </p:nvSpPr>
          <p:spPr>
            <a:xfrm>
              <a:off x="2453219" y="5200690"/>
              <a:ext cx="213343" cy="156869"/>
            </a:xfrm>
            <a:custGeom>
              <a:avLst/>
              <a:gdLst/>
              <a:ahLst/>
              <a:cxnLst/>
              <a:rect l="l" t="t" r="r" b="b"/>
              <a:pathLst>
                <a:path w="4163" h="3061" extrusionOk="0">
                  <a:moveTo>
                    <a:pt x="4163" y="1"/>
                  </a:moveTo>
                  <a:cubicBezTo>
                    <a:pt x="4163" y="1"/>
                    <a:pt x="3689" y="180"/>
                    <a:pt x="2387" y="862"/>
                  </a:cubicBezTo>
                  <a:cubicBezTo>
                    <a:pt x="1357" y="1402"/>
                    <a:pt x="925" y="1623"/>
                    <a:pt x="0" y="2445"/>
                  </a:cubicBezTo>
                  <a:cubicBezTo>
                    <a:pt x="290" y="2544"/>
                    <a:pt x="328" y="3061"/>
                    <a:pt x="328" y="3061"/>
                  </a:cubicBezTo>
                  <a:cubicBezTo>
                    <a:pt x="328" y="3061"/>
                    <a:pt x="2873" y="1591"/>
                    <a:pt x="3856" y="1040"/>
                  </a:cubicBezTo>
                  <a:cubicBezTo>
                    <a:pt x="3885" y="663"/>
                    <a:pt x="3957" y="363"/>
                    <a:pt x="416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4091;p72">
              <a:extLst>
                <a:ext uri="{FF2B5EF4-FFF2-40B4-BE49-F238E27FC236}">
                  <a16:creationId xmlns:a16="http://schemas.microsoft.com/office/drawing/2014/main" id="{B1E85900-D3B3-947F-474D-46E3F4785ABA}"/>
                </a:ext>
              </a:extLst>
            </p:cNvPr>
            <p:cNvSpPr/>
            <p:nvPr/>
          </p:nvSpPr>
          <p:spPr>
            <a:xfrm>
              <a:off x="2538136" y="5231592"/>
              <a:ext cx="9071" cy="84251"/>
            </a:xfrm>
            <a:custGeom>
              <a:avLst/>
              <a:gdLst/>
              <a:ahLst/>
              <a:cxnLst/>
              <a:rect l="l" t="t" r="r" b="b"/>
              <a:pathLst>
                <a:path w="177" h="1644" extrusionOk="0">
                  <a:moveTo>
                    <a:pt x="51" y="0"/>
                  </a:moveTo>
                  <a:lnTo>
                    <a:pt x="1" y="13"/>
                  </a:lnTo>
                  <a:lnTo>
                    <a:pt x="85" y="1644"/>
                  </a:lnTo>
                  <a:lnTo>
                    <a:pt x="177" y="159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4092;p72">
              <a:extLst>
                <a:ext uri="{FF2B5EF4-FFF2-40B4-BE49-F238E27FC236}">
                  <a16:creationId xmlns:a16="http://schemas.microsoft.com/office/drawing/2014/main" id="{C2B8B178-30E3-212A-8E59-4620F07FB705}"/>
                </a:ext>
              </a:extLst>
            </p:cNvPr>
            <p:cNvSpPr/>
            <p:nvPr/>
          </p:nvSpPr>
          <p:spPr>
            <a:xfrm>
              <a:off x="2643193" y="5164714"/>
              <a:ext cx="28955" cy="17885"/>
            </a:xfrm>
            <a:custGeom>
              <a:avLst/>
              <a:gdLst/>
              <a:ahLst/>
              <a:cxnLst/>
              <a:rect l="l" t="t" r="r" b="b"/>
              <a:pathLst>
                <a:path w="565" h="349" extrusionOk="0">
                  <a:moveTo>
                    <a:pt x="464" y="0"/>
                  </a:moveTo>
                  <a:cubicBezTo>
                    <a:pt x="427" y="0"/>
                    <a:pt x="378" y="16"/>
                    <a:pt x="318" y="39"/>
                  </a:cubicBezTo>
                  <a:cubicBezTo>
                    <a:pt x="221" y="76"/>
                    <a:pt x="0" y="175"/>
                    <a:pt x="57" y="295"/>
                  </a:cubicBezTo>
                  <a:cubicBezTo>
                    <a:pt x="76" y="334"/>
                    <a:pt x="104" y="348"/>
                    <a:pt x="137" y="348"/>
                  </a:cubicBezTo>
                  <a:cubicBezTo>
                    <a:pt x="206" y="348"/>
                    <a:pt x="297" y="286"/>
                    <a:pt x="374" y="246"/>
                  </a:cubicBezTo>
                  <a:cubicBezTo>
                    <a:pt x="424" y="220"/>
                    <a:pt x="565" y="148"/>
                    <a:pt x="534" y="48"/>
                  </a:cubicBezTo>
                  <a:cubicBezTo>
                    <a:pt x="523" y="14"/>
                    <a:pt x="500" y="0"/>
                    <a:pt x="464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4093;p72">
              <a:extLst>
                <a:ext uri="{FF2B5EF4-FFF2-40B4-BE49-F238E27FC236}">
                  <a16:creationId xmlns:a16="http://schemas.microsoft.com/office/drawing/2014/main" id="{4E8BD6C3-F0DD-3215-8DA6-38F615F1210C}"/>
                </a:ext>
              </a:extLst>
            </p:cNvPr>
            <p:cNvSpPr/>
            <p:nvPr/>
          </p:nvSpPr>
          <p:spPr>
            <a:xfrm>
              <a:off x="2515024" y="5207045"/>
              <a:ext cx="54886" cy="51555"/>
            </a:xfrm>
            <a:custGeom>
              <a:avLst/>
              <a:gdLst/>
              <a:ahLst/>
              <a:cxnLst/>
              <a:rect l="l" t="t" r="r" b="b"/>
              <a:pathLst>
                <a:path w="1071" h="1006" extrusionOk="0">
                  <a:moveTo>
                    <a:pt x="120" y="0"/>
                  </a:moveTo>
                  <a:cubicBezTo>
                    <a:pt x="92" y="0"/>
                    <a:pt x="63" y="11"/>
                    <a:pt x="31" y="38"/>
                  </a:cubicBezTo>
                  <a:cubicBezTo>
                    <a:pt x="21" y="47"/>
                    <a:pt x="12" y="58"/>
                    <a:pt x="1" y="69"/>
                  </a:cubicBezTo>
                  <a:cubicBezTo>
                    <a:pt x="133" y="119"/>
                    <a:pt x="473" y="320"/>
                    <a:pt x="665" y="504"/>
                  </a:cubicBezTo>
                  <a:cubicBezTo>
                    <a:pt x="838" y="671"/>
                    <a:pt x="921" y="863"/>
                    <a:pt x="881" y="1005"/>
                  </a:cubicBezTo>
                  <a:cubicBezTo>
                    <a:pt x="1053" y="984"/>
                    <a:pt x="1071" y="837"/>
                    <a:pt x="962" y="619"/>
                  </a:cubicBezTo>
                  <a:cubicBezTo>
                    <a:pt x="829" y="357"/>
                    <a:pt x="513" y="177"/>
                    <a:pt x="294" y="73"/>
                  </a:cubicBezTo>
                  <a:cubicBezTo>
                    <a:pt x="231" y="43"/>
                    <a:pt x="177" y="0"/>
                    <a:pt x="120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4094;p72">
              <a:extLst>
                <a:ext uri="{FF2B5EF4-FFF2-40B4-BE49-F238E27FC236}">
                  <a16:creationId xmlns:a16="http://schemas.microsoft.com/office/drawing/2014/main" id="{E2CE71D7-DDF8-3673-D6B5-77D1467F1C41}"/>
                </a:ext>
              </a:extLst>
            </p:cNvPr>
            <p:cNvSpPr/>
            <p:nvPr/>
          </p:nvSpPr>
          <p:spPr>
            <a:xfrm>
              <a:off x="2507490" y="5210530"/>
              <a:ext cx="54732" cy="48173"/>
            </a:xfrm>
            <a:custGeom>
              <a:avLst/>
              <a:gdLst/>
              <a:ahLst/>
              <a:cxnLst/>
              <a:rect l="l" t="t" r="r" b="b"/>
              <a:pathLst>
                <a:path w="1068" h="940" extrusionOk="0">
                  <a:moveTo>
                    <a:pt x="148" y="1"/>
                  </a:moveTo>
                  <a:cubicBezTo>
                    <a:pt x="97" y="56"/>
                    <a:pt x="56" y="128"/>
                    <a:pt x="39" y="209"/>
                  </a:cubicBezTo>
                  <a:cubicBezTo>
                    <a:pt x="1" y="390"/>
                    <a:pt x="79" y="609"/>
                    <a:pt x="404" y="762"/>
                  </a:cubicBezTo>
                  <a:cubicBezTo>
                    <a:pt x="665" y="887"/>
                    <a:pt x="855" y="940"/>
                    <a:pt x="981" y="940"/>
                  </a:cubicBezTo>
                  <a:cubicBezTo>
                    <a:pt x="998" y="940"/>
                    <a:pt x="1013" y="939"/>
                    <a:pt x="1028" y="937"/>
                  </a:cubicBezTo>
                  <a:cubicBezTo>
                    <a:pt x="1068" y="795"/>
                    <a:pt x="985" y="603"/>
                    <a:pt x="812" y="436"/>
                  </a:cubicBezTo>
                  <a:cubicBezTo>
                    <a:pt x="620" y="252"/>
                    <a:pt x="280" y="51"/>
                    <a:pt x="148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4095;p72">
              <a:extLst>
                <a:ext uri="{FF2B5EF4-FFF2-40B4-BE49-F238E27FC236}">
                  <a16:creationId xmlns:a16="http://schemas.microsoft.com/office/drawing/2014/main" id="{1E54E42E-018E-101F-319D-07642F795383}"/>
                </a:ext>
              </a:extLst>
            </p:cNvPr>
            <p:cNvSpPr/>
            <p:nvPr/>
          </p:nvSpPr>
          <p:spPr>
            <a:xfrm>
              <a:off x="2452194" y="5256499"/>
              <a:ext cx="213292" cy="128682"/>
            </a:xfrm>
            <a:custGeom>
              <a:avLst/>
              <a:gdLst/>
              <a:ahLst/>
              <a:cxnLst/>
              <a:rect l="l" t="t" r="r" b="b"/>
              <a:pathLst>
                <a:path w="4162" h="2511" extrusionOk="0">
                  <a:moveTo>
                    <a:pt x="4092" y="0"/>
                  </a:moveTo>
                  <a:lnTo>
                    <a:pt x="46" y="2292"/>
                  </a:lnTo>
                  <a:lnTo>
                    <a:pt x="0" y="2510"/>
                  </a:lnTo>
                  <a:lnTo>
                    <a:pt x="4161" y="132"/>
                  </a:lnTo>
                  <a:lnTo>
                    <a:pt x="4092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4096;p72">
              <a:extLst>
                <a:ext uri="{FF2B5EF4-FFF2-40B4-BE49-F238E27FC236}">
                  <a16:creationId xmlns:a16="http://schemas.microsoft.com/office/drawing/2014/main" id="{5E716E82-9934-727B-6861-7100E1AB27D0}"/>
                </a:ext>
              </a:extLst>
            </p:cNvPr>
            <p:cNvSpPr/>
            <p:nvPr/>
          </p:nvSpPr>
          <p:spPr>
            <a:xfrm>
              <a:off x="2520558" y="4959417"/>
              <a:ext cx="212728" cy="102597"/>
            </a:xfrm>
            <a:custGeom>
              <a:avLst/>
              <a:gdLst/>
              <a:ahLst/>
              <a:cxnLst/>
              <a:rect l="l" t="t" r="r" b="b"/>
              <a:pathLst>
                <a:path w="4151" h="2002" extrusionOk="0">
                  <a:moveTo>
                    <a:pt x="0" y="1"/>
                  </a:moveTo>
                  <a:lnTo>
                    <a:pt x="3349" y="1926"/>
                  </a:lnTo>
                  <a:lnTo>
                    <a:pt x="4150" y="2001"/>
                  </a:lnTo>
                  <a:lnTo>
                    <a:pt x="4150" y="2001"/>
                  </a:lnTo>
                  <a:lnTo>
                    <a:pt x="854" y="1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4097;p72">
              <a:extLst>
                <a:ext uri="{FF2B5EF4-FFF2-40B4-BE49-F238E27FC236}">
                  <a16:creationId xmlns:a16="http://schemas.microsoft.com/office/drawing/2014/main" id="{16E76105-7627-A8F1-6414-374D8DA8A8F6}"/>
                </a:ext>
              </a:extLst>
            </p:cNvPr>
            <p:cNvSpPr/>
            <p:nvPr/>
          </p:nvSpPr>
          <p:spPr>
            <a:xfrm>
              <a:off x="2299528" y="5426281"/>
              <a:ext cx="8866" cy="20448"/>
            </a:xfrm>
            <a:custGeom>
              <a:avLst/>
              <a:gdLst/>
              <a:ahLst/>
              <a:cxnLst/>
              <a:rect l="l" t="t" r="r" b="b"/>
              <a:pathLst>
                <a:path w="173" h="399" extrusionOk="0">
                  <a:moveTo>
                    <a:pt x="105" y="1"/>
                  </a:moveTo>
                  <a:cubicBezTo>
                    <a:pt x="100" y="1"/>
                    <a:pt x="95" y="3"/>
                    <a:pt x="91" y="7"/>
                  </a:cubicBezTo>
                  <a:cubicBezTo>
                    <a:pt x="0" y="91"/>
                    <a:pt x="56" y="287"/>
                    <a:pt x="106" y="381"/>
                  </a:cubicBezTo>
                  <a:cubicBezTo>
                    <a:pt x="112" y="392"/>
                    <a:pt x="126" y="399"/>
                    <a:pt x="139" y="399"/>
                  </a:cubicBezTo>
                  <a:cubicBezTo>
                    <a:pt x="152" y="399"/>
                    <a:pt x="164" y="392"/>
                    <a:pt x="164" y="375"/>
                  </a:cubicBezTo>
                  <a:cubicBezTo>
                    <a:pt x="172" y="261"/>
                    <a:pt x="148" y="135"/>
                    <a:pt x="131" y="23"/>
                  </a:cubicBezTo>
                  <a:cubicBezTo>
                    <a:pt x="129" y="11"/>
                    <a:pt x="117" y="1"/>
                    <a:pt x="105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4098;p72">
              <a:extLst>
                <a:ext uri="{FF2B5EF4-FFF2-40B4-BE49-F238E27FC236}">
                  <a16:creationId xmlns:a16="http://schemas.microsoft.com/office/drawing/2014/main" id="{FB6BA3D2-7C8D-22AE-0447-F6D254F5488C}"/>
                </a:ext>
              </a:extLst>
            </p:cNvPr>
            <p:cNvSpPr/>
            <p:nvPr/>
          </p:nvSpPr>
          <p:spPr>
            <a:xfrm>
              <a:off x="2312237" y="5437709"/>
              <a:ext cx="7790" cy="14452"/>
            </a:xfrm>
            <a:custGeom>
              <a:avLst/>
              <a:gdLst/>
              <a:ahLst/>
              <a:cxnLst/>
              <a:rect l="l" t="t" r="r" b="b"/>
              <a:pathLst>
                <a:path w="152" h="282" extrusionOk="0">
                  <a:moveTo>
                    <a:pt x="137" y="1"/>
                  </a:moveTo>
                  <a:cubicBezTo>
                    <a:pt x="132" y="1"/>
                    <a:pt x="126" y="3"/>
                    <a:pt x="122" y="7"/>
                  </a:cubicBezTo>
                  <a:cubicBezTo>
                    <a:pt x="73" y="72"/>
                    <a:pt x="5" y="173"/>
                    <a:pt x="1" y="254"/>
                  </a:cubicBezTo>
                  <a:cubicBezTo>
                    <a:pt x="1" y="268"/>
                    <a:pt x="15" y="281"/>
                    <a:pt x="29" y="281"/>
                  </a:cubicBezTo>
                  <a:cubicBezTo>
                    <a:pt x="33" y="281"/>
                    <a:pt x="37" y="280"/>
                    <a:pt x="41" y="277"/>
                  </a:cubicBezTo>
                  <a:cubicBezTo>
                    <a:pt x="113" y="225"/>
                    <a:pt x="146" y="103"/>
                    <a:pt x="151" y="15"/>
                  </a:cubicBezTo>
                  <a:cubicBezTo>
                    <a:pt x="152" y="5"/>
                    <a:pt x="145" y="1"/>
                    <a:pt x="137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4099;p72">
              <a:extLst>
                <a:ext uri="{FF2B5EF4-FFF2-40B4-BE49-F238E27FC236}">
                  <a16:creationId xmlns:a16="http://schemas.microsoft.com/office/drawing/2014/main" id="{B2932655-5249-FFA5-600A-200BFF41E7D6}"/>
                </a:ext>
              </a:extLst>
            </p:cNvPr>
            <p:cNvSpPr/>
            <p:nvPr/>
          </p:nvSpPr>
          <p:spPr>
            <a:xfrm>
              <a:off x="2631253" y="5234872"/>
              <a:ext cx="10352" cy="11633"/>
            </a:xfrm>
            <a:custGeom>
              <a:avLst/>
              <a:gdLst/>
              <a:ahLst/>
              <a:cxnLst/>
              <a:rect l="l" t="t" r="r" b="b"/>
              <a:pathLst>
                <a:path w="202" h="227" extrusionOk="0">
                  <a:moveTo>
                    <a:pt x="29" y="0"/>
                  </a:moveTo>
                  <a:cubicBezTo>
                    <a:pt x="15" y="0"/>
                    <a:pt x="0" y="17"/>
                    <a:pt x="3" y="33"/>
                  </a:cubicBezTo>
                  <a:cubicBezTo>
                    <a:pt x="16" y="108"/>
                    <a:pt x="85" y="226"/>
                    <a:pt x="170" y="226"/>
                  </a:cubicBezTo>
                  <a:cubicBezTo>
                    <a:pt x="186" y="226"/>
                    <a:pt x="201" y="209"/>
                    <a:pt x="195" y="192"/>
                  </a:cubicBezTo>
                  <a:cubicBezTo>
                    <a:pt x="183" y="156"/>
                    <a:pt x="158" y="142"/>
                    <a:pt x="131" y="114"/>
                  </a:cubicBezTo>
                  <a:cubicBezTo>
                    <a:pt x="98" y="82"/>
                    <a:pt x="74" y="44"/>
                    <a:pt x="45" y="8"/>
                  </a:cubicBezTo>
                  <a:cubicBezTo>
                    <a:pt x="40" y="3"/>
                    <a:pt x="35" y="0"/>
                    <a:pt x="2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4100;p72">
              <a:extLst>
                <a:ext uri="{FF2B5EF4-FFF2-40B4-BE49-F238E27FC236}">
                  <a16:creationId xmlns:a16="http://schemas.microsoft.com/office/drawing/2014/main" id="{993DBC9D-9248-51BC-B8E2-B919AD2285DB}"/>
                </a:ext>
              </a:extLst>
            </p:cNvPr>
            <p:cNvSpPr/>
            <p:nvPr/>
          </p:nvSpPr>
          <p:spPr>
            <a:xfrm>
              <a:off x="2623053" y="5240714"/>
              <a:ext cx="7943" cy="16758"/>
            </a:xfrm>
            <a:custGeom>
              <a:avLst/>
              <a:gdLst/>
              <a:ahLst/>
              <a:cxnLst/>
              <a:rect l="l" t="t" r="r" b="b"/>
              <a:pathLst>
                <a:path w="155" h="327" extrusionOk="0">
                  <a:moveTo>
                    <a:pt x="119" y="1"/>
                  </a:moveTo>
                  <a:cubicBezTo>
                    <a:pt x="108" y="1"/>
                    <a:pt x="98" y="7"/>
                    <a:pt x="94" y="20"/>
                  </a:cubicBezTo>
                  <a:cubicBezTo>
                    <a:pt x="81" y="78"/>
                    <a:pt x="64" y="135"/>
                    <a:pt x="39" y="190"/>
                  </a:cubicBezTo>
                  <a:cubicBezTo>
                    <a:pt x="21" y="233"/>
                    <a:pt x="1" y="262"/>
                    <a:pt x="9" y="308"/>
                  </a:cubicBezTo>
                  <a:cubicBezTo>
                    <a:pt x="10" y="318"/>
                    <a:pt x="21" y="326"/>
                    <a:pt x="31" y="326"/>
                  </a:cubicBezTo>
                  <a:cubicBezTo>
                    <a:pt x="34" y="326"/>
                    <a:pt x="36" y="326"/>
                    <a:pt x="38" y="325"/>
                  </a:cubicBezTo>
                  <a:cubicBezTo>
                    <a:pt x="139" y="292"/>
                    <a:pt x="154" y="118"/>
                    <a:pt x="148" y="26"/>
                  </a:cubicBezTo>
                  <a:cubicBezTo>
                    <a:pt x="147" y="10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4101;p72">
              <a:extLst>
                <a:ext uri="{FF2B5EF4-FFF2-40B4-BE49-F238E27FC236}">
                  <a16:creationId xmlns:a16="http://schemas.microsoft.com/office/drawing/2014/main" id="{6815D55D-9B8D-5537-B943-79E56484486A}"/>
                </a:ext>
              </a:extLst>
            </p:cNvPr>
            <p:cNvSpPr/>
            <p:nvPr/>
          </p:nvSpPr>
          <p:spPr>
            <a:xfrm>
              <a:off x="2456755" y="5341723"/>
              <a:ext cx="19987" cy="8097"/>
            </a:xfrm>
            <a:custGeom>
              <a:avLst/>
              <a:gdLst/>
              <a:ahLst/>
              <a:cxnLst/>
              <a:rect l="l" t="t" r="r" b="b"/>
              <a:pathLst>
                <a:path w="390" h="158" extrusionOk="0">
                  <a:moveTo>
                    <a:pt x="19" y="0"/>
                  </a:moveTo>
                  <a:cubicBezTo>
                    <a:pt x="15" y="0"/>
                    <a:pt x="11" y="0"/>
                    <a:pt x="6" y="1"/>
                  </a:cubicBezTo>
                  <a:cubicBezTo>
                    <a:pt x="3" y="1"/>
                    <a:pt x="0" y="4"/>
                    <a:pt x="0" y="8"/>
                  </a:cubicBezTo>
                  <a:cubicBezTo>
                    <a:pt x="35" y="109"/>
                    <a:pt x="196" y="158"/>
                    <a:pt x="310" y="158"/>
                  </a:cubicBezTo>
                  <a:cubicBezTo>
                    <a:pt x="331" y="158"/>
                    <a:pt x="351" y="156"/>
                    <a:pt x="368" y="153"/>
                  </a:cubicBezTo>
                  <a:cubicBezTo>
                    <a:pt x="385" y="150"/>
                    <a:pt x="390" y="123"/>
                    <a:pt x="374" y="116"/>
                  </a:cubicBezTo>
                  <a:cubicBezTo>
                    <a:pt x="313" y="88"/>
                    <a:pt x="250" y="74"/>
                    <a:pt x="187" y="53"/>
                  </a:cubicBezTo>
                  <a:cubicBezTo>
                    <a:pt x="136" y="34"/>
                    <a:pt x="76" y="0"/>
                    <a:pt x="1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4102;p72">
              <a:extLst>
                <a:ext uri="{FF2B5EF4-FFF2-40B4-BE49-F238E27FC236}">
                  <a16:creationId xmlns:a16="http://schemas.microsoft.com/office/drawing/2014/main" id="{8C1C752F-8900-66BE-787D-E42B4D271442}"/>
                </a:ext>
              </a:extLst>
            </p:cNvPr>
            <p:cNvSpPr/>
            <p:nvPr/>
          </p:nvSpPr>
          <p:spPr>
            <a:xfrm>
              <a:off x="2570986" y="5273205"/>
              <a:ext cx="10198" cy="17475"/>
            </a:xfrm>
            <a:custGeom>
              <a:avLst/>
              <a:gdLst/>
              <a:ahLst/>
              <a:cxnLst/>
              <a:rect l="l" t="t" r="r" b="b"/>
              <a:pathLst>
                <a:path w="199" h="341" extrusionOk="0">
                  <a:moveTo>
                    <a:pt x="174" y="0"/>
                  </a:moveTo>
                  <a:cubicBezTo>
                    <a:pt x="168" y="0"/>
                    <a:pt x="161" y="3"/>
                    <a:pt x="157" y="10"/>
                  </a:cubicBezTo>
                  <a:cubicBezTo>
                    <a:pt x="115" y="73"/>
                    <a:pt x="76" y="134"/>
                    <a:pt x="43" y="202"/>
                  </a:cubicBezTo>
                  <a:cubicBezTo>
                    <a:pt x="20" y="248"/>
                    <a:pt x="0" y="280"/>
                    <a:pt x="26" y="327"/>
                  </a:cubicBezTo>
                  <a:cubicBezTo>
                    <a:pt x="31" y="336"/>
                    <a:pt x="40" y="341"/>
                    <a:pt x="49" y="341"/>
                  </a:cubicBezTo>
                  <a:cubicBezTo>
                    <a:pt x="51" y="341"/>
                    <a:pt x="53" y="340"/>
                    <a:pt x="56" y="340"/>
                  </a:cubicBezTo>
                  <a:cubicBezTo>
                    <a:pt x="108" y="326"/>
                    <a:pt x="118" y="288"/>
                    <a:pt x="135" y="240"/>
                  </a:cubicBezTo>
                  <a:cubicBezTo>
                    <a:pt x="161" y="170"/>
                    <a:pt x="178" y="99"/>
                    <a:pt x="195" y="25"/>
                  </a:cubicBezTo>
                  <a:cubicBezTo>
                    <a:pt x="198" y="11"/>
                    <a:pt x="186" y="0"/>
                    <a:pt x="174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4103;p72">
              <a:extLst>
                <a:ext uri="{FF2B5EF4-FFF2-40B4-BE49-F238E27FC236}">
                  <a16:creationId xmlns:a16="http://schemas.microsoft.com/office/drawing/2014/main" id="{D7077EFD-61BD-18A3-9F9E-DFEAC7129F36}"/>
                </a:ext>
              </a:extLst>
            </p:cNvPr>
            <p:cNvSpPr/>
            <p:nvPr/>
          </p:nvSpPr>
          <p:spPr>
            <a:xfrm>
              <a:off x="2526144" y="5303851"/>
              <a:ext cx="10403" cy="16707"/>
            </a:xfrm>
            <a:custGeom>
              <a:avLst/>
              <a:gdLst/>
              <a:ahLst/>
              <a:cxnLst/>
              <a:rect l="l" t="t" r="r" b="b"/>
              <a:pathLst>
                <a:path w="203" h="326" extrusionOk="0">
                  <a:moveTo>
                    <a:pt x="139" y="0"/>
                  </a:moveTo>
                  <a:cubicBezTo>
                    <a:pt x="133" y="0"/>
                    <a:pt x="126" y="5"/>
                    <a:pt x="124" y="10"/>
                  </a:cubicBezTo>
                  <a:cubicBezTo>
                    <a:pt x="106" y="55"/>
                    <a:pt x="98" y="101"/>
                    <a:pt x="81" y="143"/>
                  </a:cubicBezTo>
                  <a:cubicBezTo>
                    <a:pt x="61" y="193"/>
                    <a:pt x="34" y="235"/>
                    <a:pt x="11" y="283"/>
                  </a:cubicBezTo>
                  <a:cubicBezTo>
                    <a:pt x="1" y="302"/>
                    <a:pt x="15" y="325"/>
                    <a:pt x="35" y="325"/>
                  </a:cubicBezTo>
                  <a:cubicBezTo>
                    <a:pt x="39" y="325"/>
                    <a:pt x="44" y="324"/>
                    <a:pt x="49" y="321"/>
                  </a:cubicBezTo>
                  <a:cubicBezTo>
                    <a:pt x="146" y="261"/>
                    <a:pt x="202" y="113"/>
                    <a:pt x="150" y="7"/>
                  </a:cubicBezTo>
                  <a:cubicBezTo>
                    <a:pt x="148" y="2"/>
                    <a:pt x="144" y="0"/>
                    <a:pt x="139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4104;p72">
              <a:extLst>
                <a:ext uri="{FF2B5EF4-FFF2-40B4-BE49-F238E27FC236}">
                  <a16:creationId xmlns:a16="http://schemas.microsoft.com/office/drawing/2014/main" id="{B64D04DB-EF97-CFE2-4BAE-3D0BC6F2DB19}"/>
                </a:ext>
              </a:extLst>
            </p:cNvPr>
            <p:cNvSpPr/>
            <p:nvPr/>
          </p:nvSpPr>
          <p:spPr>
            <a:xfrm>
              <a:off x="2505543" y="5307695"/>
              <a:ext cx="12402" cy="9020"/>
            </a:xfrm>
            <a:custGeom>
              <a:avLst/>
              <a:gdLst/>
              <a:ahLst/>
              <a:cxnLst/>
              <a:rect l="l" t="t" r="r" b="b"/>
              <a:pathLst>
                <a:path w="242" h="176" extrusionOk="0">
                  <a:moveTo>
                    <a:pt x="20" y="1"/>
                  </a:moveTo>
                  <a:cubicBezTo>
                    <a:pt x="10" y="1"/>
                    <a:pt x="1" y="11"/>
                    <a:pt x="3" y="21"/>
                  </a:cubicBezTo>
                  <a:cubicBezTo>
                    <a:pt x="31" y="93"/>
                    <a:pt x="114" y="157"/>
                    <a:pt x="189" y="174"/>
                  </a:cubicBezTo>
                  <a:cubicBezTo>
                    <a:pt x="192" y="175"/>
                    <a:pt x="195" y="175"/>
                    <a:pt x="198" y="175"/>
                  </a:cubicBezTo>
                  <a:cubicBezTo>
                    <a:pt x="231" y="175"/>
                    <a:pt x="242" y="132"/>
                    <a:pt x="215" y="111"/>
                  </a:cubicBezTo>
                  <a:cubicBezTo>
                    <a:pt x="160" y="72"/>
                    <a:pt x="86" y="26"/>
                    <a:pt x="23" y="1"/>
                  </a:cubicBezTo>
                  <a:cubicBezTo>
                    <a:pt x="22" y="1"/>
                    <a:pt x="21" y="1"/>
                    <a:pt x="20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4105;p72">
              <a:extLst>
                <a:ext uri="{FF2B5EF4-FFF2-40B4-BE49-F238E27FC236}">
                  <a16:creationId xmlns:a16="http://schemas.microsoft.com/office/drawing/2014/main" id="{466D9E88-27F7-0655-994A-1D1916345FD6}"/>
                </a:ext>
              </a:extLst>
            </p:cNvPr>
            <p:cNvSpPr/>
            <p:nvPr/>
          </p:nvSpPr>
          <p:spPr>
            <a:xfrm>
              <a:off x="2792426" y="5151954"/>
              <a:ext cx="8507" cy="18193"/>
            </a:xfrm>
            <a:custGeom>
              <a:avLst/>
              <a:gdLst/>
              <a:ahLst/>
              <a:cxnLst/>
              <a:rect l="l" t="t" r="r" b="b"/>
              <a:pathLst>
                <a:path w="166" h="355" extrusionOk="0">
                  <a:moveTo>
                    <a:pt x="77" y="0"/>
                  </a:moveTo>
                  <a:cubicBezTo>
                    <a:pt x="67" y="0"/>
                    <a:pt x="58" y="6"/>
                    <a:pt x="60" y="18"/>
                  </a:cubicBezTo>
                  <a:cubicBezTo>
                    <a:pt x="64" y="72"/>
                    <a:pt x="69" y="124"/>
                    <a:pt x="55" y="176"/>
                  </a:cubicBezTo>
                  <a:cubicBezTo>
                    <a:pt x="44" y="224"/>
                    <a:pt x="9" y="265"/>
                    <a:pt x="3" y="313"/>
                  </a:cubicBezTo>
                  <a:cubicBezTo>
                    <a:pt x="0" y="331"/>
                    <a:pt x="12" y="355"/>
                    <a:pt x="32" y="355"/>
                  </a:cubicBezTo>
                  <a:cubicBezTo>
                    <a:pt x="35" y="355"/>
                    <a:pt x="39" y="354"/>
                    <a:pt x="43" y="352"/>
                  </a:cubicBezTo>
                  <a:cubicBezTo>
                    <a:pt x="164" y="303"/>
                    <a:pt x="165" y="101"/>
                    <a:pt x="96" y="9"/>
                  </a:cubicBezTo>
                  <a:cubicBezTo>
                    <a:pt x="92" y="3"/>
                    <a:pt x="85" y="0"/>
                    <a:pt x="7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4106;p72">
              <a:extLst>
                <a:ext uri="{FF2B5EF4-FFF2-40B4-BE49-F238E27FC236}">
                  <a16:creationId xmlns:a16="http://schemas.microsoft.com/office/drawing/2014/main" id="{202B295C-FC4B-A81E-36C2-892E22D71CA1}"/>
                </a:ext>
              </a:extLst>
            </p:cNvPr>
            <p:cNvSpPr/>
            <p:nvPr/>
          </p:nvSpPr>
          <p:spPr>
            <a:xfrm>
              <a:off x="2776591" y="5147393"/>
              <a:ext cx="9430" cy="16092"/>
            </a:xfrm>
            <a:custGeom>
              <a:avLst/>
              <a:gdLst/>
              <a:ahLst/>
              <a:cxnLst/>
              <a:rect l="l" t="t" r="r" b="b"/>
              <a:pathLst>
                <a:path w="184" h="314" extrusionOk="0">
                  <a:moveTo>
                    <a:pt x="21" y="1"/>
                  </a:moveTo>
                  <a:cubicBezTo>
                    <a:pt x="10" y="1"/>
                    <a:pt x="1" y="13"/>
                    <a:pt x="7" y="24"/>
                  </a:cubicBezTo>
                  <a:cubicBezTo>
                    <a:pt x="54" y="113"/>
                    <a:pt x="70" y="192"/>
                    <a:pt x="82" y="290"/>
                  </a:cubicBezTo>
                  <a:cubicBezTo>
                    <a:pt x="84" y="303"/>
                    <a:pt x="96" y="314"/>
                    <a:pt x="108" y="314"/>
                  </a:cubicBezTo>
                  <a:cubicBezTo>
                    <a:pt x="115" y="314"/>
                    <a:pt x="122" y="310"/>
                    <a:pt x="126" y="302"/>
                  </a:cubicBezTo>
                  <a:cubicBezTo>
                    <a:pt x="183" y="198"/>
                    <a:pt x="131" y="57"/>
                    <a:pt x="28" y="3"/>
                  </a:cubicBezTo>
                  <a:cubicBezTo>
                    <a:pt x="26" y="2"/>
                    <a:pt x="23" y="1"/>
                    <a:pt x="21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4107;p72">
              <a:extLst>
                <a:ext uri="{FF2B5EF4-FFF2-40B4-BE49-F238E27FC236}">
                  <a16:creationId xmlns:a16="http://schemas.microsoft.com/office/drawing/2014/main" id="{1EB0D1E8-89D4-6801-2D1C-8B6ED4CFCD83}"/>
                </a:ext>
              </a:extLst>
            </p:cNvPr>
            <p:cNvSpPr/>
            <p:nvPr/>
          </p:nvSpPr>
          <p:spPr>
            <a:xfrm>
              <a:off x="2778179" y="5082360"/>
              <a:ext cx="28801" cy="52119"/>
            </a:xfrm>
            <a:custGeom>
              <a:avLst/>
              <a:gdLst/>
              <a:ahLst/>
              <a:cxnLst/>
              <a:rect l="l" t="t" r="r" b="b"/>
              <a:pathLst>
                <a:path w="562" h="1017" extrusionOk="0">
                  <a:moveTo>
                    <a:pt x="227" y="1"/>
                  </a:moveTo>
                  <a:cubicBezTo>
                    <a:pt x="227" y="1"/>
                    <a:pt x="117" y="150"/>
                    <a:pt x="72" y="199"/>
                  </a:cubicBezTo>
                  <a:cubicBezTo>
                    <a:pt x="0" y="282"/>
                    <a:pt x="74" y="418"/>
                    <a:pt x="152" y="620"/>
                  </a:cubicBezTo>
                  <a:cubicBezTo>
                    <a:pt x="215" y="784"/>
                    <a:pt x="269" y="1016"/>
                    <a:pt x="355" y="1016"/>
                  </a:cubicBezTo>
                  <a:cubicBezTo>
                    <a:pt x="363" y="1016"/>
                    <a:pt x="372" y="1014"/>
                    <a:pt x="381" y="1010"/>
                  </a:cubicBezTo>
                  <a:cubicBezTo>
                    <a:pt x="471" y="965"/>
                    <a:pt x="561" y="853"/>
                    <a:pt x="561" y="853"/>
                  </a:cubicBezTo>
                  <a:cubicBezTo>
                    <a:pt x="561" y="853"/>
                    <a:pt x="503" y="579"/>
                    <a:pt x="420" y="347"/>
                  </a:cubicBezTo>
                  <a:cubicBezTo>
                    <a:pt x="338" y="117"/>
                    <a:pt x="227" y="1"/>
                    <a:pt x="227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4108;p72">
              <a:extLst>
                <a:ext uri="{FF2B5EF4-FFF2-40B4-BE49-F238E27FC236}">
                  <a16:creationId xmlns:a16="http://schemas.microsoft.com/office/drawing/2014/main" id="{55FE4A7E-ECA6-FD11-3F8F-039B99C9C176}"/>
                </a:ext>
              </a:extLst>
            </p:cNvPr>
            <p:cNvSpPr/>
            <p:nvPr/>
          </p:nvSpPr>
          <p:spPr>
            <a:xfrm>
              <a:off x="2151679" y="5343158"/>
              <a:ext cx="71439" cy="65033"/>
            </a:xfrm>
            <a:custGeom>
              <a:avLst/>
              <a:gdLst/>
              <a:ahLst/>
              <a:cxnLst/>
              <a:rect l="l" t="t" r="r" b="b"/>
              <a:pathLst>
                <a:path w="1394" h="1269" extrusionOk="0">
                  <a:moveTo>
                    <a:pt x="0" y="0"/>
                  </a:moveTo>
                  <a:lnTo>
                    <a:pt x="0" y="463"/>
                  </a:lnTo>
                  <a:lnTo>
                    <a:pt x="1394" y="1268"/>
                  </a:lnTo>
                  <a:lnTo>
                    <a:pt x="1394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oogle Shape;1343;p45">
            <a:extLst>
              <a:ext uri="{FF2B5EF4-FFF2-40B4-BE49-F238E27FC236}">
                <a16:creationId xmlns:a16="http://schemas.microsoft.com/office/drawing/2014/main" id="{FC8EA0A3-C5F7-0421-37C7-82DE77853EBE}"/>
              </a:ext>
            </a:extLst>
          </p:cNvPr>
          <p:cNvGrpSpPr/>
          <p:nvPr/>
        </p:nvGrpSpPr>
        <p:grpSpPr>
          <a:xfrm>
            <a:off x="4682972" y="3310734"/>
            <a:ext cx="493733" cy="1714352"/>
            <a:chOff x="399697" y="2748997"/>
            <a:chExt cx="493733" cy="1714352"/>
          </a:xfrm>
        </p:grpSpPr>
        <p:sp>
          <p:nvSpPr>
            <p:cNvPr id="4" name="Google Shape;1344;p45">
              <a:extLst>
                <a:ext uri="{FF2B5EF4-FFF2-40B4-BE49-F238E27FC236}">
                  <a16:creationId xmlns:a16="http://schemas.microsoft.com/office/drawing/2014/main" id="{D52AA888-0932-3A3F-1860-CA563AB9CE3D}"/>
                </a:ext>
              </a:extLst>
            </p:cNvPr>
            <p:cNvSpPr/>
            <p:nvPr/>
          </p:nvSpPr>
          <p:spPr>
            <a:xfrm>
              <a:off x="399697" y="4200668"/>
              <a:ext cx="493733" cy="262681"/>
            </a:xfrm>
            <a:custGeom>
              <a:avLst/>
              <a:gdLst/>
              <a:ahLst/>
              <a:cxnLst/>
              <a:rect l="l" t="t" r="r" b="b"/>
              <a:pathLst>
                <a:path w="5167" h="2749" extrusionOk="0">
                  <a:moveTo>
                    <a:pt x="2579" y="1"/>
                  </a:moveTo>
                  <a:cubicBezTo>
                    <a:pt x="4007" y="1"/>
                    <a:pt x="5166" y="616"/>
                    <a:pt x="5166" y="1374"/>
                  </a:cubicBezTo>
                  <a:cubicBezTo>
                    <a:pt x="5166" y="2133"/>
                    <a:pt x="4007" y="2748"/>
                    <a:pt x="2579" y="2748"/>
                  </a:cubicBezTo>
                  <a:cubicBezTo>
                    <a:pt x="1152" y="2748"/>
                    <a:pt x="1" y="2133"/>
                    <a:pt x="1" y="1374"/>
                  </a:cubicBezTo>
                  <a:cubicBezTo>
                    <a:pt x="1" y="616"/>
                    <a:pt x="1152" y="1"/>
                    <a:pt x="2579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45;p45">
              <a:extLst>
                <a:ext uri="{FF2B5EF4-FFF2-40B4-BE49-F238E27FC236}">
                  <a16:creationId xmlns:a16="http://schemas.microsoft.com/office/drawing/2014/main" id="{72EB9F37-D5A8-09BF-27A5-D807E4C5ED26}"/>
                </a:ext>
              </a:extLst>
            </p:cNvPr>
            <p:cNvSpPr/>
            <p:nvPr/>
          </p:nvSpPr>
          <p:spPr>
            <a:xfrm>
              <a:off x="613740" y="2991897"/>
              <a:ext cx="73386" cy="1357168"/>
            </a:xfrm>
            <a:custGeom>
              <a:avLst/>
              <a:gdLst/>
              <a:ahLst/>
              <a:cxnLst/>
              <a:rect l="l" t="t" r="r" b="b"/>
              <a:pathLst>
                <a:path w="768" h="14203" extrusionOk="0">
                  <a:moveTo>
                    <a:pt x="384" y="1"/>
                  </a:moveTo>
                  <a:lnTo>
                    <a:pt x="384" y="1"/>
                  </a:lnTo>
                  <a:cubicBezTo>
                    <a:pt x="170" y="1"/>
                    <a:pt x="0" y="179"/>
                    <a:pt x="0" y="384"/>
                  </a:cubicBezTo>
                  <a:lnTo>
                    <a:pt x="0" y="13935"/>
                  </a:lnTo>
                  <a:cubicBezTo>
                    <a:pt x="98" y="14203"/>
                    <a:pt x="678" y="14194"/>
                    <a:pt x="767" y="13935"/>
                  </a:cubicBezTo>
                  <a:lnTo>
                    <a:pt x="767" y="384"/>
                  </a:lnTo>
                  <a:cubicBezTo>
                    <a:pt x="767" y="179"/>
                    <a:pt x="598" y="1"/>
                    <a:pt x="384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46;p45">
              <a:extLst>
                <a:ext uri="{FF2B5EF4-FFF2-40B4-BE49-F238E27FC236}">
                  <a16:creationId xmlns:a16="http://schemas.microsoft.com/office/drawing/2014/main" id="{EB892698-8F44-B32F-7D4E-958F507CFAB2}"/>
                </a:ext>
              </a:extLst>
            </p:cNvPr>
            <p:cNvSpPr/>
            <p:nvPr/>
          </p:nvSpPr>
          <p:spPr>
            <a:xfrm>
              <a:off x="467063" y="2799259"/>
              <a:ext cx="253316" cy="490293"/>
            </a:xfrm>
            <a:custGeom>
              <a:avLst/>
              <a:gdLst/>
              <a:ahLst/>
              <a:cxnLst/>
              <a:rect l="l" t="t" r="r" b="b"/>
              <a:pathLst>
                <a:path w="2651" h="5131" extrusionOk="0">
                  <a:moveTo>
                    <a:pt x="2650" y="5130"/>
                  </a:moveTo>
                  <a:lnTo>
                    <a:pt x="2650" y="1535"/>
                  </a:lnTo>
                  <a:lnTo>
                    <a:pt x="1" y="0"/>
                  </a:lnTo>
                  <a:lnTo>
                    <a:pt x="10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47;p45">
              <a:extLst>
                <a:ext uri="{FF2B5EF4-FFF2-40B4-BE49-F238E27FC236}">
                  <a16:creationId xmlns:a16="http://schemas.microsoft.com/office/drawing/2014/main" id="{DABD56E8-84B7-D64E-C892-E5210C8AA465}"/>
                </a:ext>
              </a:extLst>
            </p:cNvPr>
            <p:cNvSpPr/>
            <p:nvPr/>
          </p:nvSpPr>
          <p:spPr>
            <a:xfrm>
              <a:off x="720284" y="2895578"/>
              <a:ext cx="87911" cy="393973"/>
            </a:xfrm>
            <a:custGeom>
              <a:avLst/>
              <a:gdLst/>
              <a:ahLst/>
              <a:cxnLst/>
              <a:rect l="l" t="t" r="r" b="b"/>
              <a:pathLst>
                <a:path w="920" h="4123" extrusionOk="0">
                  <a:moveTo>
                    <a:pt x="919" y="1"/>
                  </a:moveTo>
                  <a:lnTo>
                    <a:pt x="0" y="527"/>
                  </a:lnTo>
                  <a:lnTo>
                    <a:pt x="0" y="4122"/>
                  </a:lnTo>
                  <a:lnTo>
                    <a:pt x="919" y="3596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48;p45">
              <a:extLst>
                <a:ext uri="{FF2B5EF4-FFF2-40B4-BE49-F238E27FC236}">
                  <a16:creationId xmlns:a16="http://schemas.microsoft.com/office/drawing/2014/main" id="{1DAEAEEA-F001-9D84-0640-48F155FF0485}"/>
                </a:ext>
              </a:extLst>
            </p:cNvPr>
            <p:cNvSpPr/>
            <p:nvPr/>
          </p:nvSpPr>
          <p:spPr>
            <a:xfrm>
              <a:off x="467063" y="2748997"/>
              <a:ext cx="341131" cy="196939"/>
            </a:xfrm>
            <a:custGeom>
              <a:avLst/>
              <a:gdLst/>
              <a:ahLst/>
              <a:cxnLst/>
              <a:rect l="l" t="t" r="r" b="b"/>
              <a:pathLst>
                <a:path w="3570" h="2061" extrusionOk="0">
                  <a:moveTo>
                    <a:pt x="3569" y="1535"/>
                  </a:moveTo>
                  <a:lnTo>
                    <a:pt x="2650" y="2061"/>
                  </a:lnTo>
                  <a:lnTo>
                    <a:pt x="1" y="526"/>
                  </a:lnTo>
                  <a:lnTo>
                    <a:pt x="91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349;p45">
              <a:extLst>
                <a:ext uri="{FF2B5EF4-FFF2-40B4-BE49-F238E27FC236}">
                  <a16:creationId xmlns:a16="http://schemas.microsoft.com/office/drawing/2014/main" id="{05D4B0CA-CF15-AD46-8911-62FC68ED9BFE}"/>
                </a:ext>
              </a:extLst>
            </p:cNvPr>
            <p:cNvSpPr/>
            <p:nvPr/>
          </p:nvSpPr>
          <p:spPr>
            <a:xfrm>
              <a:off x="539589" y="2965524"/>
              <a:ext cx="109124" cy="160341"/>
            </a:xfrm>
            <a:custGeom>
              <a:avLst/>
              <a:gdLst/>
              <a:ahLst/>
              <a:cxnLst/>
              <a:rect l="l" t="t" r="r" b="b"/>
              <a:pathLst>
                <a:path w="1142" h="1678" extrusionOk="0">
                  <a:moveTo>
                    <a:pt x="571" y="187"/>
                  </a:moveTo>
                  <a:cubicBezTo>
                    <a:pt x="250" y="0"/>
                    <a:pt x="0" y="143"/>
                    <a:pt x="0" y="500"/>
                  </a:cubicBezTo>
                  <a:cubicBezTo>
                    <a:pt x="0" y="865"/>
                    <a:pt x="250" y="1303"/>
                    <a:pt x="571" y="1490"/>
                  </a:cubicBezTo>
                  <a:cubicBezTo>
                    <a:pt x="883" y="1677"/>
                    <a:pt x="1142" y="1534"/>
                    <a:pt x="1142" y="1169"/>
                  </a:cubicBezTo>
                  <a:cubicBezTo>
                    <a:pt x="1142" y="812"/>
                    <a:pt x="883" y="366"/>
                    <a:pt x="571" y="18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2232;p55">
            <a:extLst>
              <a:ext uri="{FF2B5EF4-FFF2-40B4-BE49-F238E27FC236}">
                <a16:creationId xmlns:a16="http://schemas.microsoft.com/office/drawing/2014/main" id="{FFE771B7-C181-583C-1470-1E2BB1429EDA}"/>
              </a:ext>
            </a:extLst>
          </p:cNvPr>
          <p:cNvGrpSpPr/>
          <p:nvPr/>
        </p:nvGrpSpPr>
        <p:grpSpPr>
          <a:xfrm>
            <a:off x="6514261" y="2840040"/>
            <a:ext cx="2629739" cy="2225897"/>
            <a:chOff x="5097842" y="1834791"/>
            <a:chExt cx="3741271" cy="3166734"/>
          </a:xfrm>
        </p:grpSpPr>
        <p:sp>
          <p:nvSpPr>
            <p:cNvPr id="11" name="Google Shape;2233;p55">
              <a:extLst>
                <a:ext uri="{FF2B5EF4-FFF2-40B4-BE49-F238E27FC236}">
                  <a16:creationId xmlns:a16="http://schemas.microsoft.com/office/drawing/2014/main" id="{8292BE7C-47D1-6286-B506-EAB1BF7FE014}"/>
                </a:ext>
              </a:extLst>
            </p:cNvPr>
            <p:cNvSpPr/>
            <p:nvPr/>
          </p:nvSpPr>
          <p:spPr>
            <a:xfrm>
              <a:off x="5097842" y="4334303"/>
              <a:ext cx="1150134" cy="667222"/>
            </a:xfrm>
            <a:custGeom>
              <a:avLst/>
              <a:gdLst/>
              <a:ahLst/>
              <a:cxnLst/>
              <a:rect l="l" t="t" r="r" b="b"/>
              <a:pathLst>
                <a:path w="10858" h="6299" extrusionOk="0">
                  <a:moveTo>
                    <a:pt x="10858" y="2703"/>
                  </a:moveTo>
                  <a:lnTo>
                    <a:pt x="4783" y="6298"/>
                  </a:lnTo>
                  <a:lnTo>
                    <a:pt x="1" y="3595"/>
                  </a:lnTo>
                  <a:lnTo>
                    <a:pt x="6085" y="0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234;p55">
              <a:extLst>
                <a:ext uri="{FF2B5EF4-FFF2-40B4-BE49-F238E27FC236}">
                  <a16:creationId xmlns:a16="http://schemas.microsoft.com/office/drawing/2014/main" id="{A53F5815-08CD-0C17-3B49-815ADAD67FBD}"/>
                </a:ext>
              </a:extLst>
            </p:cNvPr>
            <p:cNvSpPr/>
            <p:nvPr/>
          </p:nvSpPr>
          <p:spPr>
            <a:xfrm>
              <a:off x="5242429" y="3119979"/>
              <a:ext cx="363958" cy="1793628"/>
            </a:xfrm>
            <a:custGeom>
              <a:avLst/>
              <a:gdLst/>
              <a:ahLst/>
              <a:cxnLst/>
              <a:rect l="l" t="t" r="r" b="b"/>
              <a:pathLst>
                <a:path w="3436" h="16933" extrusionOk="0">
                  <a:moveTo>
                    <a:pt x="3435" y="16933"/>
                  </a:moveTo>
                  <a:lnTo>
                    <a:pt x="3435" y="1936"/>
                  </a:lnTo>
                  <a:lnTo>
                    <a:pt x="1" y="1"/>
                  </a:lnTo>
                  <a:lnTo>
                    <a:pt x="10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235;p55">
              <a:extLst>
                <a:ext uri="{FF2B5EF4-FFF2-40B4-BE49-F238E27FC236}">
                  <a16:creationId xmlns:a16="http://schemas.microsoft.com/office/drawing/2014/main" id="{3103D7C9-4D32-341F-EEBD-1C896CAB5C78}"/>
                </a:ext>
              </a:extLst>
            </p:cNvPr>
            <p:cNvSpPr/>
            <p:nvPr/>
          </p:nvSpPr>
          <p:spPr>
            <a:xfrm>
              <a:off x="5606282" y="3034921"/>
              <a:ext cx="510347" cy="1878686"/>
            </a:xfrm>
            <a:custGeom>
              <a:avLst/>
              <a:gdLst/>
              <a:ahLst/>
              <a:cxnLst/>
              <a:rect l="l" t="t" r="r" b="b"/>
              <a:pathLst>
                <a:path w="4818" h="17736" extrusionOk="0">
                  <a:moveTo>
                    <a:pt x="4809" y="1"/>
                  </a:moveTo>
                  <a:lnTo>
                    <a:pt x="0" y="2739"/>
                  </a:lnTo>
                  <a:lnTo>
                    <a:pt x="0" y="17736"/>
                  </a:lnTo>
                  <a:lnTo>
                    <a:pt x="4818" y="1497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236;p55">
              <a:extLst>
                <a:ext uri="{FF2B5EF4-FFF2-40B4-BE49-F238E27FC236}">
                  <a16:creationId xmlns:a16="http://schemas.microsoft.com/office/drawing/2014/main" id="{C8BE6F41-796C-4E59-341D-74EAA28B5CF6}"/>
                </a:ext>
              </a:extLst>
            </p:cNvPr>
            <p:cNvSpPr/>
            <p:nvPr/>
          </p:nvSpPr>
          <p:spPr>
            <a:xfrm>
              <a:off x="5242429" y="2828897"/>
              <a:ext cx="873246" cy="496259"/>
            </a:xfrm>
            <a:custGeom>
              <a:avLst/>
              <a:gdLst/>
              <a:ahLst/>
              <a:cxnLst/>
              <a:rect l="l" t="t" r="r" b="b"/>
              <a:pathLst>
                <a:path w="8244" h="4685" extrusionOk="0">
                  <a:moveTo>
                    <a:pt x="1" y="2749"/>
                  </a:moveTo>
                  <a:lnTo>
                    <a:pt x="3435" y="4684"/>
                  </a:lnTo>
                  <a:lnTo>
                    <a:pt x="8244" y="1946"/>
                  </a:lnTo>
                  <a:lnTo>
                    <a:pt x="4765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237;p55">
              <a:extLst>
                <a:ext uri="{FF2B5EF4-FFF2-40B4-BE49-F238E27FC236}">
                  <a16:creationId xmlns:a16="http://schemas.microsoft.com/office/drawing/2014/main" id="{5E2E9F64-52EF-F5AB-C3B7-1404198088E5}"/>
                </a:ext>
              </a:extLst>
            </p:cNvPr>
            <p:cNvSpPr/>
            <p:nvPr/>
          </p:nvSpPr>
          <p:spPr>
            <a:xfrm>
              <a:off x="5606282" y="3034921"/>
              <a:ext cx="509393" cy="444249"/>
            </a:xfrm>
            <a:custGeom>
              <a:avLst/>
              <a:gdLst/>
              <a:ahLst/>
              <a:cxnLst/>
              <a:rect l="l" t="t" r="r" b="b"/>
              <a:pathLst>
                <a:path w="4809" h="4194" extrusionOk="0">
                  <a:moveTo>
                    <a:pt x="0" y="4194"/>
                  </a:moveTo>
                  <a:lnTo>
                    <a:pt x="4809" y="1446"/>
                  </a:lnTo>
                  <a:lnTo>
                    <a:pt x="4809" y="1"/>
                  </a:lnTo>
                  <a:lnTo>
                    <a:pt x="0" y="27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238;p55">
              <a:extLst>
                <a:ext uri="{FF2B5EF4-FFF2-40B4-BE49-F238E27FC236}">
                  <a16:creationId xmlns:a16="http://schemas.microsoft.com/office/drawing/2014/main" id="{84C2932B-5A53-2411-29ED-DA3DFE82BA60}"/>
                </a:ext>
              </a:extLst>
            </p:cNvPr>
            <p:cNvSpPr/>
            <p:nvPr/>
          </p:nvSpPr>
          <p:spPr>
            <a:xfrm>
              <a:off x="5242429" y="3119026"/>
              <a:ext cx="363958" cy="360145"/>
            </a:xfrm>
            <a:custGeom>
              <a:avLst/>
              <a:gdLst/>
              <a:ahLst/>
              <a:cxnLst/>
              <a:rect l="l" t="t" r="r" b="b"/>
              <a:pathLst>
                <a:path w="3436" h="3400" extrusionOk="0">
                  <a:moveTo>
                    <a:pt x="3435" y="3400"/>
                  </a:moveTo>
                  <a:lnTo>
                    <a:pt x="1" y="1446"/>
                  </a:lnTo>
                  <a:lnTo>
                    <a:pt x="1" y="1"/>
                  </a:lnTo>
                  <a:lnTo>
                    <a:pt x="3435" y="194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239;p55">
              <a:extLst>
                <a:ext uri="{FF2B5EF4-FFF2-40B4-BE49-F238E27FC236}">
                  <a16:creationId xmlns:a16="http://schemas.microsoft.com/office/drawing/2014/main" id="{24B75C77-6DD4-4856-4CE8-0767AEC1B3C9}"/>
                </a:ext>
              </a:extLst>
            </p:cNvPr>
            <p:cNvSpPr/>
            <p:nvPr/>
          </p:nvSpPr>
          <p:spPr>
            <a:xfrm>
              <a:off x="5559992" y="3000920"/>
              <a:ext cx="231552" cy="147554"/>
            </a:xfrm>
            <a:custGeom>
              <a:avLst/>
              <a:gdLst/>
              <a:ahLst/>
              <a:cxnLst/>
              <a:rect l="l" t="t" r="r" b="b"/>
              <a:pathLst>
                <a:path w="2186" h="1393" extrusionOk="0">
                  <a:moveTo>
                    <a:pt x="1089" y="0"/>
                  </a:moveTo>
                  <a:cubicBezTo>
                    <a:pt x="491" y="0"/>
                    <a:pt x="0" y="313"/>
                    <a:pt x="0" y="696"/>
                  </a:cubicBezTo>
                  <a:cubicBezTo>
                    <a:pt x="0" y="1080"/>
                    <a:pt x="491" y="1392"/>
                    <a:pt x="1089" y="1392"/>
                  </a:cubicBezTo>
                  <a:cubicBezTo>
                    <a:pt x="1695" y="1392"/>
                    <a:pt x="2186" y="1080"/>
                    <a:pt x="2186" y="696"/>
                  </a:cubicBezTo>
                  <a:cubicBezTo>
                    <a:pt x="2186" y="313"/>
                    <a:pt x="1695" y="0"/>
                    <a:pt x="1089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240;p55">
              <a:extLst>
                <a:ext uri="{FF2B5EF4-FFF2-40B4-BE49-F238E27FC236}">
                  <a16:creationId xmlns:a16="http://schemas.microsoft.com/office/drawing/2014/main" id="{4D781FDD-BC3A-53BC-F1A8-BF76B333426B}"/>
                </a:ext>
              </a:extLst>
            </p:cNvPr>
            <p:cNvSpPr/>
            <p:nvPr/>
          </p:nvSpPr>
          <p:spPr>
            <a:xfrm>
              <a:off x="5559992" y="2971578"/>
              <a:ext cx="231552" cy="147554"/>
            </a:xfrm>
            <a:custGeom>
              <a:avLst/>
              <a:gdLst/>
              <a:ahLst/>
              <a:cxnLst/>
              <a:rect l="l" t="t" r="r" b="b"/>
              <a:pathLst>
                <a:path w="2186" h="1393" extrusionOk="0">
                  <a:moveTo>
                    <a:pt x="1089" y="1"/>
                  </a:moveTo>
                  <a:cubicBezTo>
                    <a:pt x="491" y="1"/>
                    <a:pt x="0" y="313"/>
                    <a:pt x="0" y="697"/>
                  </a:cubicBezTo>
                  <a:cubicBezTo>
                    <a:pt x="0" y="1080"/>
                    <a:pt x="491" y="1393"/>
                    <a:pt x="1089" y="1393"/>
                  </a:cubicBezTo>
                  <a:cubicBezTo>
                    <a:pt x="1695" y="1393"/>
                    <a:pt x="2186" y="1080"/>
                    <a:pt x="2186" y="697"/>
                  </a:cubicBezTo>
                  <a:cubicBezTo>
                    <a:pt x="2186" y="313"/>
                    <a:pt x="1695" y="1"/>
                    <a:pt x="1089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241;p55">
              <a:extLst>
                <a:ext uri="{FF2B5EF4-FFF2-40B4-BE49-F238E27FC236}">
                  <a16:creationId xmlns:a16="http://schemas.microsoft.com/office/drawing/2014/main" id="{2C8FC86C-028E-13D7-822A-3F0B8DE7A6EF}"/>
                </a:ext>
              </a:extLst>
            </p:cNvPr>
            <p:cNvSpPr/>
            <p:nvPr/>
          </p:nvSpPr>
          <p:spPr>
            <a:xfrm>
              <a:off x="5563700" y="2776994"/>
              <a:ext cx="224137" cy="349658"/>
            </a:xfrm>
            <a:custGeom>
              <a:avLst/>
              <a:gdLst/>
              <a:ahLst/>
              <a:cxnLst/>
              <a:rect l="l" t="t" r="r" b="b"/>
              <a:pathLst>
                <a:path w="2116" h="3301" extrusionOk="0">
                  <a:moveTo>
                    <a:pt x="1054" y="0"/>
                  </a:moveTo>
                  <a:lnTo>
                    <a:pt x="1054" y="0"/>
                  </a:lnTo>
                  <a:cubicBezTo>
                    <a:pt x="474" y="0"/>
                    <a:pt x="1" y="482"/>
                    <a:pt x="1" y="1062"/>
                  </a:cubicBezTo>
                  <a:lnTo>
                    <a:pt x="1" y="2578"/>
                  </a:lnTo>
                  <a:cubicBezTo>
                    <a:pt x="278" y="3301"/>
                    <a:pt x="1865" y="3283"/>
                    <a:pt x="2115" y="2578"/>
                  </a:cubicBezTo>
                  <a:lnTo>
                    <a:pt x="2115" y="1062"/>
                  </a:lnTo>
                  <a:cubicBezTo>
                    <a:pt x="2115" y="482"/>
                    <a:pt x="1634" y="0"/>
                    <a:pt x="1054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242;p55">
              <a:extLst>
                <a:ext uri="{FF2B5EF4-FFF2-40B4-BE49-F238E27FC236}">
                  <a16:creationId xmlns:a16="http://schemas.microsoft.com/office/drawing/2014/main" id="{82E8092E-3BF5-60E4-2FC7-D4A1638EA631}"/>
                </a:ext>
              </a:extLst>
            </p:cNvPr>
            <p:cNvSpPr/>
            <p:nvPr/>
          </p:nvSpPr>
          <p:spPr>
            <a:xfrm>
              <a:off x="5576940" y="2796802"/>
              <a:ext cx="197656" cy="293942"/>
            </a:xfrm>
            <a:custGeom>
              <a:avLst/>
              <a:gdLst/>
              <a:ahLst/>
              <a:cxnLst/>
              <a:rect l="l" t="t" r="r" b="b"/>
              <a:pathLst>
                <a:path w="1866" h="2775" extrusionOk="0">
                  <a:moveTo>
                    <a:pt x="929" y="1"/>
                  </a:moveTo>
                  <a:lnTo>
                    <a:pt x="929" y="1"/>
                  </a:lnTo>
                  <a:cubicBezTo>
                    <a:pt x="420" y="1"/>
                    <a:pt x="1" y="420"/>
                    <a:pt x="1" y="937"/>
                  </a:cubicBezTo>
                  <a:cubicBezTo>
                    <a:pt x="1" y="1945"/>
                    <a:pt x="929" y="2775"/>
                    <a:pt x="1865" y="2427"/>
                  </a:cubicBezTo>
                  <a:lnTo>
                    <a:pt x="1865" y="937"/>
                  </a:lnTo>
                  <a:cubicBezTo>
                    <a:pt x="1865" y="420"/>
                    <a:pt x="1446" y="1"/>
                    <a:pt x="929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243;p55">
              <a:extLst>
                <a:ext uri="{FF2B5EF4-FFF2-40B4-BE49-F238E27FC236}">
                  <a16:creationId xmlns:a16="http://schemas.microsoft.com/office/drawing/2014/main" id="{ED76BB5E-6BEC-C3BA-695F-1ED99830CB5D}"/>
                </a:ext>
              </a:extLst>
            </p:cNvPr>
            <p:cNvSpPr/>
            <p:nvPr/>
          </p:nvSpPr>
          <p:spPr>
            <a:xfrm>
              <a:off x="5698860" y="2854425"/>
              <a:ext cx="57729" cy="43641"/>
            </a:xfrm>
            <a:custGeom>
              <a:avLst/>
              <a:gdLst/>
              <a:ahLst/>
              <a:cxnLst/>
              <a:rect l="l" t="t" r="r" b="b"/>
              <a:pathLst>
                <a:path w="545" h="412" extrusionOk="0">
                  <a:moveTo>
                    <a:pt x="206" y="54"/>
                  </a:moveTo>
                  <a:cubicBezTo>
                    <a:pt x="72" y="117"/>
                    <a:pt x="1" y="224"/>
                    <a:pt x="36" y="313"/>
                  </a:cubicBezTo>
                  <a:cubicBezTo>
                    <a:pt x="72" y="393"/>
                    <a:pt x="206" y="411"/>
                    <a:pt x="340" y="358"/>
                  </a:cubicBezTo>
                  <a:cubicBezTo>
                    <a:pt x="465" y="304"/>
                    <a:pt x="545" y="188"/>
                    <a:pt x="509" y="108"/>
                  </a:cubicBezTo>
                  <a:cubicBezTo>
                    <a:pt x="474" y="19"/>
                    <a:pt x="340" y="1"/>
                    <a:pt x="206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44;p55">
              <a:extLst>
                <a:ext uri="{FF2B5EF4-FFF2-40B4-BE49-F238E27FC236}">
                  <a16:creationId xmlns:a16="http://schemas.microsoft.com/office/drawing/2014/main" id="{231EB4A3-B665-59CA-259F-C7D3E0862BD5}"/>
                </a:ext>
              </a:extLst>
            </p:cNvPr>
            <p:cNvSpPr/>
            <p:nvPr/>
          </p:nvSpPr>
          <p:spPr>
            <a:xfrm>
              <a:off x="5724388" y="1834791"/>
              <a:ext cx="3114725" cy="2005372"/>
            </a:xfrm>
            <a:custGeom>
              <a:avLst/>
              <a:gdLst/>
              <a:ahLst/>
              <a:cxnLst/>
              <a:rect l="l" t="t" r="r" b="b"/>
              <a:pathLst>
                <a:path w="29405" h="18932" extrusionOk="0">
                  <a:moveTo>
                    <a:pt x="29404" y="474"/>
                  </a:moveTo>
                  <a:lnTo>
                    <a:pt x="1" y="18931"/>
                  </a:lnTo>
                  <a:lnTo>
                    <a:pt x="1" y="18789"/>
                  </a:lnTo>
                  <a:lnTo>
                    <a:pt x="1" y="16335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245;p55">
              <a:extLst>
                <a:ext uri="{FF2B5EF4-FFF2-40B4-BE49-F238E27FC236}">
                  <a16:creationId xmlns:a16="http://schemas.microsoft.com/office/drawing/2014/main" id="{FCC8F674-EEAA-1F1B-1407-E7E849EDC5CF}"/>
                </a:ext>
              </a:extLst>
            </p:cNvPr>
            <p:cNvSpPr/>
            <p:nvPr/>
          </p:nvSpPr>
          <p:spPr>
            <a:xfrm>
              <a:off x="5814212" y="1884894"/>
              <a:ext cx="3024900" cy="2005372"/>
            </a:xfrm>
            <a:custGeom>
              <a:avLst/>
              <a:gdLst/>
              <a:ahLst/>
              <a:cxnLst/>
              <a:rect l="l" t="t" r="r" b="b"/>
              <a:pathLst>
                <a:path w="28557" h="18932" extrusionOk="0">
                  <a:moveTo>
                    <a:pt x="28547" y="2606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56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246;p55">
              <a:extLst>
                <a:ext uri="{FF2B5EF4-FFF2-40B4-BE49-F238E27FC236}">
                  <a16:creationId xmlns:a16="http://schemas.microsoft.com/office/drawing/2014/main" id="{DBCDD25B-E2AE-95C9-B063-676CFF7D2F57}"/>
                </a:ext>
              </a:extLst>
            </p:cNvPr>
            <p:cNvSpPr/>
            <p:nvPr/>
          </p:nvSpPr>
          <p:spPr>
            <a:xfrm>
              <a:off x="5723435" y="3565076"/>
              <a:ext cx="90884" cy="325190"/>
            </a:xfrm>
            <a:custGeom>
              <a:avLst/>
              <a:gdLst/>
              <a:ahLst/>
              <a:cxnLst/>
              <a:rect l="l" t="t" r="r" b="b"/>
              <a:pathLst>
                <a:path w="858" h="3070" extrusionOk="0">
                  <a:moveTo>
                    <a:pt x="857" y="3069"/>
                  </a:moveTo>
                  <a:lnTo>
                    <a:pt x="857" y="482"/>
                  </a:lnTo>
                  <a:lnTo>
                    <a:pt x="1" y="0"/>
                  </a:lnTo>
                  <a:lnTo>
                    <a:pt x="10" y="2587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247;p55">
              <a:extLst>
                <a:ext uri="{FF2B5EF4-FFF2-40B4-BE49-F238E27FC236}">
                  <a16:creationId xmlns:a16="http://schemas.microsoft.com/office/drawing/2014/main" id="{55F0222B-B208-A6D8-F94B-3D8CF25568F0}"/>
                </a:ext>
              </a:extLst>
            </p:cNvPr>
            <p:cNvSpPr/>
            <p:nvPr/>
          </p:nvSpPr>
          <p:spPr>
            <a:xfrm>
              <a:off x="6442559" y="2029481"/>
              <a:ext cx="2143286" cy="1501699"/>
            </a:xfrm>
            <a:custGeom>
              <a:avLst/>
              <a:gdLst/>
              <a:ahLst/>
              <a:cxnLst/>
              <a:rect l="l" t="t" r="r" b="b"/>
              <a:pathLst>
                <a:path w="20234" h="14177" extrusionOk="0">
                  <a:moveTo>
                    <a:pt x="15541" y="5282"/>
                  </a:moveTo>
                  <a:lnTo>
                    <a:pt x="16344" y="2231"/>
                  </a:lnTo>
                  <a:lnTo>
                    <a:pt x="17646" y="1482"/>
                  </a:lnTo>
                  <a:lnTo>
                    <a:pt x="16844" y="4541"/>
                  </a:lnTo>
                  <a:close/>
                  <a:moveTo>
                    <a:pt x="12945" y="6763"/>
                  </a:moveTo>
                  <a:lnTo>
                    <a:pt x="13757" y="3712"/>
                  </a:lnTo>
                  <a:lnTo>
                    <a:pt x="15059" y="2962"/>
                  </a:lnTo>
                  <a:lnTo>
                    <a:pt x="14247" y="6022"/>
                  </a:lnTo>
                  <a:close/>
                  <a:moveTo>
                    <a:pt x="10358" y="8244"/>
                  </a:moveTo>
                  <a:lnTo>
                    <a:pt x="11161" y="5193"/>
                  </a:lnTo>
                  <a:lnTo>
                    <a:pt x="12463" y="4443"/>
                  </a:lnTo>
                  <a:lnTo>
                    <a:pt x="11660" y="7503"/>
                  </a:lnTo>
                  <a:close/>
                  <a:moveTo>
                    <a:pt x="7771" y="9734"/>
                  </a:moveTo>
                  <a:lnTo>
                    <a:pt x="8574" y="6674"/>
                  </a:lnTo>
                  <a:lnTo>
                    <a:pt x="9876" y="5933"/>
                  </a:lnTo>
                  <a:lnTo>
                    <a:pt x="9073" y="8984"/>
                  </a:lnTo>
                  <a:close/>
                  <a:moveTo>
                    <a:pt x="5175" y="11214"/>
                  </a:moveTo>
                  <a:lnTo>
                    <a:pt x="5987" y="8163"/>
                  </a:lnTo>
                  <a:lnTo>
                    <a:pt x="7289" y="7414"/>
                  </a:lnTo>
                  <a:lnTo>
                    <a:pt x="6477" y="10465"/>
                  </a:lnTo>
                  <a:close/>
                  <a:moveTo>
                    <a:pt x="2588" y="12695"/>
                  </a:moveTo>
                  <a:lnTo>
                    <a:pt x="3399" y="9644"/>
                  </a:lnTo>
                  <a:lnTo>
                    <a:pt x="4702" y="8895"/>
                  </a:lnTo>
                  <a:lnTo>
                    <a:pt x="3890" y="11946"/>
                  </a:lnTo>
                  <a:close/>
                  <a:moveTo>
                    <a:pt x="1" y="14176"/>
                  </a:moveTo>
                  <a:lnTo>
                    <a:pt x="803" y="11125"/>
                  </a:lnTo>
                  <a:lnTo>
                    <a:pt x="2106" y="10376"/>
                  </a:lnTo>
                  <a:lnTo>
                    <a:pt x="1303" y="13427"/>
                  </a:lnTo>
                  <a:close/>
                  <a:moveTo>
                    <a:pt x="18128" y="3801"/>
                  </a:moveTo>
                  <a:lnTo>
                    <a:pt x="18931" y="741"/>
                  </a:lnTo>
                  <a:lnTo>
                    <a:pt x="20233" y="1"/>
                  </a:lnTo>
                  <a:lnTo>
                    <a:pt x="19431" y="30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248;p55">
              <a:extLst>
                <a:ext uri="{FF2B5EF4-FFF2-40B4-BE49-F238E27FC236}">
                  <a16:creationId xmlns:a16="http://schemas.microsoft.com/office/drawing/2014/main" id="{B21590A3-BD8C-5E96-DD64-322688438B51}"/>
                </a:ext>
              </a:extLst>
            </p:cNvPr>
            <p:cNvSpPr/>
            <p:nvPr/>
          </p:nvSpPr>
          <p:spPr>
            <a:xfrm>
              <a:off x="8619742" y="1978426"/>
              <a:ext cx="167362" cy="244899"/>
            </a:xfrm>
            <a:custGeom>
              <a:avLst/>
              <a:gdLst/>
              <a:ahLst/>
              <a:cxnLst/>
              <a:rect l="l" t="t" r="r" b="b"/>
              <a:pathLst>
                <a:path w="1580" h="2312" extrusionOk="0">
                  <a:moveTo>
                    <a:pt x="786" y="251"/>
                  </a:moveTo>
                  <a:cubicBezTo>
                    <a:pt x="1223" y="1"/>
                    <a:pt x="1580" y="197"/>
                    <a:pt x="1580" y="697"/>
                  </a:cubicBezTo>
                  <a:cubicBezTo>
                    <a:pt x="1580" y="1187"/>
                    <a:pt x="1223" y="1803"/>
                    <a:pt x="786" y="2062"/>
                  </a:cubicBezTo>
                  <a:cubicBezTo>
                    <a:pt x="349" y="2311"/>
                    <a:pt x="1" y="2115"/>
                    <a:pt x="1" y="1616"/>
                  </a:cubicBezTo>
                  <a:cubicBezTo>
                    <a:pt x="1" y="1116"/>
                    <a:pt x="349" y="509"/>
                    <a:pt x="786" y="2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249;p55">
              <a:extLst>
                <a:ext uri="{FF2B5EF4-FFF2-40B4-BE49-F238E27FC236}">
                  <a16:creationId xmlns:a16="http://schemas.microsoft.com/office/drawing/2014/main" id="{700A0308-7FC5-2DB3-6264-5A374BD6C03D}"/>
                </a:ext>
              </a:extLst>
            </p:cNvPr>
            <p:cNvSpPr/>
            <p:nvPr/>
          </p:nvSpPr>
          <p:spPr>
            <a:xfrm>
              <a:off x="8625462" y="1980332"/>
              <a:ext cx="168315" cy="244899"/>
            </a:xfrm>
            <a:custGeom>
              <a:avLst/>
              <a:gdLst/>
              <a:ahLst/>
              <a:cxnLst/>
              <a:rect l="l" t="t" r="r" b="b"/>
              <a:pathLst>
                <a:path w="1589" h="2312" extrusionOk="0">
                  <a:moveTo>
                    <a:pt x="794" y="251"/>
                  </a:moveTo>
                  <a:cubicBezTo>
                    <a:pt x="1231" y="1"/>
                    <a:pt x="1588" y="197"/>
                    <a:pt x="1588" y="697"/>
                  </a:cubicBezTo>
                  <a:cubicBezTo>
                    <a:pt x="1588" y="1187"/>
                    <a:pt x="1231" y="1803"/>
                    <a:pt x="794" y="2062"/>
                  </a:cubicBezTo>
                  <a:cubicBezTo>
                    <a:pt x="357" y="2311"/>
                    <a:pt x="0" y="2115"/>
                    <a:pt x="0" y="1616"/>
                  </a:cubicBezTo>
                  <a:cubicBezTo>
                    <a:pt x="0" y="1116"/>
                    <a:pt x="357" y="509"/>
                    <a:pt x="794" y="25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250;p55">
              <a:extLst>
                <a:ext uri="{FF2B5EF4-FFF2-40B4-BE49-F238E27FC236}">
                  <a16:creationId xmlns:a16="http://schemas.microsoft.com/office/drawing/2014/main" id="{5282DF3D-FB6D-AE93-FA1F-AEF7B613647F}"/>
                </a:ext>
              </a:extLst>
            </p:cNvPr>
            <p:cNvSpPr/>
            <p:nvPr/>
          </p:nvSpPr>
          <p:spPr>
            <a:xfrm>
              <a:off x="8641456" y="2003000"/>
              <a:ext cx="136220" cy="199563"/>
            </a:xfrm>
            <a:custGeom>
              <a:avLst/>
              <a:gdLst/>
              <a:ahLst/>
              <a:cxnLst/>
              <a:rect l="l" t="t" r="r" b="b"/>
              <a:pathLst>
                <a:path w="1286" h="1884" extrusionOk="0">
                  <a:moveTo>
                    <a:pt x="643" y="206"/>
                  </a:moveTo>
                  <a:cubicBezTo>
                    <a:pt x="1000" y="1"/>
                    <a:pt x="1285" y="161"/>
                    <a:pt x="1285" y="563"/>
                  </a:cubicBezTo>
                  <a:cubicBezTo>
                    <a:pt x="1285" y="973"/>
                    <a:pt x="1000" y="1464"/>
                    <a:pt x="643" y="1669"/>
                  </a:cubicBezTo>
                  <a:cubicBezTo>
                    <a:pt x="286" y="1883"/>
                    <a:pt x="1" y="1723"/>
                    <a:pt x="1" y="1312"/>
                  </a:cubicBezTo>
                  <a:cubicBezTo>
                    <a:pt x="1" y="911"/>
                    <a:pt x="286" y="420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251;p55">
              <a:extLst>
                <a:ext uri="{FF2B5EF4-FFF2-40B4-BE49-F238E27FC236}">
                  <a16:creationId xmlns:a16="http://schemas.microsoft.com/office/drawing/2014/main" id="{BE38B863-AD30-DFF6-334D-05BF214049BD}"/>
                </a:ext>
              </a:extLst>
            </p:cNvPr>
            <p:cNvSpPr/>
            <p:nvPr/>
          </p:nvSpPr>
          <p:spPr>
            <a:xfrm>
              <a:off x="8650036" y="2009673"/>
              <a:ext cx="136114" cy="198503"/>
            </a:xfrm>
            <a:custGeom>
              <a:avLst/>
              <a:gdLst/>
              <a:ahLst/>
              <a:cxnLst/>
              <a:rect l="l" t="t" r="r" b="b"/>
              <a:pathLst>
                <a:path w="1285" h="1874" extrusionOk="0">
                  <a:moveTo>
                    <a:pt x="642" y="206"/>
                  </a:moveTo>
                  <a:cubicBezTo>
                    <a:pt x="990" y="0"/>
                    <a:pt x="1285" y="161"/>
                    <a:pt x="1285" y="562"/>
                  </a:cubicBezTo>
                  <a:cubicBezTo>
                    <a:pt x="1285" y="964"/>
                    <a:pt x="990" y="1463"/>
                    <a:pt x="642" y="1669"/>
                  </a:cubicBezTo>
                  <a:cubicBezTo>
                    <a:pt x="286" y="1874"/>
                    <a:pt x="0" y="1713"/>
                    <a:pt x="0" y="1312"/>
                  </a:cubicBezTo>
                  <a:cubicBezTo>
                    <a:pt x="0" y="910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252;p55">
              <a:extLst>
                <a:ext uri="{FF2B5EF4-FFF2-40B4-BE49-F238E27FC236}">
                  <a16:creationId xmlns:a16="http://schemas.microsoft.com/office/drawing/2014/main" id="{BF6794BA-52C2-2091-6CC3-A491463D3422}"/>
                </a:ext>
              </a:extLst>
            </p:cNvPr>
            <p:cNvSpPr/>
            <p:nvPr/>
          </p:nvSpPr>
          <p:spPr>
            <a:xfrm>
              <a:off x="5662951" y="3364772"/>
              <a:ext cx="431962" cy="559496"/>
            </a:xfrm>
            <a:custGeom>
              <a:avLst/>
              <a:gdLst/>
              <a:ahLst/>
              <a:cxnLst/>
              <a:rect l="l" t="t" r="r" b="b"/>
              <a:pathLst>
                <a:path w="4078" h="5282" extrusionOk="0">
                  <a:moveTo>
                    <a:pt x="1910" y="330"/>
                  </a:moveTo>
                  <a:cubicBezTo>
                    <a:pt x="2392" y="54"/>
                    <a:pt x="2829" y="0"/>
                    <a:pt x="3168" y="134"/>
                  </a:cubicBezTo>
                  <a:lnTo>
                    <a:pt x="3168" y="134"/>
                  </a:lnTo>
                  <a:lnTo>
                    <a:pt x="3177" y="143"/>
                  </a:lnTo>
                  <a:cubicBezTo>
                    <a:pt x="3194" y="152"/>
                    <a:pt x="3212" y="161"/>
                    <a:pt x="3239" y="170"/>
                  </a:cubicBezTo>
                  <a:lnTo>
                    <a:pt x="4078" y="571"/>
                  </a:lnTo>
                  <a:lnTo>
                    <a:pt x="3801" y="1080"/>
                  </a:lnTo>
                  <a:cubicBezTo>
                    <a:pt x="3810" y="1178"/>
                    <a:pt x="3819" y="1285"/>
                    <a:pt x="3819" y="1392"/>
                  </a:cubicBezTo>
                  <a:cubicBezTo>
                    <a:pt x="3819" y="2605"/>
                    <a:pt x="2962" y="4086"/>
                    <a:pt x="1910" y="4701"/>
                  </a:cubicBezTo>
                  <a:cubicBezTo>
                    <a:pt x="1856" y="4728"/>
                    <a:pt x="1803" y="4764"/>
                    <a:pt x="1749" y="4782"/>
                  </a:cubicBezTo>
                  <a:lnTo>
                    <a:pt x="1473" y="5281"/>
                  </a:lnTo>
                  <a:lnTo>
                    <a:pt x="616" y="4880"/>
                  </a:lnTo>
                  <a:lnTo>
                    <a:pt x="616" y="4880"/>
                  </a:lnTo>
                  <a:cubicBezTo>
                    <a:pt x="233" y="4701"/>
                    <a:pt x="1" y="4273"/>
                    <a:pt x="1" y="3640"/>
                  </a:cubicBezTo>
                  <a:cubicBezTo>
                    <a:pt x="1" y="2427"/>
                    <a:pt x="857" y="955"/>
                    <a:pt x="1910" y="33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253;p55">
              <a:extLst>
                <a:ext uri="{FF2B5EF4-FFF2-40B4-BE49-F238E27FC236}">
                  <a16:creationId xmlns:a16="http://schemas.microsoft.com/office/drawing/2014/main" id="{B3E04D01-0055-31C4-4214-9946B206EE19}"/>
                </a:ext>
              </a:extLst>
            </p:cNvPr>
            <p:cNvSpPr/>
            <p:nvPr/>
          </p:nvSpPr>
          <p:spPr>
            <a:xfrm>
              <a:off x="5750869" y="3376106"/>
              <a:ext cx="404528" cy="593498"/>
            </a:xfrm>
            <a:custGeom>
              <a:avLst/>
              <a:gdLst/>
              <a:ahLst/>
              <a:cxnLst/>
              <a:rect l="l" t="t" r="r" b="b"/>
              <a:pathLst>
                <a:path w="3819" h="5603" extrusionOk="0">
                  <a:moveTo>
                    <a:pt x="1909" y="616"/>
                  </a:moveTo>
                  <a:cubicBezTo>
                    <a:pt x="2962" y="0"/>
                    <a:pt x="3819" y="473"/>
                    <a:pt x="3819" y="1677"/>
                  </a:cubicBezTo>
                  <a:cubicBezTo>
                    <a:pt x="3819" y="2891"/>
                    <a:pt x="2962" y="4362"/>
                    <a:pt x="1909" y="4987"/>
                  </a:cubicBezTo>
                  <a:cubicBezTo>
                    <a:pt x="857" y="5602"/>
                    <a:pt x="0" y="5130"/>
                    <a:pt x="0" y="3916"/>
                  </a:cubicBezTo>
                  <a:cubicBezTo>
                    <a:pt x="0" y="2712"/>
                    <a:pt x="857" y="1231"/>
                    <a:pt x="1909" y="61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254;p55">
              <a:extLst>
                <a:ext uri="{FF2B5EF4-FFF2-40B4-BE49-F238E27FC236}">
                  <a16:creationId xmlns:a16="http://schemas.microsoft.com/office/drawing/2014/main" id="{DFC930C9-07AB-8924-A8DE-91671A65BC9C}"/>
                </a:ext>
              </a:extLst>
            </p:cNvPr>
            <p:cNvSpPr/>
            <p:nvPr/>
          </p:nvSpPr>
          <p:spPr>
            <a:xfrm>
              <a:off x="5853828" y="3511160"/>
              <a:ext cx="239179" cy="350718"/>
            </a:xfrm>
            <a:custGeom>
              <a:avLst/>
              <a:gdLst/>
              <a:ahLst/>
              <a:cxnLst/>
              <a:rect l="l" t="t" r="r" b="b"/>
              <a:pathLst>
                <a:path w="2258" h="3311" extrusionOk="0">
                  <a:moveTo>
                    <a:pt x="1125" y="367"/>
                  </a:moveTo>
                  <a:cubicBezTo>
                    <a:pt x="1749" y="1"/>
                    <a:pt x="2258" y="277"/>
                    <a:pt x="2258" y="991"/>
                  </a:cubicBezTo>
                  <a:cubicBezTo>
                    <a:pt x="2258" y="1705"/>
                    <a:pt x="1749" y="2579"/>
                    <a:pt x="1125" y="2945"/>
                  </a:cubicBezTo>
                  <a:cubicBezTo>
                    <a:pt x="500" y="3311"/>
                    <a:pt x="1" y="3025"/>
                    <a:pt x="1" y="2311"/>
                  </a:cubicBezTo>
                  <a:cubicBezTo>
                    <a:pt x="1" y="1607"/>
                    <a:pt x="500" y="732"/>
                    <a:pt x="1125" y="36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255;p55">
              <a:extLst>
                <a:ext uri="{FF2B5EF4-FFF2-40B4-BE49-F238E27FC236}">
                  <a16:creationId xmlns:a16="http://schemas.microsoft.com/office/drawing/2014/main" id="{3FBDA615-71FD-7DA7-EBC8-E03576F80D69}"/>
                </a:ext>
              </a:extLst>
            </p:cNvPr>
            <p:cNvSpPr/>
            <p:nvPr/>
          </p:nvSpPr>
          <p:spPr>
            <a:xfrm>
              <a:off x="5880309" y="3528214"/>
              <a:ext cx="239179" cy="350718"/>
            </a:xfrm>
            <a:custGeom>
              <a:avLst/>
              <a:gdLst/>
              <a:ahLst/>
              <a:cxnLst/>
              <a:rect l="l" t="t" r="r" b="b"/>
              <a:pathLst>
                <a:path w="2258" h="3311" extrusionOk="0">
                  <a:moveTo>
                    <a:pt x="1134" y="366"/>
                  </a:moveTo>
                  <a:cubicBezTo>
                    <a:pt x="1758" y="0"/>
                    <a:pt x="2258" y="277"/>
                    <a:pt x="2258" y="991"/>
                  </a:cubicBezTo>
                  <a:cubicBezTo>
                    <a:pt x="2258" y="1704"/>
                    <a:pt x="1758" y="2579"/>
                    <a:pt x="1134" y="2944"/>
                  </a:cubicBezTo>
                  <a:cubicBezTo>
                    <a:pt x="509" y="3310"/>
                    <a:pt x="1" y="3025"/>
                    <a:pt x="1" y="2311"/>
                  </a:cubicBezTo>
                  <a:cubicBezTo>
                    <a:pt x="1" y="1606"/>
                    <a:pt x="509" y="732"/>
                    <a:pt x="1134" y="36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0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39"/>
          <p:cNvSpPr txBox="1">
            <a:spLocks noGrp="1"/>
          </p:cNvSpPr>
          <p:nvPr>
            <p:ph type="body" idx="1"/>
          </p:nvPr>
        </p:nvSpPr>
        <p:spPr>
          <a:xfrm>
            <a:off x="4424832" y="936474"/>
            <a:ext cx="3943616" cy="36749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ammersmith One" panose="02010703030501060504" pitchFamily="2" charset="0"/>
              </a:rPr>
              <a:t>Real-Time Updates and Space Monitoring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ammersmith One" panose="02010703030501060504" pitchFamily="2" charset="0"/>
              </a:rPr>
              <a:t>Automated Entry and Exit Management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ammersmith One" panose="02010703030501060504" pitchFamily="2" charset="0"/>
              </a:rPr>
              <a:t>User Account and Loyalty Features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ammersmith One" panose="02010703030501060504" pitchFamily="2" charset="0"/>
              </a:rPr>
              <a:t>Responsive Webpages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n-US" sz="1600" dirty="0">
                <a:latin typeface="Hammersmith One" panose="02010703030501060504" pitchFamily="2" charset="0"/>
              </a:rPr>
              <a:t>Advance Booking and Reservations</a:t>
            </a:r>
          </a:p>
        </p:txBody>
      </p:sp>
      <p:sp>
        <p:nvSpPr>
          <p:cNvPr id="1068" name="Google Shape;1068;p39"/>
          <p:cNvSpPr txBox="1">
            <a:spLocks noGrp="1"/>
          </p:cNvSpPr>
          <p:nvPr>
            <p:ph type="ctrTitle"/>
          </p:nvPr>
        </p:nvSpPr>
        <p:spPr>
          <a:xfrm>
            <a:off x="2532210" y="213175"/>
            <a:ext cx="3943616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OBJECTIVES</a:t>
            </a:r>
            <a:endParaRPr dirty="0"/>
          </a:p>
        </p:txBody>
      </p:sp>
      <p:sp>
        <p:nvSpPr>
          <p:cNvPr id="1069" name="Google Shape;1069;p39"/>
          <p:cNvSpPr/>
          <p:nvPr/>
        </p:nvSpPr>
        <p:spPr>
          <a:xfrm>
            <a:off x="7204841" y="4494921"/>
            <a:ext cx="1839138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70" name="Google Shape;1070;p39"/>
          <p:cNvSpPr/>
          <p:nvPr/>
        </p:nvSpPr>
        <p:spPr>
          <a:xfrm rot="5400000">
            <a:off x="5949187" y="430095"/>
            <a:ext cx="457800" cy="2009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1" name="Google Shape;1071;p39"/>
          <p:cNvSpPr/>
          <p:nvPr/>
        </p:nvSpPr>
        <p:spPr>
          <a:xfrm rot="-5400000" flipH="1">
            <a:off x="2668571" y="432825"/>
            <a:ext cx="457800" cy="20096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C27901D7-13DC-A411-8099-7404745A982A}"/>
              </a:ext>
            </a:extLst>
          </p:cNvPr>
          <p:cNvSpPr/>
          <p:nvPr/>
        </p:nvSpPr>
        <p:spPr>
          <a:xfrm>
            <a:off x="1039672" y="124467"/>
            <a:ext cx="991258" cy="812216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03</a:t>
            </a:r>
          </a:p>
        </p:txBody>
      </p:sp>
      <p:grpSp>
        <p:nvGrpSpPr>
          <p:cNvPr id="5" name="Google Shape;1493;p48">
            <a:extLst>
              <a:ext uri="{FF2B5EF4-FFF2-40B4-BE49-F238E27FC236}">
                <a16:creationId xmlns:a16="http://schemas.microsoft.com/office/drawing/2014/main" id="{6AA9DC3A-0707-D87A-637A-638F2B7331EF}"/>
              </a:ext>
            </a:extLst>
          </p:cNvPr>
          <p:cNvGrpSpPr/>
          <p:nvPr/>
        </p:nvGrpSpPr>
        <p:grpSpPr>
          <a:xfrm>
            <a:off x="1547682" y="3181678"/>
            <a:ext cx="1989277" cy="1415719"/>
            <a:chOff x="1931254" y="3734452"/>
            <a:chExt cx="1450490" cy="1104452"/>
          </a:xfrm>
        </p:grpSpPr>
        <p:sp>
          <p:nvSpPr>
            <p:cNvPr id="6" name="Google Shape;1494;p48">
              <a:extLst>
                <a:ext uri="{FF2B5EF4-FFF2-40B4-BE49-F238E27FC236}">
                  <a16:creationId xmlns:a16="http://schemas.microsoft.com/office/drawing/2014/main" id="{06BADCB8-490D-E949-7E67-75CD434988E5}"/>
                </a:ext>
              </a:extLst>
            </p:cNvPr>
            <p:cNvSpPr/>
            <p:nvPr/>
          </p:nvSpPr>
          <p:spPr>
            <a:xfrm>
              <a:off x="2488625" y="4722144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5" y="19"/>
                  </a:moveTo>
                  <a:cubicBezTo>
                    <a:pt x="268" y="1"/>
                    <a:pt x="312" y="72"/>
                    <a:pt x="277" y="197"/>
                  </a:cubicBezTo>
                  <a:cubicBezTo>
                    <a:pt x="232" y="322"/>
                    <a:pt x="161" y="393"/>
                    <a:pt x="98" y="411"/>
                  </a:cubicBezTo>
                  <a:cubicBezTo>
                    <a:pt x="45" y="429"/>
                    <a:pt x="0" y="349"/>
                    <a:pt x="27" y="251"/>
                  </a:cubicBezTo>
                  <a:cubicBezTo>
                    <a:pt x="54" y="143"/>
                    <a:pt x="134" y="36"/>
                    <a:pt x="205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495;p48">
              <a:extLst>
                <a:ext uri="{FF2B5EF4-FFF2-40B4-BE49-F238E27FC236}">
                  <a16:creationId xmlns:a16="http://schemas.microsoft.com/office/drawing/2014/main" id="{46732615-644B-A200-34DE-3F703D3C6210}"/>
                </a:ext>
              </a:extLst>
            </p:cNvPr>
            <p:cNvSpPr/>
            <p:nvPr/>
          </p:nvSpPr>
          <p:spPr>
            <a:xfrm>
              <a:off x="2104075" y="4725105"/>
              <a:ext cx="305719" cy="45531"/>
            </a:xfrm>
            <a:custGeom>
              <a:avLst/>
              <a:gdLst/>
              <a:ahLst/>
              <a:cxnLst/>
              <a:rect l="l" t="t" r="r" b="b"/>
              <a:pathLst>
                <a:path w="7433" h="1107" extrusionOk="0">
                  <a:moveTo>
                    <a:pt x="7432" y="259"/>
                  </a:moveTo>
                  <a:cubicBezTo>
                    <a:pt x="6210" y="402"/>
                    <a:pt x="4800" y="687"/>
                    <a:pt x="3239" y="616"/>
                  </a:cubicBezTo>
                  <a:cubicBezTo>
                    <a:pt x="2258" y="571"/>
                    <a:pt x="1847" y="607"/>
                    <a:pt x="1" y="0"/>
                  </a:cubicBezTo>
                  <a:cubicBezTo>
                    <a:pt x="286" y="152"/>
                    <a:pt x="1357" y="758"/>
                    <a:pt x="2383" y="865"/>
                  </a:cubicBezTo>
                  <a:cubicBezTo>
                    <a:pt x="4042" y="1106"/>
                    <a:pt x="7164" y="946"/>
                    <a:pt x="7334" y="848"/>
                  </a:cubicBezTo>
                  <a:cubicBezTo>
                    <a:pt x="7361" y="642"/>
                    <a:pt x="7396" y="446"/>
                    <a:pt x="7432" y="25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496;p48">
              <a:extLst>
                <a:ext uri="{FF2B5EF4-FFF2-40B4-BE49-F238E27FC236}">
                  <a16:creationId xmlns:a16="http://schemas.microsoft.com/office/drawing/2014/main" id="{F2831B91-EB2C-E07B-ABF4-F4E9D6D68B3A}"/>
                </a:ext>
              </a:extLst>
            </p:cNvPr>
            <p:cNvSpPr/>
            <p:nvPr/>
          </p:nvSpPr>
          <p:spPr>
            <a:xfrm>
              <a:off x="1946307" y="3993847"/>
              <a:ext cx="1435437" cy="845057"/>
            </a:xfrm>
            <a:custGeom>
              <a:avLst/>
              <a:gdLst/>
              <a:ahLst/>
              <a:cxnLst/>
              <a:rect l="l" t="t" r="r" b="b"/>
              <a:pathLst>
                <a:path w="34900" h="20546" extrusionOk="0">
                  <a:moveTo>
                    <a:pt x="32803" y="4747"/>
                  </a:moveTo>
                  <a:lnTo>
                    <a:pt x="22705" y="1"/>
                  </a:lnTo>
                  <a:lnTo>
                    <a:pt x="2481" y="11803"/>
                  </a:lnTo>
                  <a:cubicBezTo>
                    <a:pt x="233" y="13132"/>
                    <a:pt x="1" y="15532"/>
                    <a:pt x="1312" y="17227"/>
                  </a:cubicBezTo>
                  <a:cubicBezTo>
                    <a:pt x="1919" y="18021"/>
                    <a:pt x="3908" y="19056"/>
                    <a:pt x="5835" y="19805"/>
                  </a:cubicBezTo>
                  <a:cubicBezTo>
                    <a:pt x="7762" y="20546"/>
                    <a:pt x="13222" y="20046"/>
                    <a:pt x="14640" y="19225"/>
                  </a:cubicBezTo>
                  <a:lnTo>
                    <a:pt x="31715" y="9350"/>
                  </a:lnTo>
                  <a:cubicBezTo>
                    <a:pt x="33606" y="8252"/>
                    <a:pt x="34900" y="5648"/>
                    <a:pt x="32803" y="4747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497;p48">
              <a:extLst>
                <a:ext uri="{FF2B5EF4-FFF2-40B4-BE49-F238E27FC236}">
                  <a16:creationId xmlns:a16="http://schemas.microsoft.com/office/drawing/2014/main" id="{A725F267-1C10-E94B-8946-D1C9BB2D5A45}"/>
                </a:ext>
              </a:extLst>
            </p:cNvPr>
            <p:cNvSpPr/>
            <p:nvPr/>
          </p:nvSpPr>
          <p:spPr>
            <a:xfrm>
              <a:off x="3169958" y="4109417"/>
              <a:ext cx="149384" cy="137991"/>
            </a:xfrm>
            <a:custGeom>
              <a:avLst/>
              <a:gdLst/>
              <a:ahLst/>
              <a:cxnLst/>
              <a:rect l="l" t="t" r="r" b="b"/>
              <a:pathLst>
                <a:path w="3632" h="3355" extrusionOk="0">
                  <a:moveTo>
                    <a:pt x="3230" y="3355"/>
                  </a:moveTo>
                  <a:lnTo>
                    <a:pt x="0" y="1250"/>
                  </a:lnTo>
                  <a:lnTo>
                    <a:pt x="1794" y="1"/>
                  </a:lnTo>
                  <a:lnTo>
                    <a:pt x="3631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498;p48">
              <a:extLst>
                <a:ext uri="{FF2B5EF4-FFF2-40B4-BE49-F238E27FC236}">
                  <a16:creationId xmlns:a16="http://schemas.microsoft.com/office/drawing/2014/main" id="{E04077D1-E3F9-D9E6-6793-D0F71B7D7C34}"/>
                </a:ext>
              </a:extLst>
            </p:cNvPr>
            <p:cNvSpPr/>
            <p:nvPr/>
          </p:nvSpPr>
          <p:spPr>
            <a:xfrm>
              <a:off x="3039705" y="4155645"/>
              <a:ext cx="226050" cy="249577"/>
            </a:xfrm>
            <a:custGeom>
              <a:avLst/>
              <a:gdLst/>
              <a:ahLst/>
              <a:cxnLst/>
              <a:rect l="l" t="t" r="r" b="b"/>
              <a:pathLst>
                <a:path w="5496" h="6068" extrusionOk="0">
                  <a:moveTo>
                    <a:pt x="3685" y="224"/>
                  </a:moveTo>
                  <a:cubicBezTo>
                    <a:pt x="1633" y="1"/>
                    <a:pt x="0" y="4292"/>
                    <a:pt x="1267" y="5228"/>
                  </a:cubicBezTo>
                  <a:lnTo>
                    <a:pt x="2712" y="6067"/>
                  </a:lnTo>
                  <a:lnTo>
                    <a:pt x="5496" y="124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499;p48">
              <a:extLst>
                <a:ext uri="{FF2B5EF4-FFF2-40B4-BE49-F238E27FC236}">
                  <a16:creationId xmlns:a16="http://schemas.microsoft.com/office/drawing/2014/main" id="{72FEC463-FB3A-BAB3-819F-B3EA950E4104}"/>
                </a:ext>
              </a:extLst>
            </p:cNvPr>
            <p:cNvSpPr/>
            <p:nvPr/>
          </p:nvSpPr>
          <p:spPr>
            <a:xfrm>
              <a:off x="3115298" y="4187561"/>
              <a:ext cx="183111" cy="233783"/>
            </a:xfrm>
            <a:custGeom>
              <a:avLst/>
              <a:gdLst/>
              <a:ahLst/>
              <a:cxnLst/>
              <a:rect l="l" t="t" r="r" b="b"/>
              <a:pathLst>
                <a:path w="4452" h="5684" extrusionOk="0">
                  <a:moveTo>
                    <a:pt x="1133" y="5407"/>
                  </a:moveTo>
                  <a:cubicBezTo>
                    <a:pt x="2025" y="5684"/>
                    <a:pt x="3247" y="4756"/>
                    <a:pt x="3845" y="3337"/>
                  </a:cubicBezTo>
                  <a:cubicBezTo>
                    <a:pt x="4452" y="1928"/>
                    <a:pt x="4220" y="554"/>
                    <a:pt x="3319" y="277"/>
                  </a:cubicBezTo>
                  <a:cubicBezTo>
                    <a:pt x="2427" y="1"/>
                    <a:pt x="1205" y="920"/>
                    <a:pt x="607" y="2338"/>
                  </a:cubicBezTo>
                  <a:cubicBezTo>
                    <a:pt x="0" y="3757"/>
                    <a:pt x="241" y="5130"/>
                    <a:pt x="1133" y="540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00;p48">
              <a:extLst>
                <a:ext uri="{FF2B5EF4-FFF2-40B4-BE49-F238E27FC236}">
                  <a16:creationId xmlns:a16="http://schemas.microsoft.com/office/drawing/2014/main" id="{EAE298DB-F5D8-3395-5139-8564C52C0EDF}"/>
                </a:ext>
              </a:extLst>
            </p:cNvPr>
            <p:cNvSpPr/>
            <p:nvPr/>
          </p:nvSpPr>
          <p:spPr>
            <a:xfrm>
              <a:off x="3144253" y="4219476"/>
              <a:ext cx="131040" cy="176900"/>
            </a:xfrm>
            <a:custGeom>
              <a:avLst/>
              <a:gdLst/>
              <a:ahLst/>
              <a:cxnLst/>
              <a:rect l="l" t="t" r="r" b="b"/>
              <a:pathLst>
                <a:path w="3186" h="4301" extrusionOk="0">
                  <a:moveTo>
                    <a:pt x="2035" y="153"/>
                  </a:moveTo>
                  <a:cubicBezTo>
                    <a:pt x="2713" y="1"/>
                    <a:pt x="3186" y="706"/>
                    <a:pt x="2784" y="1981"/>
                  </a:cubicBezTo>
                  <a:cubicBezTo>
                    <a:pt x="2383" y="3248"/>
                    <a:pt x="1642" y="3899"/>
                    <a:pt x="1036" y="4105"/>
                  </a:cubicBezTo>
                  <a:cubicBezTo>
                    <a:pt x="420" y="4301"/>
                    <a:pt x="1" y="3516"/>
                    <a:pt x="260" y="2472"/>
                  </a:cubicBezTo>
                  <a:cubicBezTo>
                    <a:pt x="518" y="1419"/>
                    <a:pt x="1348" y="295"/>
                    <a:pt x="2035" y="15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01;p48">
              <a:extLst>
                <a:ext uri="{FF2B5EF4-FFF2-40B4-BE49-F238E27FC236}">
                  <a16:creationId xmlns:a16="http://schemas.microsoft.com/office/drawing/2014/main" id="{20B92E50-CBF2-E01B-0B33-644B021D739F}"/>
                </a:ext>
              </a:extLst>
            </p:cNvPr>
            <p:cNvSpPr/>
            <p:nvPr/>
          </p:nvSpPr>
          <p:spPr>
            <a:xfrm>
              <a:off x="3151615" y="4224247"/>
              <a:ext cx="113066" cy="153086"/>
            </a:xfrm>
            <a:custGeom>
              <a:avLst/>
              <a:gdLst/>
              <a:ahLst/>
              <a:cxnLst/>
              <a:rect l="l" t="t" r="r" b="b"/>
              <a:pathLst>
                <a:path w="2749" h="3722" extrusionOk="0">
                  <a:moveTo>
                    <a:pt x="1758" y="126"/>
                  </a:moveTo>
                  <a:cubicBezTo>
                    <a:pt x="2347" y="1"/>
                    <a:pt x="2748" y="608"/>
                    <a:pt x="2409" y="1705"/>
                  </a:cubicBezTo>
                  <a:cubicBezTo>
                    <a:pt x="2061" y="2802"/>
                    <a:pt x="1419" y="3373"/>
                    <a:pt x="892" y="3543"/>
                  </a:cubicBezTo>
                  <a:cubicBezTo>
                    <a:pt x="357" y="3721"/>
                    <a:pt x="0" y="3043"/>
                    <a:pt x="223" y="2133"/>
                  </a:cubicBezTo>
                  <a:cubicBezTo>
                    <a:pt x="446" y="1223"/>
                    <a:pt x="1169" y="251"/>
                    <a:pt x="1758" y="12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02;p48">
              <a:extLst>
                <a:ext uri="{FF2B5EF4-FFF2-40B4-BE49-F238E27FC236}">
                  <a16:creationId xmlns:a16="http://schemas.microsoft.com/office/drawing/2014/main" id="{E6185063-AD62-E73D-98F1-2480C22F0116}"/>
                </a:ext>
              </a:extLst>
            </p:cNvPr>
            <p:cNvSpPr/>
            <p:nvPr/>
          </p:nvSpPr>
          <p:spPr>
            <a:xfrm>
              <a:off x="3153424" y="4236010"/>
              <a:ext cx="98013" cy="132850"/>
            </a:xfrm>
            <a:custGeom>
              <a:avLst/>
              <a:gdLst/>
              <a:ahLst/>
              <a:cxnLst/>
              <a:rect l="l" t="t" r="r" b="b"/>
              <a:pathLst>
                <a:path w="2383" h="3230" extrusionOk="0">
                  <a:moveTo>
                    <a:pt x="1518" y="107"/>
                  </a:moveTo>
                  <a:cubicBezTo>
                    <a:pt x="2035" y="0"/>
                    <a:pt x="2383" y="527"/>
                    <a:pt x="2089" y="1481"/>
                  </a:cubicBezTo>
                  <a:cubicBezTo>
                    <a:pt x="1785" y="2436"/>
                    <a:pt x="1232" y="2927"/>
                    <a:pt x="768" y="3078"/>
                  </a:cubicBezTo>
                  <a:cubicBezTo>
                    <a:pt x="313" y="3230"/>
                    <a:pt x="1" y="2641"/>
                    <a:pt x="197" y="1847"/>
                  </a:cubicBezTo>
                  <a:cubicBezTo>
                    <a:pt x="385" y="1062"/>
                    <a:pt x="1009" y="215"/>
                    <a:pt x="1518" y="10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03;p48">
              <a:extLst>
                <a:ext uri="{FF2B5EF4-FFF2-40B4-BE49-F238E27FC236}">
                  <a16:creationId xmlns:a16="http://schemas.microsoft.com/office/drawing/2014/main" id="{70D3E84F-7EB0-12E5-BB8C-DB8611080587}"/>
                </a:ext>
              </a:extLst>
            </p:cNvPr>
            <p:cNvSpPr/>
            <p:nvPr/>
          </p:nvSpPr>
          <p:spPr>
            <a:xfrm>
              <a:off x="3163707" y="4306092"/>
              <a:ext cx="69386" cy="55073"/>
            </a:xfrm>
            <a:custGeom>
              <a:avLst/>
              <a:gdLst/>
              <a:ahLst/>
              <a:cxnLst/>
              <a:rect l="l" t="t" r="r" b="b"/>
              <a:pathLst>
                <a:path w="1687" h="1339" extrusionOk="0">
                  <a:moveTo>
                    <a:pt x="1687" y="0"/>
                  </a:moveTo>
                  <a:cubicBezTo>
                    <a:pt x="1401" y="741"/>
                    <a:pt x="937" y="1124"/>
                    <a:pt x="554" y="1258"/>
                  </a:cubicBezTo>
                  <a:cubicBezTo>
                    <a:pt x="286" y="1338"/>
                    <a:pt x="72" y="1160"/>
                    <a:pt x="1" y="839"/>
                  </a:cubicBezTo>
                  <a:cubicBezTo>
                    <a:pt x="554" y="1258"/>
                    <a:pt x="1080" y="1035"/>
                    <a:pt x="1687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04;p48">
              <a:extLst>
                <a:ext uri="{FF2B5EF4-FFF2-40B4-BE49-F238E27FC236}">
                  <a16:creationId xmlns:a16="http://schemas.microsoft.com/office/drawing/2014/main" id="{BE6A4BD6-C384-0A27-3711-4E004261F6F6}"/>
                </a:ext>
              </a:extLst>
            </p:cNvPr>
            <p:cNvSpPr/>
            <p:nvPr/>
          </p:nvSpPr>
          <p:spPr>
            <a:xfrm>
              <a:off x="3162267" y="4242960"/>
              <a:ext cx="76337" cy="89951"/>
            </a:xfrm>
            <a:custGeom>
              <a:avLst/>
              <a:gdLst/>
              <a:ahLst/>
              <a:cxnLst/>
              <a:rect l="l" t="t" r="r" b="b"/>
              <a:pathLst>
                <a:path w="1856" h="2187" extrusionOk="0">
                  <a:moveTo>
                    <a:pt x="1276" y="63"/>
                  </a:moveTo>
                  <a:cubicBezTo>
                    <a:pt x="1543" y="1"/>
                    <a:pt x="1766" y="135"/>
                    <a:pt x="1856" y="420"/>
                  </a:cubicBezTo>
                  <a:cubicBezTo>
                    <a:pt x="1731" y="304"/>
                    <a:pt x="1561" y="260"/>
                    <a:pt x="1383" y="295"/>
                  </a:cubicBezTo>
                  <a:cubicBezTo>
                    <a:pt x="857" y="411"/>
                    <a:pt x="232" y="1268"/>
                    <a:pt x="36" y="2062"/>
                  </a:cubicBezTo>
                  <a:cubicBezTo>
                    <a:pt x="27" y="2106"/>
                    <a:pt x="18" y="2142"/>
                    <a:pt x="9" y="2187"/>
                  </a:cubicBezTo>
                  <a:cubicBezTo>
                    <a:pt x="0" y="2035"/>
                    <a:pt x="9" y="1857"/>
                    <a:pt x="63" y="1660"/>
                  </a:cubicBezTo>
                  <a:cubicBezTo>
                    <a:pt x="241" y="938"/>
                    <a:pt x="803" y="162"/>
                    <a:pt x="1276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05;p48">
              <a:extLst>
                <a:ext uri="{FF2B5EF4-FFF2-40B4-BE49-F238E27FC236}">
                  <a16:creationId xmlns:a16="http://schemas.microsoft.com/office/drawing/2014/main" id="{9E750756-5AFB-E4AA-D0C3-ABC28AAF6D9F}"/>
                </a:ext>
              </a:extLst>
            </p:cNvPr>
            <p:cNvSpPr/>
            <p:nvPr/>
          </p:nvSpPr>
          <p:spPr>
            <a:xfrm>
              <a:off x="3190522" y="4287008"/>
              <a:ext cx="28626" cy="38580"/>
            </a:xfrm>
            <a:custGeom>
              <a:avLst/>
              <a:gdLst/>
              <a:ahLst/>
              <a:cxnLst/>
              <a:rect l="l" t="t" r="r" b="b"/>
              <a:pathLst>
                <a:path w="696" h="938" extrusionOk="0">
                  <a:moveTo>
                    <a:pt x="446" y="27"/>
                  </a:moveTo>
                  <a:cubicBezTo>
                    <a:pt x="598" y="0"/>
                    <a:pt x="696" y="152"/>
                    <a:pt x="607" y="429"/>
                  </a:cubicBezTo>
                  <a:cubicBezTo>
                    <a:pt x="526" y="705"/>
                    <a:pt x="357" y="848"/>
                    <a:pt x="223" y="893"/>
                  </a:cubicBezTo>
                  <a:cubicBezTo>
                    <a:pt x="89" y="937"/>
                    <a:pt x="0" y="768"/>
                    <a:pt x="62" y="536"/>
                  </a:cubicBezTo>
                  <a:cubicBezTo>
                    <a:pt x="116" y="304"/>
                    <a:pt x="294" y="63"/>
                    <a:pt x="446" y="2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06;p48">
              <a:extLst>
                <a:ext uri="{FF2B5EF4-FFF2-40B4-BE49-F238E27FC236}">
                  <a16:creationId xmlns:a16="http://schemas.microsoft.com/office/drawing/2014/main" id="{7010931F-2FC8-CF83-8985-25CE9ED2A556}"/>
                </a:ext>
              </a:extLst>
            </p:cNvPr>
            <p:cNvSpPr/>
            <p:nvPr/>
          </p:nvSpPr>
          <p:spPr>
            <a:xfrm>
              <a:off x="3219477" y="4255463"/>
              <a:ext cx="12915" cy="17645"/>
            </a:xfrm>
            <a:custGeom>
              <a:avLst/>
              <a:gdLst/>
              <a:ahLst/>
              <a:cxnLst/>
              <a:rect l="l" t="t" r="r" b="b"/>
              <a:pathLst>
                <a:path w="314" h="429" extrusionOk="0">
                  <a:moveTo>
                    <a:pt x="206" y="18"/>
                  </a:moveTo>
                  <a:cubicBezTo>
                    <a:pt x="268" y="0"/>
                    <a:pt x="313" y="72"/>
                    <a:pt x="277" y="197"/>
                  </a:cubicBezTo>
                  <a:cubicBezTo>
                    <a:pt x="242" y="321"/>
                    <a:pt x="161" y="384"/>
                    <a:pt x="108" y="402"/>
                  </a:cubicBezTo>
                  <a:cubicBezTo>
                    <a:pt x="45" y="428"/>
                    <a:pt x="1" y="348"/>
                    <a:pt x="28" y="241"/>
                  </a:cubicBezTo>
                  <a:cubicBezTo>
                    <a:pt x="54" y="143"/>
                    <a:pt x="135" y="27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07;p48">
              <a:extLst>
                <a:ext uri="{FF2B5EF4-FFF2-40B4-BE49-F238E27FC236}">
                  <a16:creationId xmlns:a16="http://schemas.microsoft.com/office/drawing/2014/main" id="{75D7C788-20EC-FC12-2E7F-D92F3717A2C4}"/>
                </a:ext>
              </a:extLst>
            </p:cNvPr>
            <p:cNvSpPr/>
            <p:nvPr/>
          </p:nvSpPr>
          <p:spPr>
            <a:xfrm>
              <a:off x="3175099" y="4338378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8"/>
                  </a:moveTo>
                  <a:cubicBezTo>
                    <a:pt x="268" y="0"/>
                    <a:pt x="313" y="72"/>
                    <a:pt x="277" y="197"/>
                  </a:cubicBezTo>
                  <a:cubicBezTo>
                    <a:pt x="241" y="322"/>
                    <a:pt x="161" y="393"/>
                    <a:pt x="107" y="411"/>
                  </a:cubicBezTo>
                  <a:cubicBezTo>
                    <a:pt x="45" y="429"/>
                    <a:pt x="0" y="348"/>
                    <a:pt x="27" y="250"/>
                  </a:cubicBezTo>
                  <a:cubicBezTo>
                    <a:pt x="54" y="143"/>
                    <a:pt x="134" y="36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08;p48">
              <a:extLst>
                <a:ext uri="{FF2B5EF4-FFF2-40B4-BE49-F238E27FC236}">
                  <a16:creationId xmlns:a16="http://schemas.microsoft.com/office/drawing/2014/main" id="{0EF221BB-A19E-A3C8-F210-A07BE926576C}"/>
                </a:ext>
              </a:extLst>
            </p:cNvPr>
            <p:cNvSpPr/>
            <p:nvPr/>
          </p:nvSpPr>
          <p:spPr>
            <a:xfrm>
              <a:off x="3193072" y="4261303"/>
              <a:ext cx="13244" cy="17686"/>
            </a:xfrm>
            <a:custGeom>
              <a:avLst/>
              <a:gdLst/>
              <a:ahLst/>
              <a:cxnLst/>
              <a:rect l="l" t="t" r="r" b="b"/>
              <a:pathLst>
                <a:path w="322" h="430" extrusionOk="0">
                  <a:moveTo>
                    <a:pt x="206" y="19"/>
                  </a:moveTo>
                  <a:cubicBezTo>
                    <a:pt x="268" y="1"/>
                    <a:pt x="322" y="72"/>
                    <a:pt x="277" y="197"/>
                  </a:cubicBezTo>
                  <a:cubicBezTo>
                    <a:pt x="241" y="322"/>
                    <a:pt x="161" y="385"/>
                    <a:pt x="108" y="411"/>
                  </a:cubicBezTo>
                  <a:cubicBezTo>
                    <a:pt x="45" y="429"/>
                    <a:pt x="0" y="349"/>
                    <a:pt x="27" y="251"/>
                  </a:cubicBezTo>
                  <a:cubicBezTo>
                    <a:pt x="54" y="144"/>
                    <a:pt x="134" y="28"/>
                    <a:pt x="206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09;p48">
              <a:extLst>
                <a:ext uri="{FF2B5EF4-FFF2-40B4-BE49-F238E27FC236}">
                  <a16:creationId xmlns:a16="http://schemas.microsoft.com/office/drawing/2014/main" id="{6076B506-96E2-3B0A-63F9-C6BA805F4FA4}"/>
                </a:ext>
              </a:extLst>
            </p:cNvPr>
            <p:cNvSpPr/>
            <p:nvPr/>
          </p:nvSpPr>
          <p:spPr>
            <a:xfrm>
              <a:off x="3204465" y="4327725"/>
              <a:ext cx="12874" cy="17275"/>
            </a:xfrm>
            <a:custGeom>
              <a:avLst/>
              <a:gdLst/>
              <a:ahLst/>
              <a:cxnLst/>
              <a:rect l="l" t="t" r="r" b="b"/>
              <a:pathLst>
                <a:path w="313" h="420" extrusionOk="0">
                  <a:moveTo>
                    <a:pt x="196" y="10"/>
                  </a:moveTo>
                  <a:cubicBezTo>
                    <a:pt x="268" y="1"/>
                    <a:pt x="312" y="72"/>
                    <a:pt x="268" y="197"/>
                  </a:cubicBezTo>
                  <a:cubicBezTo>
                    <a:pt x="232" y="322"/>
                    <a:pt x="161" y="384"/>
                    <a:pt x="98" y="402"/>
                  </a:cubicBezTo>
                  <a:cubicBezTo>
                    <a:pt x="36" y="420"/>
                    <a:pt x="0" y="349"/>
                    <a:pt x="18" y="242"/>
                  </a:cubicBezTo>
                  <a:cubicBezTo>
                    <a:pt x="45" y="134"/>
                    <a:pt x="134" y="27"/>
                    <a:pt x="196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0;p48">
              <a:extLst>
                <a:ext uri="{FF2B5EF4-FFF2-40B4-BE49-F238E27FC236}">
                  <a16:creationId xmlns:a16="http://schemas.microsoft.com/office/drawing/2014/main" id="{C670675B-4C8E-9578-3A22-EC851228138C}"/>
                </a:ext>
              </a:extLst>
            </p:cNvPr>
            <p:cNvSpPr/>
            <p:nvPr/>
          </p:nvSpPr>
          <p:spPr>
            <a:xfrm>
              <a:off x="3223507" y="4291779"/>
              <a:ext cx="13285" cy="17645"/>
            </a:xfrm>
            <a:custGeom>
              <a:avLst/>
              <a:gdLst/>
              <a:ahLst/>
              <a:cxnLst/>
              <a:rect l="l" t="t" r="r" b="b"/>
              <a:pathLst>
                <a:path w="323" h="429" extrusionOk="0">
                  <a:moveTo>
                    <a:pt x="206" y="18"/>
                  </a:moveTo>
                  <a:cubicBezTo>
                    <a:pt x="269" y="0"/>
                    <a:pt x="322" y="72"/>
                    <a:pt x="277" y="197"/>
                  </a:cubicBezTo>
                  <a:cubicBezTo>
                    <a:pt x="242" y="322"/>
                    <a:pt x="161" y="384"/>
                    <a:pt x="108" y="411"/>
                  </a:cubicBezTo>
                  <a:cubicBezTo>
                    <a:pt x="46" y="429"/>
                    <a:pt x="1" y="348"/>
                    <a:pt x="28" y="250"/>
                  </a:cubicBezTo>
                  <a:cubicBezTo>
                    <a:pt x="54" y="143"/>
                    <a:pt x="135" y="27"/>
                    <a:pt x="206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1;p48">
              <a:extLst>
                <a:ext uri="{FF2B5EF4-FFF2-40B4-BE49-F238E27FC236}">
                  <a16:creationId xmlns:a16="http://schemas.microsoft.com/office/drawing/2014/main" id="{187D7DBD-F9A5-121F-7BA8-DFA14FE6D55D}"/>
                </a:ext>
              </a:extLst>
            </p:cNvPr>
            <p:cNvSpPr/>
            <p:nvPr/>
          </p:nvSpPr>
          <p:spPr>
            <a:xfrm>
              <a:off x="3167367" y="4299470"/>
              <a:ext cx="12915" cy="17645"/>
            </a:xfrm>
            <a:custGeom>
              <a:avLst/>
              <a:gdLst/>
              <a:ahLst/>
              <a:cxnLst/>
              <a:rect l="l" t="t" r="r" b="b"/>
              <a:pathLst>
                <a:path w="314" h="429" extrusionOk="0">
                  <a:moveTo>
                    <a:pt x="197" y="10"/>
                  </a:moveTo>
                  <a:cubicBezTo>
                    <a:pt x="269" y="1"/>
                    <a:pt x="313" y="72"/>
                    <a:pt x="278" y="197"/>
                  </a:cubicBezTo>
                  <a:cubicBezTo>
                    <a:pt x="233" y="322"/>
                    <a:pt x="162" y="384"/>
                    <a:pt x="99" y="402"/>
                  </a:cubicBezTo>
                  <a:cubicBezTo>
                    <a:pt x="37" y="429"/>
                    <a:pt x="1" y="349"/>
                    <a:pt x="28" y="242"/>
                  </a:cubicBezTo>
                  <a:cubicBezTo>
                    <a:pt x="55" y="144"/>
                    <a:pt x="135" y="28"/>
                    <a:pt x="197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2;p48">
              <a:extLst>
                <a:ext uri="{FF2B5EF4-FFF2-40B4-BE49-F238E27FC236}">
                  <a16:creationId xmlns:a16="http://schemas.microsoft.com/office/drawing/2014/main" id="{8F91A199-E29F-1697-3576-3D8A9A70817B}"/>
                </a:ext>
              </a:extLst>
            </p:cNvPr>
            <p:cNvSpPr/>
            <p:nvPr/>
          </p:nvSpPr>
          <p:spPr>
            <a:xfrm>
              <a:off x="3195252" y="4288859"/>
              <a:ext cx="19125" cy="25706"/>
            </a:xfrm>
            <a:custGeom>
              <a:avLst/>
              <a:gdLst/>
              <a:ahLst/>
              <a:cxnLst/>
              <a:rect l="l" t="t" r="r" b="b"/>
              <a:pathLst>
                <a:path w="465" h="625" extrusionOk="0">
                  <a:moveTo>
                    <a:pt x="295" y="27"/>
                  </a:moveTo>
                  <a:cubicBezTo>
                    <a:pt x="394" y="0"/>
                    <a:pt x="465" y="107"/>
                    <a:pt x="402" y="286"/>
                  </a:cubicBezTo>
                  <a:cubicBezTo>
                    <a:pt x="349" y="473"/>
                    <a:pt x="242" y="562"/>
                    <a:pt x="153" y="598"/>
                  </a:cubicBezTo>
                  <a:cubicBezTo>
                    <a:pt x="63" y="625"/>
                    <a:pt x="1" y="509"/>
                    <a:pt x="37" y="357"/>
                  </a:cubicBezTo>
                  <a:cubicBezTo>
                    <a:pt x="81" y="205"/>
                    <a:pt x="197" y="45"/>
                    <a:pt x="295" y="2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3;p48">
              <a:extLst>
                <a:ext uri="{FF2B5EF4-FFF2-40B4-BE49-F238E27FC236}">
                  <a16:creationId xmlns:a16="http://schemas.microsoft.com/office/drawing/2014/main" id="{E2C5A7D2-7EDF-D4CD-E206-DABDAFFDF437}"/>
                </a:ext>
              </a:extLst>
            </p:cNvPr>
            <p:cNvSpPr/>
            <p:nvPr/>
          </p:nvSpPr>
          <p:spPr>
            <a:xfrm>
              <a:off x="2482004" y="4504576"/>
              <a:ext cx="189363" cy="136552"/>
            </a:xfrm>
            <a:custGeom>
              <a:avLst/>
              <a:gdLst/>
              <a:ahLst/>
              <a:cxnLst/>
              <a:rect l="l" t="t" r="r" b="b"/>
              <a:pathLst>
                <a:path w="4604" h="3320" extrusionOk="0">
                  <a:moveTo>
                    <a:pt x="3239" y="3319"/>
                  </a:moveTo>
                  <a:lnTo>
                    <a:pt x="0" y="1258"/>
                  </a:lnTo>
                  <a:lnTo>
                    <a:pt x="1794" y="1"/>
                  </a:lnTo>
                  <a:lnTo>
                    <a:pt x="4604" y="116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4;p48">
              <a:extLst>
                <a:ext uri="{FF2B5EF4-FFF2-40B4-BE49-F238E27FC236}">
                  <a16:creationId xmlns:a16="http://schemas.microsoft.com/office/drawing/2014/main" id="{E4E237C4-80DF-78F2-161E-EB5DF518FEA6}"/>
                </a:ext>
              </a:extLst>
            </p:cNvPr>
            <p:cNvSpPr/>
            <p:nvPr/>
          </p:nvSpPr>
          <p:spPr>
            <a:xfrm>
              <a:off x="2353231" y="4539453"/>
              <a:ext cx="226050" cy="249536"/>
            </a:xfrm>
            <a:custGeom>
              <a:avLst/>
              <a:gdLst/>
              <a:ahLst/>
              <a:cxnLst/>
              <a:rect l="l" t="t" r="r" b="b"/>
              <a:pathLst>
                <a:path w="5496" h="6067" extrusionOk="0">
                  <a:moveTo>
                    <a:pt x="3685" y="223"/>
                  </a:moveTo>
                  <a:cubicBezTo>
                    <a:pt x="1624" y="0"/>
                    <a:pt x="0" y="4291"/>
                    <a:pt x="1267" y="5228"/>
                  </a:cubicBezTo>
                  <a:lnTo>
                    <a:pt x="2712" y="6066"/>
                  </a:lnTo>
                  <a:lnTo>
                    <a:pt x="5496" y="124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5;p48">
              <a:extLst>
                <a:ext uri="{FF2B5EF4-FFF2-40B4-BE49-F238E27FC236}">
                  <a16:creationId xmlns:a16="http://schemas.microsoft.com/office/drawing/2014/main" id="{B626AEC6-68CE-021F-B73F-DA920A01D035}"/>
                </a:ext>
              </a:extLst>
            </p:cNvPr>
            <p:cNvSpPr/>
            <p:nvPr/>
          </p:nvSpPr>
          <p:spPr>
            <a:xfrm>
              <a:off x="2428784" y="4571368"/>
              <a:ext cx="183152" cy="233742"/>
            </a:xfrm>
            <a:custGeom>
              <a:avLst/>
              <a:gdLst/>
              <a:ahLst/>
              <a:cxnLst/>
              <a:rect l="l" t="t" r="r" b="b"/>
              <a:pathLst>
                <a:path w="4453" h="5683" extrusionOk="0">
                  <a:moveTo>
                    <a:pt x="1134" y="5406"/>
                  </a:moveTo>
                  <a:cubicBezTo>
                    <a:pt x="2026" y="5683"/>
                    <a:pt x="3248" y="4755"/>
                    <a:pt x="3846" y="3337"/>
                  </a:cubicBezTo>
                  <a:cubicBezTo>
                    <a:pt x="4453" y="1927"/>
                    <a:pt x="4212" y="553"/>
                    <a:pt x="3320" y="277"/>
                  </a:cubicBezTo>
                  <a:cubicBezTo>
                    <a:pt x="2419" y="0"/>
                    <a:pt x="1205" y="919"/>
                    <a:pt x="599" y="2338"/>
                  </a:cubicBezTo>
                  <a:cubicBezTo>
                    <a:pt x="1" y="3756"/>
                    <a:pt x="233" y="5130"/>
                    <a:pt x="1134" y="540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6;p48">
              <a:extLst>
                <a:ext uri="{FF2B5EF4-FFF2-40B4-BE49-F238E27FC236}">
                  <a16:creationId xmlns:a16="http://schemas.microsoft.com/office/drawing/2014/main" id="{DDFC4DF1-E623-06D7-A49D-6ED9C4FA5C2A}"/>
                </a:ext>
              </a:extLst>
            </p:cNvPr>
            <p:cNvSpPr/>
            <p:nvPr/>
          </p:nvSpPr>
          <p:spPr>
            <a:xfrm>
              <a:off x="2457779" y="4603284"/>
              <a:ext cx="130670" cy="176900"/>
            </a:xfrm>
            <a:custGeom>
              <a:avLst/>
              <a:gdLst/>
              <a:ahLst/>
              <a:cxnLst/>
              <a:rect l="l" t="t" r="r" b="b"/>
              <a:pathLst>
                <a:path w="3177" h="4301" extrusionOk="0">
                  <a:moveTo>
                    <a:pt x="2026" y="143"/>
                  </a:moveTo>
                  <a:cubicBezTo>
                    <a:pt x="2713" y="0"/>
                    <a:pt x="3177" y="705"/>
                    <a:pt x="2784" y="1981"/>
                  </a:cubicBezTo>
                  <a:cubicBezTo>
                    <a:pt x="2383" y="3248"/>
                    <a:pt x="1642" y="3899"/>
                    <a:pt x="1027" y="4104"/>
                  </a:cubicBezTo>
                  <a:cubicBezTo>
                    <a:pt x="420" y="4300"/>
                    <a:pt x="1" y="3515"/>
                    <a:pt x="259" y="2471"/>
                  </a:cubicBezTo>
                  <a:cubicBezTo>
                    <a:pt x="518" y="1419"/>
                    <a:pt x="1348" y="295"/>
                    <a:pt x="2026" y="14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7;p48">
              <a:extLst>
                <a:ext uri="{FF2B5EF4-FFF2-40B4-BE49-F238E27FC236}">
                  <a16:creationId xmlns:a16="http://schemas.microsoft.com/office/drawing/2014/main" id="{D55EF7F2-82E0-108E-CCA9-3677A4571F13}"/>
                </a:ext>
              </a:extLst>
            </p:cNvPr>
            <p:cNvSpPr/>
            <p:nvPr/>
          </p:nvSpPr>
          <p:spPr>
            <a:xfrm>
              <a:off x="2465141" y="4607685"/>
              <a:ext cx="113025" cy="153415"/>
            </a:xfrm>
            <a:custGeom>
              <a:avLst/>
              <a:gdLst/>
              <a:ahLst/>
              <a:cxnLst/>
              <a:rect l="l" t="t" r="r" b="b"/>
              <a:pathLst>
                <a:path w="2748" h="3730" extrusionOk="0">
                  <a:moveTo>
                    <a:pt x="1758" y="134"/>
                  </a:moveTo>
                  <a:cubicBezTo>
                    <a:pt x="2346" y="0"/>
                    <a:pt x="2748" y="616"/>
                    <a:pt x="2400" y="1713"/>
                  </a:cubicBezTo>
                  <a:cubicBezTo>
                    <a:pt x="2061" y="2811"/>
                    <a:pt x="1419" y="3381"/>
                    <a:pt x="892" y="3551"/>
                  </a:cubicBezTo>
                  <a:cubicBezTo>
                    <a:pt x="357" y="3729"/>
                    <a:pt x="0" y="3042"/>
                    <a:pt x="223" y="2141"/>
                  </a:cubicBezTo>
                  <a:cubicBezTo>
                    <a:pt x="446" y="1232"/>
                    <a:pt x="1160" y="259"/>
                    <a:pt x="1758" y="13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8;p48">
              <a:extLst>
                <a:ext uri="{FF2B5EF4-FFF2-40B4-BE49-F238E27FC236}">
                  <a16:creationId xmlns:a16="http://schemas.microsoft.com/office/drawing/2014/main" id="{96628608-5100-03A9-F150-1A088805707C}"/>
                </a:ext>
              </a:extLst>
            </p:cNvPr>
            <p:cNvSpPr/>
            <p:nvPr/>
          </p:nvSpPr>
          <p:spPr>
            <a:xfrm>
              <a:off x="2466951" y="4619776"/>
              <a:ext cx="98013" cy="132891"/>
            </a:xfrm>
            <a:custGeom>
              <a:avLst/>
              <a:gdLst/>
              <a:ahLst/>
              <a:cxnLst/>
              <a:rect l="l" t="t" r="r" b="b"/>
              <a:pathLst>
                <a:path w="2383" h="3231" extrusionOk="0">
                  <a:moveTo>
                    <a:pt x="1517" y="108"/>
                  </a:moveTo>
                  <a:cubicBezTo>
                    <a:pt x="2035" y="1"/>
                    <a:pt x="2383" y="527"/>
                    <a:pt x="2088" y="1482"/>
                  </a:cubicBezTo>
                  <a:cubicBezTo>
                    <a:pt x="1785" y="2436"/>
                    <a:pt x="1232" y="2927"/>
                    <a:pt x="768" y="3079"/>
                  </a:cubicBezTo>
                  <a:cubicBezTo>
                    <a:pt x="313" y="3230"/>
                    <a:pt x="1" y="2641"/>
                    <a:pt x="188" y="1847"/>
                  </a:cubicBezTo>
                  <a:cubicBezTo>
                    <a:pt x="384" y="1062"/>
                    <a:pt x="1009" y="215"/>
                    <a:pt x="1517" y="1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9;p48">
              <a:extLst>
                <a:ext uri="{FF2B5EF4-FFF2-40B4-BE49-F238E27FC236}">
                  <a16:creationId xmlns:a16="http://schemas.microsoft.com/office/drawing/2014/main" id="{167E33A0-907F-1280-86F6-20BCF9B15E57}"/>
                </a:ext>
              </a:extLst>
            </p:cNvPr>
            <p:cNvSpPr/>
            <p:nvPr/>
          </p:nvSpPr>
          <p:spPr>
            <a:xfrm>
              <a:off x="2477233" y="4689859"/>
              <a:ext cx="69386" cy="55073"/>
            </a:xfrm>
            <a:custGeom>
              <a:avLst/>
              <a:gdLst/>
              <a:ahLst/>
              <a:cxnLst/>
              <a:rect l="l" t="t" r="r" b="b"/>
              <a:pathLst>
                <a:path w="1687" h="1339" extrusionOk="0">
                  <a:moveTo>
                    <a:pt x="1687" y="1"/>
                  </a:moveTo>
                  <a:cubicBezTo>
                    <a:pt x="1401" y="741"/>
                    <a:pt x="937" y="1125"/>
                    <a:pt x="554" y="1259"/>
                  </a:cubicBezTo>
                  <a:cubicBezTo>
                    <a:pt x="286" y="1339"/>
                    <a:pt x="72" y="1160"/>
                    <a:pt x="1" y="839"/>
                  </a:cubicBezTo>
                  <a:cubicBezTo>
                    <a:pt x="554" y="1259"/>
                    <a:pt x="1080" y="1036"/>
                    <a:pt x="168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20;p48">
              <a:extLst>
                <a:ext uri="{FF2B5EF4-FFF2-40B4-BE49-F238E27FC236}">
                  <a16:creationId xmlns:a16="http://schemas.microsoft.com/office/drawing/2014/main" id="{255EF6A2-6427-AD80-8AB1-B3FB0682D351}"/>
                </a:ext>
              </a:extLst>
            </p:cNvPr>
            <p:cNvSpPr/>
            <p:nvPr/>
          </p:nvSpPr>
          <p:spPr>
            <a:xfrm>
              <a:off x="2475752" y="4626768"/>
              <a:ext cx="76008" cy="89910"/>
            </a:xfrm>
            <a:custGeom>
              <a:avLst/>
              <a:gdLst/>
              <a:ahLst/>
              <a:cxnLst/>
              <a:rect l="l" t="t" r="r" b="b"/>
              <a:pathLst>
                <a:path w="1848" h="2186" extrusionOk="0">
                  <a:moveTo>
                    <a:pt x="1277" y="63"/>
                  </a:moveTo>
                  <a:cubicBezTo>
                    <a:pt x="1544" y="0"/>
                    <a:pt x="1758" y="134"/>
                    <a:pt x="1847" y="420"/>
                  </a:cubicBezTo>
                  <a:cubicBezTo>
                    <a:pt x="1732" y="304"/>
                    <a:pt x="1562" y="259"/>
                    <a:pt x="1375" y="295"/>
                  </a:cubicBezTo>
                  <a:cubicBezTo>
                    <a:pt x="857" y="411"/>
                    <a:pt x="233" y="1267"/>
                    <a:pt x="37" y="2061"/>
                  </a:cubicBezTo>
                  <a:cubicBezTo>
                    <a:pt x="28" y="2106"/>
                    <a:pt x="19" y="2141"/>
                    <a:pt x="10" y="2186"/>
                  </a:cubicBezTo>
                  <a:cubicBezTo>
                    <a:pt x="1" y="2034"/>
                    <a:pt x="10" y="1856"/>
                    <a:pt x="54" y="1660"/>
                  </a:cubicBezTo>
                  <a:cubicBezTo>
                    <a:pt x="233" y="937"/>
                    <a:pt x="804" y="161"/>
                    <a:pt x="1277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21;p48">
              <a:extLst>
                <a:ext uri="{FF2B5EF4-FFF2-40B4-BE49-F238E27FC236}">
                  <a16:creationId xmlns:a16="http://schemas.microsoft.com/office/drawing/2014/main" id="{AD433718-B8A8-4472-64BE-87A4CC4CBC84}"/>
                </a:ext>
              </a:extLst>
            </p:cNvPr>
            <p:cNvSpPr/>
            <p:nvPr/>
          </p:nvSpPr>
          <p:spPr>
            <a:xfrm>
              <a:off x="2504007" y="4670775"/>
              <a:ext cx="28668" cy="38580"/>
            </a:xfrm>
            <a:custGeom>
              <a:avLst/>
              <a:gdLst/>
              <a:ahLst/>
              <a:cxnLst/>
              <a:rect l="l" t="t" r="r" b="b"/>
              <a:pathLst>
                <a:path w="697" h="938" extrusionOk="0">
                  <a:moveTo>
                    <a:pt x="447" y="28"/>
                  </a:moveTo>
                  <a:cubicBezTo>
                    <a:pt x="598" y="1"/>
                    <a:pt x="697" y="152"/>
                    <a:pt x="607" y="429"/>
                  </a:cubicBezTo>
                  <a:cubicBezTo>
                    <a:pt x="518" y="706"/>
                    <a:pt x="358" y="848"/>
                    <a:pt x="224" y="893"/>
                  </a:cubicBezTo>
                  <a:cubicBezTo>
                    <a:pt x="90" y="938"/>
                    <a:pt x="1" y="768"/>
                    <a:pt x="63" y="536"/>
                  </a:cubicBezTo>
                  <a:cubicBezTo>
                    <a:pt x="117" y="304"/>
                    <a:pt x="295" y="63"/>
                    <a:pt x="447" y="2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22;p48">
              <a:extLst>
                <a:ext uri="{FF2B5EF4-FFF2-40B4-BE49-F238E27FC236}">
                  <a16:creationId xmlns:a16="http://schemas.microsoft.com/office/drawing/2014/main" id="{9C8CA746-80C8-3663-FC5D-7127EA159DEB}"/>
                </a:ext>
              </a:extLst>
            </p:cNvPr>
            <p:cNvSpPr/>
            <p:nvPr/>
          </p:nvSpPr>
          <p:spPr>
            <a:xfrm>
              <a:off x="2533003" y="4639230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0"/>
                  </a:moveTo>
                  <a:cubicBezTo>
                    <a:pt x="268" y="1"/>
                    <a:pt x="313" y="72"/>
                    <a:pt x="277" y="197"/>
                  </a:cubicBezTo>
                  <a:cubicBezTo>
                    <a:pt x="232" y="322"/>
                    <a:pt x="161" y="384"/>
                    <a:pt x="99" y="402"/>
                  </a:cubicBezTo>
                  <a:cubicBezTo>
                    <a:pt x="45" y="429"/>
                    <a:pt x="1" y="349"/>
                    <a:pt x="27" y="241"/>
                  </a:cubicBezTo>
                  <a:cubicBezTo>
                    <a:pt x="54" y="143"/>
                    <a:pt x="134" y="27"/>
                    <a:pt x="206" y="1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23;p48">
              <a:extLst>
                <a:ext uri="{FF2B5EF4-FFF2-40B4-BE49-F238E27FC236}">
                  <a16:creationId xmlns:a16="http://schemas.microsoft.com/office/drawing/2014/main" id="{606A5ECC-665D-A99F-63F2-0D506B438DBC}"/>
                </a:ext>
              </a:extLst>
            </p:cNvPr>
            <p:cNvSpPr/>
            <p:nvPr/>
          </p:nvSpPr>
          <p:spPr>
            <a:xfrm>
              <a:off x="2506598" y="4645111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5" y="18"/>
                  </a:moveTo>
                  <a:cubicBezTo>
                    <a:pt x="268" y="0"/>
                    <a:pt x="312" y="72"/>
                    <a:pt x="277" y="197"/>
                  </a:cubicBezTo>
                  <a:cubicBezTo>
                    <a:pt x="232" y="322"/>
                    <a:pt x="161" y="384"/>
                    <a:pt x="107" y="411"/>
                  </a:cubicBezTo>
                  <a:cubicBezTo>
                    <a:pt x="45" y="429"/>
                    <a:pt x="0" y="348"/>
                    <a:pt x="27" y="241"/>
                  </a:cubicBezTo>
                  <a:cubicBezTo>
                    <a:pt x="54" y="143"/>
                    <a:pt x="134" y="27"/>
                    <a:pt x="205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24;p48">
              <a:extLst>
                <a:ext uri="{FF2B5EF4-FFF2-40B4-BE49-F238E27FC236}">
                  <a16:creationId xmlns:a16="http://schemas.microsoft.com/office/drawing/2014/main" id="{622BCD0E-0149-2FF8-B392-13871E438ABF}"/>
                </a:ext>
              </a:extLst>
            </p:cNvPr>
            <p:cNvSpPr/>
            <p:nvPr/>
          </p:nvSpPr>
          <p:spPr>
            <a:xfrm>
              <a:off x="2517580" y="4711533"/>
              <a:ext cx="13244" cy="17275"/>
            </a:xfrm>
            <a:custGeom>
              <a:avLst/>
              <a:gdLst/>
              <a:ahLst/>
              <a:cxnLst/>
              <a:rect l="l" t="t" r="r" b="b"/>
              <a:pathLst>
                <a:path w="322" h="420" extrusionOk="0">
                  <a:moveTo>
                    <a:pt x="206" y="9"/>
                  </a:moveTo>
                  <a:cubicBezTo>
                    <a:pt x="277" y="0"/>
                    <a:pt x="322" y="71"/>
                    <a:pt x="277" y="196"/>
                  </a:cubicBezTo>
                  <a:cubicBezTo>
                    <a:pt x="242" y="321"/>
                    <a:pt x="170" y="384"/>
                    <a:pt x="108" y="401"/>
                  </a:cubicBezTo>
                  <a:cubicBezTo>
                    <a:pt x="45" y="419"/>
                    <a:pt x="1" y="348"/>
                    <a:pt x="28" y="241"/>
                  </a:cubicBezTo>
                  <a:cubicBezTo>
                    <a:pt x="54" y="134"/>
                    <a:pt x="135" y="27"/>
                    <a:pt x="206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25;p48">
              <a:extLst>
                <a:ext uri="{FF2B5EF4-FFF2-40B4-BE49-F238E27FC236}">
                  <a16:creationId xmlns:a16="http://schemas.microsoft.com/office/drawing/2014/main" id="{2B598DA2-5A5B-E75A-FE69-7D5D51E9AF91}"/>
                </a:ext>
              </a:extLst>
            </p:cNvPr>
            <p:cNvSpPr/>
            <p:nvPr/>
          </p:nvSpPr>
          <p:spPr>
            <a:xfrm>
              <a:off x="2537033" y="4675546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206" y="19"/>
                  </a:moveTo>
                  <a:cubicBezTo>
                    <a:pt x="268" y="1"/>
                    <a:pt x="313" y="72"/>
                    <a:pt x="277" y="197"/>
                  </a:cubicBezTo>
                  <a:cubicBezTo>
                    <a:pt x="233" y="322"/>
                    <a:pt x="161" y="384"/>
                    <a:pt x="99" y="411"/>
                  </a:cubicBezTo>
                  <a:cubicBezTo>
                    <a:pt x="45" y="429"/>
                    <a:pt x="1" y="349"/>
                    <a:pt x="27" y="242"/>
                  </a:cubicBezTo>
                  <a:cubicBezTo>
                    <a:pt x="54" y="144"/>
                    <a:pt x="134" y="28"/>
                    <a:pt x="206" y="1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26;p48">
              <a:extLst>
                <a:ext uri="{FF2B5EF4-FFF2-40B4-BE49-F238E27FC236}">
                  <a16:creationId xmlns:a16="http://schemas.microsoft.com/office/drawing/2014/main" id="{6E539901-6CB5-3A93-AEDC-8C34B728F8BA}"/>
                </a:ext>
              </a:extLst>
            </p:cNvPr>
            <p:cNvSpPr/>
            <p:nvPr/>
          </p:nvSpPr>
          <p:spPr>
            <a:xfrm>
              <a:off x="2480893" y="4683278"/>
              <a:ext cx="12874" cy="17645"/>
            </a:xfrm>
            <a:custGeom>
              <a:avLst/>
              <a:gdLst/>
              <a:ahLst/>
              <a:cxnLst/>
              <a:rect l="l" t="t" r="r" b="b"/>
              <a:pathLst>
                <a:path w="313" h="429" extrusionOk="0">
                  <a:moveTo>
                    <a:pt x="197" y="9"/>
                  </a:moveTo>
                  <a:cubicBezTo>
                    <a:pt x="268" y="0"/>
                    <a:pt x="313" y="71"/>
                    <a:pt x="277" y="196"/>
                  </a:cubicBezTo>
                  <a:cubicBezTo>
                    <a:pt x="233" y="321"/>
                    <a:pt x="161" y="384"/>
                    <a:pt x="99" y="402"/>
                  </a:cubicBezTo>
                  <a:cubicBezTo>
                    <a:pt x="36" y="428"/>
                    <a:pt x="1" y="348"/>
                    <a:pt x="27" y="241"/>
                  </a:cubicBezTo>
                  <a:cubicBezTo>
                    <a:pt x="45" y="143"/>
                    <a:pt x="135" y="27"/>
                    <a:pt x="197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27;p48">
              <a:extLst>
                <a:ext uri="{FF2B5EF4-FFF2-40B4-BE49-F238E27FC236}">
                  <a16:creationId xmlns:a16="http://schemas.microsoft.com/office/drawing/2014/main" id="{BA1E0266-C35B-3D49-0DF4-AEB5A2F524C4}"/>
                </a:ext>
              </a:extLst>
            </p:cNvPr>
            <p:cNvSpPr/>
            <p:nvPr/>
          </p:nvSpPr>
          <p:spPr>
            <a:xfrm>
              <a:off x="2508778" y="4672626"/>
              <a:ext cx="19125" cy="25706"/>
            </a:xfrm>
            <a:custGeom>
              <a:avLst/>
              <a:gdLst/>
              <a:ahLst/>
              <a:cxnLst/>
              <a:rect l="l" t="t" r="r" b="b"/>
              <a:pathLst>
                <a:path w="465" h="625" extrusionOk="0">
                  <a:moveTo>
                    <a:pt x="295" y="18"/>
                  </a:moveTo>
                  <a:cubicBezTo>
                    <a:pt x="393" y="0"/>
                    <a:pt x="465" y="107"/>
                    <a:pt x="402" y="286"/>
                  </a:cubicBezTo>
                  <a:cubicBezTo>
                    <a:pt x="349" y="473"/>
                    <a:pt x="242" y="562"/>
                    <a:pt x="152" y="598"/>
                  </a:cubicBezTo>
                  <a:cubicBezTo>
                    <a:pt x="63" y="625"/>
                    <a:pt x="1" y="509"/>
                    <a:pt x="36" y="357"/>
                  </a:cubicBezTo>
                  <a:cubicBezTo>
                    <a:pt x="72" y="206"/>
                    <a:pt x="197" y="45"/>
                    <a:pt x="295" y="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28;p48">
              <a:extLst>
                <a:ext uri="{FF2B5EF4-FFF2-40B4-BE49-F238E27FC236}">
                  <a16:creationId xmlns:a16="http://schemas.microsoft.com/office/drawing/2014/main" id="{8CB5BB46-4C52-2C81-86BE-FD825AD9D524}"/>
                </a:ext>
              </a:extLst>
            </p:cNvPr>
            <p:cNvSpPr/>
            <p:nvPr/>
          </p:nvSpPr>
          <p:spPr>
            <a:xfrm>
              <a:off x="2180779" y="4012931"/>
              <a:ext cx="105704" cy="140953"/>
            </a:xfrm>
            <a:custGeom>
              <a:avLst/>
              <a:gdLst/>
              <a:ahLst/>
              <a:cxnLst/>
              <a:rect l="l" t="t" r="r" b="b"/>
              <a:pathLst>
                <a:path w="2570" h="3427" extrusionOk="0">
                  <a:moveTo>
                    <a:pt x="1071" y="3007"/>
                  </a:moveTo>
                  <a:cubicBezTo>
                    <a:pt x="1490" y="3426"/>
                    <a:pt x="2570" y="2588"/>
                    <a:pt x="2471" y="2008"/>
                  </a:cubicBezTo>
                  <a:cubicBezTo>
                    <a:pt x="2320" y="1142"/>
                    <a:pt x="857" y="0"/>
                    <a:pt x="580" y="116"/>
                  </a:cubicBezTo>
                  <a:cubicBezTo>
                    <a:pt x="0" y="339"/>
                    <a:pt x="366" y="2302"/>
                    <a:pt x="1071" y="30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29;p48">
              <a:extLst>
                <a:ext uri="{FF2B5EF4-FFF2-40B4-BE49-F238E27FC236}">
                  <a16:creationId xmlns:a16="http://schemas.microsoft.com/office/drawing/2014/main" id="{E7034AB5-0E06-EAB2-943D-F02E95AFE6C7}"/>
                </a:ext>
              </a:extLst>
            </p:cNvPr>
            <p:cNvSpPr/>
            <p:nvPr/>
          </p:nvSpPr>
          <p:spPr>
            <a:xfrm>
              <a:off x="2192501" y="4012931"/>
              <a:ext cx="91432" cy="113766"/>
            </a:xfrm>
            <a:custGeom>
              <a:avLst/>
              <a:gdLst/>
              <a:ahLst/>
              <a:cxnLst/>
              <a:rect l="l" t="t" r="r" b="b"/>
              <a:pathLst>
                <a:path w="2223" h="2766" extrusionOk="0">
                  <a:moveTo>
                    <a:pt x="1874" y="2712"/>
                  </a:moveTo>
                  <a:cubicBezTo>
                    <a:pt x="2079" y="2498"/>
                    <a:pt x="2222" y="2231"/>
                    <a:pt x="2186" y="2008"/>
                  </a:cubicBezTo>
                  <a:cubicBezTo>
                    <a:pt x="2035" y="1142"/>
                    <a:pt x="572" y="0"/>
                    <a:pt x="295" y="116"/>
                  </a:cubicBezTo>
                  <a:cubicBezTo>
                    <a:pt x="81" y="197"/>
                    <a:pt x="1" y="509"/>
                    <a:pt x="10" y="910"/>
                  </a:cubicBezTo>
                  <a:cubicBezTo>
                    <a:pt x="322" y="1615"/>
                    <a:pt x="929" y="2400"/>
                    <a:pt x="1500" y="2704"/>
                  </a:cubicBezTo>
                  <a:cubicBezTo>
                    <a:pt x="1615" y="2766"/>
                    <a:pt x="1740" y="2757"/>
                    <a:pt x="1874" y="27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530;p48">
              <a:extLst>
                <a:ext uri="{FF2B5EF4-FFF2-40B4-BE49-F238E27FC236}">
                  <a16:creationId xmlns:a16="http://schemas.microsoft.com/office/drawing/2014/main" id="{CC523E14-1F3F-5804-E776-256368D5D434}"/>
                </a:ext>
              </a:extLst>
            </p:cNvPr>
            <p:cNvSpPr/>
            <p:nvPr/>
          </p:nvSpPr>
          <p:spPr>
            <a:xfrm>
              <a:off x="2128670" y="3751315"/>
              <a:ext cx="1126510" cy="682141"/>
            </a:xfrm>
            <a:custGeom>
              <a:avLst/>
              <a:gdLst/>
              <a:ahLst/>
              <a:cxnLst/>
              <a:rect l="l" t="t" r="r" b="b"/>
              <a:pathLst>
                <a:path w="27389" h="16585" extrusionOk="0">
                  <a:moveTo>
                    <a:pt x="5175" y="5683"/>
                  </a:moveTo>
                  <a:lnTo>
                    <a:pt x="482" y="10099"/>
                  </a:lnTo>
                  <a:lnTo>
                    <a:pt x="1" y="15648"/>
                  </a:lnTo>
                  <a:lnTo>
                    <a:pt x="5175" y="16076"/>
                  </a:lnTo>
                  <a:lnTo>
                    <a:pt x="5175" y="7842"/>
                  </a:lnTo>
                  <a:lnTo>
                    <a:pt x="2552" y="9234"/>
                  </a:lnTo>
                  <a:lnTo>
                    <a:pt x="5175" y="6558"/>
                  </a:lnTo>
                  <a:close/>
                  <a:moveTo>
                    <a:pt x="6227" y="4702"/>
                  </a:moveTo>
                  <a:lnTo>
                    <a:pt x="5175" y="5683"/>
                  </a:lnTo>
                  <a:lnTo>
                    <a:pt x="5175" y="6558"/>
                  </a:lnTo>
                  <a:lnTo>
                    <a:pt x="6442" y="5273"/>
                  </a:lnTo>
                  <a:lnTo>
                    <a:pt x="7164" y="5344"/>
                  </a:lnTo>
                  <a:lnTo>
                    <a:pt x="7806" y="6451"/>
                  </a:lnTo>
                  <a:lnTo>
                    <a:pt x="5175" y="7842"/>
                  </a:lnTo>
                  <a:lnTo>
                    <a:pt x="5175" y="16076"/>
                  </a:lnTo>
                  <a:lnTo>
                    <a:pt x="11419" y="16585"/>
                  </a:lnTo>
                  <a:lnTo>
                    <a:pt x="26790" y="8021"/>
                  </a:lnTo>
                  <a:cubicBezTo>
                    <a:pt x="27263" y="7138"/>
                    <a:pt x="26906" y="6906"/>
                    <a:pt x="27388" y="6014"/>
                  </a:cubicBezTo>
                  <a:cubicBezTo>
                    <a:pt x="26139" y="4131"/>
                    <a:pt x="22125" y="1892"/>
                    <a:pt x="186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531;p48">
              <a:extLst>
                <a:ext uri="{FF2B5EF4-FFF2-40B4-BE49-F238E27FC236}">
                  <a16:creationId xmlns:a16="http://schemas.microsoft.com/office/drawing/2014/main" id="{0F90129F-7ABB-A3BE-E1A8-D31AB66537D9}"/>
                </a:ext>
              </a:extLst>
            </p:cNvPr>
            <p:cNvSpPr/>
            <p:nvPr/>
          </p:nvSpPr>
          <p:spPr>
            <a:xfrm>
              <a:off x="1931254" y="3891479"/>
              <a:ext cx="1417463" cy="883226"/>
            </a:xfrm>
            <a:custGeom>
              <a:avLst/>
              <a:gdLst/>
              <a:ahLst/>
              <a:cxnLst/>
              <a:rect l="l" t="t" r="r" b="b"/>
              <a:pathLst>
                <a:path w="34463" h="21474" extrusionOk="0">
                  <a:moveTo>
                    <a:pt x="30163" y="1"/>
                  </a:moveTo>
                  <a:cubicBezTo>
                    <a:pt x="31376" y="723"/>
                    <a:pt x="32973" y="1446"/>
                    <a:pt x="33410" y="2614"/>
                  </a:cubicBezTo>
                  <a:cubicBezTo>
                    <a:pt x="33651" y="3355"/>
                    <a:pt x="33714" y="3712"/>
                    <a:pt x="33705" y="5210"/>
                  </a:cubicBezTo>
                  <a:cubicBezTo>
                    <a:pt x="34463" y="5969"/>
                    <a:pt x="33972" y="7735"/>
                    <a:pt x="33303" y="8663"/>
                  </a:cubicBezTo>
                  <a:cubicBezTo>
                    <a:pt x="33169" y="6397"/>
                    <a:pt x="29271" y="6299"/>
                    <a:pt x="28593" y="11250"/>
                  </a:cubicBezTo>
                  <a:cubicBezTo>
                    <a:pt x="24623" y="13578"/>
                    <a:pt x="20689" y="15898"/>
                    <a:pt x="16630" y="18226"/>
                  </a:cubicBezTo>
                  <a:cubicBezTo>
                    <a:pt x="17022" y="14997"/>
                    <a:pt x="12348" y="15550"/>
                    <a:pt x="11536" y="21117"/>
                  </a:cubicBezTo>
                  <a:cubicBezTo>
                    <a:pt x="11357" y="21215"/>
                    <a:pt x="6977" y="21473"/>
                    <a:pt x="5586" y="20911"/>
                  </a:cubicBezTo>
                  <a:cubicBezTo>
                    <a:pt x="3659" y="20126"/>
                    <a:pt x="608" y="18360"/>
                    <a:pt x="358" y="16870"/>
                  </a:cubicBezTo>
                  <a:cubicBezTo>
                    <a:pt x="1" y="14747"/>
                    <a:pt x="304" y="12213"/>
                    <a:pt x="1277" y="10679"/>
                  </a:cubicBezTo>
                  <a:cubicBezTo>
                    <a:pt x="2731" y="8948"/>
                    <a:pt x="4131" y="7717"/>
                    <a:pt x="5541" y="6468"/>
                  </a:cubicBezTo>
                  <a:cubicBezTo>
                    <a:pt x="4301" y="8708"/>
                    <a:pt x="10626" y="13239"/>
                    <a:pt x="15318" y="12579"/>
                  </a:cubicBezTo>
                  <a:cubicBezTo>
                    <a:pt x="17781" y="11402"/>
                    <a:pt x="20591" y="9787"/>
                    <a:pt x="23365" y="8261"/>
                  </a:cubicBezTo>
                  <a:cubicBezTo>
                    <a:pt x="26960" y="6290"/>
                    <a:pt x="27638" y="5576"/>
                    <a:pt x="29637" y="3970"/>
                  </a:cubicBezTo>
                  <a:cubicBezTo>
                    <a:pt x="29574" y="2802"/>
                    <a:pt x="28870" y="1981"/>
                    <a:pt x="27406" y="1134"/>
                  </a:cubicBezTo>
                  <a:cubicBezTo>
                    <a:pt x="27781" y="937"/>
                    <a:pt x="29788" y="197"/>
                    <a:pt x="3016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532;p48">
              <a:extLst>
                <a:ext uri="{FF2B5EF4-FFF2-40B4-BE49-F238E27FC236}">
                  <a16:creationId xmlns:a16="http://schemas.microsoft.com/office/drawing/2014/main" id="{14A3C950-AF15-1866-0355-65B06844FDFD}"/>
                </a:ext>
              </a:extLst>
            </p:cNvPr>
            <p:cNvSpPr/>
            <p:nvPr/>
          </p:nvSpPr>
          <p:spPr>
            <a:xfrm>
              <a:off x="2040244" y="3972214"/>
              <a:ext cx="1308469" cy="798457"/>
            </a:xfrm>
            <a:custGeom>
              <a:avLst/>
              <a:gdLst/>
              <a:ahLst/>
              <a:cxnLst/>
              <a:rect l="l" t="t" r="r" b="b"/>
              <a:pathLst>
                <a:path w="31813" h="19413" extrusionOk="0">
                  <a:moveTo>
                    <a:pt x="30377" y="0"/>
                  </a:moveTo>
                  <a:cubicBezTo>
                    <a:pt x="31099" y="723"/>
                    <a:pt x="31028" y="1883"/>
                    <a:pt x="31055" y="3247"/>
                  </a:cubicBezTo>
                  <a:cubicBezTo>
                    <a:pt x="31813" y="4006"/>
                    <a:pt x="31322" y="5772"/>
                    <a:pt x="30653" y="6700"/>
                  </a:cubicBezTo>
                  <a:cubicBezTo>
                    <a:pt x="30430" y="4514"/>
                    <a:pt x="26683" y="4256"/>
                    <a:pt x="25943" y="9287"/>
                  </a:cubicBezTo>
                  <a:cubicBezTo>
                    <a:pt x="21973" y="11615"/>
                    <a:pt x="18039" y="13935"/>
                    <a:pt x="13980" y="16263"/>
                  </a:cubicBezTo>
                  <a:cubicBezTo>
                    <a:pt x="14372" y="13034"/>
                    <a:pt x="9698" y="13587"/>
                    <a:pt x="8886" y="19154"/>
                  </a:cubicBezTo>
                  <a:cubicBezTo>
                    <a:pt x="8716" y="19252"/>
                    <a:pt x="5594" y="19412"/>
                    <a:pt x="3935" y="19171"/>
                  </a:cubicBezTo>
                  <a:cubicBezTo>
                    <a:pt x="2097" y="18342"/>
                    <a:pt x="1" y="16861"/>
                    <a:pt x="554" y="17039"/>
                  </a:cubicBezTo>
                  <a:cubicBezTo>
                    <a:pt x="2721" y="17771"/>
                    <a:pt x="3712" y="16629"/>
                    <a:pt x="3783" y="16477"/>
                  </a:cubicBezTo>
                  <a:cubicBezTo>
                    <a:pt x="4506" y="16798"/>
                    <a:pt x="7111" y="17075"/>
                    <a:pt x="8431" y="16379"/>
                  </a:cubicBezTo>
                  <a:cubicBezTo>
                    <a:pt x="8913" y="16129"/>
                    <a:pt x="8948" y="15086"/>
                    <a:pt x="8931" y="14238"/>
                  </a:cubicBezTo>
                  <a:cubicBezTo>
                    <a:pt x="13882" y="11678"/>
                    <a:pt x="18494" y="9144"/>
                    <a:pt x="22803" y="6468"/>
                  </a:cubicBezTo>
                  <a:cubicBezTo>
                    <a:pt x="26398" y="4220"/>
                    <a:pt x="26318" y="3051"/>
                    <a:pt x="30377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533;p48">
              <a:extLst>
                <a:ext uri="{FF2B5EF4-FFF2-40B4-BE49-F238E27FC236}">
                  <a16:creationId xmlns:a16="http://schemas.microsoft.com/office/drawing/2014/main" id="{F30C8F8E-BD84-9E04-F0EA-8F3CBE7BC30E}"/>
                </a:ext>
              </a:extLst>
            </p:cNvPr>
            <p:cNvSpPr/>
            <p:nvPr/>
          </p:nvSpPr>
          <p:spPr>
            <a:xfrm>
              <a:off x="2615177" y="4337267"/>
              <a:ext cx="495041" cy="303868"/>
            </a:xfrm>
            <a:custGeom>
              <a:avLst/>
              <a:gdLst/>
              <a:ahLst/>
              <a:cxnLst/>
              <a:rect l="l" t="t" r="r" b="b"/>
              <a:pathLst>
                <a:path w="12036" h="7388" extrusionOk="0">
                  <a:moveTo>
                    <a:pt x="12035" y="1"/>
                  </a:moveTo>
                  <a:cubicBezTo>
                    <a:pt x="12009" y="134"/>
                    <a:pt x="11982" y="268"/>
                    <a:pt x="11964" y="411"/>
                  </a:cubicBezTo>
                  <a:cubicBezTo>
                    <a:pt x="7994" y="2739"/>
                    <a:pt x="4060" y="5059"/>
                    <a:pt x="1" y="7387"/>
                  </a:cubicBezTo>
                  <a:cubicBezTo>
                    <a:pt x="19" y="7253"/>
                    <a:pt x="28" y="7120"/>
                    <a:pt x="28" y="7004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534;p48">
              <a:extLst>
                <a:ext uri="{FF2B5EF4-FFF2-40B4-BE49-F238E27FC236}">
                  <a16:creationId xmlns:a16="http://schemas.microsoft.com/office/drawing/2014/main" id="{A49AC707-7F18-8D58-F6CA-D19DEFD8E044}"/>
                </a:ext>
              </a:extLst>
            </p:cNvPr>
            <p:cNvSpPr/>
            <p:nvPr/>
          </p:nvSpPr>
          <p:spPr>
            <a:xfrm>
              <a:off x="2197272" y="4562567"/>
              <a:ext cx="201126" cy="99452"/>
            </a:xfrm>
            <a:custGeom>
              <a:avLst/>
              <a:gdLst/>
              <a:ahLst/>
              <a:cxnLst/>
              <a:rect l="l" t="t" r="r" b="b"/>
              <a:pathLst>
                <a:path w="4890" h="2418" extrusionOk="0">
                  <a:moveTo>
                    <a:pt x="1" y="1784"/>
                  </a:moveTo>
                  <a:cubicBezTo>
                    <a:pt x="99" y="2275"/>
                    <a:pt x="2891" y="2418"/>
                    <a:pt x="4399" y="1981"/>
                  </a:cubicBezTo>
                  <a:cubicBezTo>
                    <a:pt x="4863" y="1838"/>
                    <a:pt x="4889" y="678"/>
                    <a:pt x="4889" y="0"/>
                  </a:cubicBezTo>
                  <a:cubicBezTo>
                    <a:pt x="3801" y="482"/>
                    <a:pt x="1830" y="589"/>
                    <a:pt x="768" y="357"/>
                  </a:cubicBezTo>
                  <a:cubicBezTo>
                    <a:pt x="349" y="696"/>
                    <a:pt x="63" y="1267"/>
                    <a:pt x="1" y="178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535;p48">
              <a:extLst>
                <a:ext uri="{FF2B5EF4-FFF2-40B4-BE49-F238E27FC236}">
                  <a16:creationId xmlns:a16="http://schemas.microsoft.com/office/drawing/2014/main" id="{6B3BFBF4-4EE7-991B-DA9B-DD73AB95AB98}"/>
                </a:ext>
              </a:extLst>
            </p:cNvPr>
            <p:cNvSpPr/>
            <p:nvPr/>
          </p:nvSpPr>
          <p:spPr>
            <a:xfrm>
              <a:off x="1931994" y="4330687"/>
              <a:ext cx="51783" cy="161476"/>
            </a:xfrm>
            <a:custGeom>
              <a:avLst/>
              <a:gdLst/>
              <a:ahLst/>
              <a:cxnLst/>
              <a:rect l="l" t="t" r="r" b="b"/>
              <a:pathLst>
                <a:path w="1259" h="3926" extrusionOk="0">
                  <a:moveTo>
                    <a:pt x="1259" y="0"/>
                  </a:moveTo>
                  <a:cubicBezTo>
                    <a:pt x="929" y="981"/>
                    <a:pt x="1036" y="1891"/>
                    <a:pt x="973" y="2444"/>
                  </a:cubicBezTo>
                  <a:cubicBezTo>
                    <a:pt x="911" y="2971"/>
                    <a:pt x="393" y="3470"/>
                    <a:pt x="215" y="3925"/>
                  </a:cubicBezTo>
                  <a:cubicBezTo>
                    <a:pt x="1" y="3051"/>
                    <a:pt x="277" y="1071"/>
                    <a:pt x="12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536;p48">
              <a:extLst>
                <a:ext uri="{FF2B5EF4-FFF2-40B4-BE49-F238E27FC236}">
                  <a16:creationId xmlns:a16="http://schemas.microsoft.com/office/drawing/2014/main" id="{D95A32B5-B812-779F-B081-5D73B8CADC98}"/>
                </a:ext>
              </a:extLst>
            </p:cNvPr>
            <p:cNvSpPr/>
            <p:nvPr/>
          </p:nvSpPr>
          <p:spPr>
            <a:xfrm>
              <a:off x="1976783" y="4461268"/>
              <a:ext cx="196313" cy="200015"/>
            </a:xfrm>
            <a:custGeom>
              <a:avLst/>
              <a:gdLst/>
              <a:ahLst/>
              <a:cxnLst/>
              <a:rect l="l" t="t" r="r" b="b"/>
              <a:pathLst>
                <a:path w="4773" h="4863" extrusionOk="0">
                  <a:moveTo>
                    <a:pt x="767" y="1"/>
                  </a:moveTo>
                  <a:cubicBezTo>
                    <a:pt x="1668" y="973"/>
                    <a:pt x="2900" y="1651"/>
                    <a:pt x="4773" y="2338"/>
                  </a:cubicBezTo>
                  <a:cubicBezTo>
                    <a:pt x="4175" y="3543"/>
                    <a:pt x="3140" y="4577"/>
                    <a:pt x="2177" y="4863"/>
                  </a:cubicBezTo>
                  <a:cubicBezTo>
                    <a:pt x="1499" y="4604"/>
                    <a:pt x="1062" y="4310"/>
                    <a:pt x="509" y="3801"/>
                  </a:cubicBezTo>
                  <a:cubicBezTo>
                    <a:pt x="312" y="3212"/>
                    <a:pt x="0" y="1366"/>
                    <a:pt x="767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537;p48">
              <a:extLst>
                <a:ext uri="{FF2B5EF4-FFF2-40B4-BE49-F238E27FC236}">
                  <a16:creationId xmlns:a16="http://schemas.microsoft.com/office/drawing/2014/main" id="{7F220F3C-226C-D73F-5A38-17F2254AE7C0}"/>
                </a:ext>
              </a:extLst>
            </p:cNvPr>
            <p:cNvSpPr/>
            <p:nvPr/>
          </p:nvSpPr>
          <p:spPr>
            <a:xfrm>
              <a:off x="3241151" y="3981755"/>
              <a:ext cx="75597" cy="88100"/>
            </a:xfrm>
            <a:custGeom>
              <a:avLst/>
              <a:gdLst/>
              <a:ahLst/>
              <a:cxnLst/>
              <a:rect l="l" t="t" r="r" b="b"/>
              <a:pathLst>
                <a:path w="1838" h="2142" extrusionOk="0">
                  <a:moveTo>
                    <a:pt x="241" y="1249"/>
                  </a:moveTo>
                  <a:cubicBezTo>
                    <a:pt x="607" y="1909"/>
                    <a:pt x="1490" y="2141"/>
                    <a:pt x="1820" y="1945"/>
                  </a:cubicBezTo>
                  <a:cubicBezTo>
                    <a:pt x="1820" y="1588"/>
                    <a:pt x="1838" y="607"/>
                    <a:pt x="1374" y="0"/>
                  </a:cubicBezTo>
                  <a:cubicBezTo>
                    <a:pt x="1106" y="357"/>
                    <a:pt x="0" y="1044"/>
                    <a:pt x="241" y="1249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538;p48">
              <a:extLst>
                <a:ext uri="{FF2B5EF4-FFF2-40B4-BE49-F238E27FC236}">
                  <a16:creationId xmlns:a16="http://schemas.microsoft.com/office/drawing/2014/main" id="{8E8EA7FE-9D37-957E-5D18-D6BCB84A78AF}"/>
                </a:ext>
              </a:extLst>
            </p:cNvPr>
            <p:cNvSpPr/>
            <p:nvPr/>
          </p:nvSpPr>
          <p:spPr>
            <a:xfrm>
              <a:off x="2118758" y="4125581"/>
              <a:ext cx="520706" cy="309709"/>
            </a:xfrm>
            <a:custGeom>
              <a:avLst/>
              <a:gdLst/>
              <a:ahLst/>
              <a:cxnLst/>
              <a:rect l="l" t="t" r="r" b="b"/>
              <a:pathLst>
                <a:path w="12660" h="7530" extrusionOk="0">
                  <a:moveTo>
                    <a:pt x="2918" y="0"/>
                  </a:moveTo>
                  <a:cubicBezTo>
                    <a:pt x="4631" y="794"/>
                    <a:pt x="5442" y="1178"/>
                    <a:pt x="7316" y="2364"/>
                  </a:cubicBezTo>
                  <a:cubicBezTo>
                    <a:pt x="9814" y="2685"/>
                    <a:pt x="11473" y="4122"/>
                    <a:pt x="12205" y="5620"/>
                  </a:cubicBezTo>
                  <a:cubicBezTo>
                    <a:pt x="12356" y="5727"/>
                    <a:pt x="12508" y="5835"/>
                    <a:pt x="12660" y="5951"/>
                  </a:cubicBezTo>
                  <a:cubicBezTo>
                    <a:pt x="12017" y="6272"/>
                    <a:pt x="11384" y="6584"/>
                    <a:pt x="10759" y="6887"/>
                  </a:cubicBezTo>
                  <a:cubicBezTo>
                    <a:pt x="6165" y="7530"/>
                    <a:pt x="1" y="3203"/>
                    <a:pt x="911" y="9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539;p48">
              <a:extLst>
                <a:ext uri="{FF2B5EF4-FFF2-40B4-BE49-F238E27FC236}">
                  <a16:creationId xmlns:a16="http://schemas.microsoft.com/office/drawing/2014/main" id="{AA75E59A-EE19-64E9-69DB-7B9795F02D50}"/>
                </a:ext>
              </a:extLst>
            </p:cNvPr>
            <p:cNvSpPr/>
            <p:nvPr/>
          </p:nvSpPr>
          <p:spPr>
            <a:xfrm>
              <a:off x="2557598" y="4138413"/>
              <a:ext cx="177599" cy="270841"/>
            </a:xfrm>
            <a:custGeom>
              <a:avLst/>
              <a:gdLst/>
              <a:ahLst/>
              <a:cxnLst/>
              <a:rect l="l" t="t" r="r" b="b"/>
              <a:pathLst>
                <a:path w="4318" h="6585" extrusionOk="0">
                  <a:moveTo>
                    <a:pt x="3042" y="277"/>
                  </a:moveTo>
                  <a:lnTo>
                    <a:pt x="0" y="6584"/>
                  </a:lnTo>
                  <a:cubicBezTo>
                    <a:pt x="27" y="6575"/>
                    <a:pt x="63" y="6575"/>
                    <a:pt x="89" y="6575"/>
                  </a:cubicBezTo>
                  <a:cubicBezTo>
                    <a:pt x="634" y="6317"/>
                    <a:pt x="1187" y="6040"/>
                    <a:pt x="1740" y="5763"/>
                  </a:cubicBezTo>
                  <a:lnTo>
                    <a:pt x="4318" y="0"/>
                  </a:lnTo>
                  <a:lnTo>
                    <a:pt x="3872" y="206"/>
                  </a:lnTo>
                  <a:cubicBezTo>
                    <a:pt x="3667" y="304"/>
                    <a:pt x="3417" y="313"/>
                    <a:pt x="3042" y="27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540;p48">
              <a:extLst>
                <a:ext uri="{FF2B5EF4-FFF2-40B4-BE49-F238E27FC236}">
                  <a16:creationId xmlns:a16="http://schemas.microsoft.com/office/drawing/2014/main" id="{DE514DBC-210F-4452-7C38-B0E5927716A5}"/>
                </a:ext>
              </a:extLst>
            </p:cNvPr>
            <p:cNvSpPr/>
            <p:nvPr/>
          </p:nvSpPr>
          <p:spPr>
            <a:xfrm>
              <a:off x="2578491" y="4138413"/>
              <a:ext cx="156705" cy="262039"/>
            </a:xfrm>
            <a:custGeom>
              <a:avLst/>
              <a:gdLst/>
              <a:ahLst/>
              <a:cxnLst/>
              <a:rect l="l" t="t" r="r" b="b"/>
              <a:pathLst>
                <a:path w="3810" h="6371" extrusionOk="0">
                  <a:moveTo>
                    <a:pt x="1" y="6370"/>
                  </a:moveTo>
                  <a:cubicBezTo>
                    <a:pt x="411" y="6174"/>
                    <a:pt x="821" y="5969"/>
                    <a:pt x="1232" y="5763"/>
                  </a:cubicBezTo>
                  <a:lnTo>
                    <a:pt x="3810" y="0"/>
                  </a:lnTo>
                  <a:lnTo>
                    <a:pt x="3364" y="206"/>
                  </a:lnTo>
                  <a:cubicBezTo>
                    <a:pt x="3248" y="268"/>
                    <a:pt x="3061" y="295"/>
                    <a:pt x="2838" y="295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541;p48">
              <a:extLst>
                <a:ext uri="{FF2B5EF4-FFF2-40B4-BE49-F238E27FC236}">
                  <a16:creationId xmlns:a16="http://schemas.microsoft.com/office/drawing/2014/main" id="{6062279B-E23E-27C7-49C1-0D242DAC58BD}"/>
                </a:ext>
              </a:extLst>
            </p:cNvPr>
            <p:cNvSpPr/>
            <p:nvPr/>
          </p:nvSpPr>
          <p:spPr>
            <a:xfrm>
              <a:off x="2635001" y="4309382"/>
              <a:ext cx="137292" cy="94722"/>
            </a:xfrm>
            <a:custGeom>
              <a:avLst/>
              <a:gdLst/>
              <a:ahLst/>
              <a:cxnLst/>
              <a:rect l="l" t="t" r="r" b="b"/>
              <a:pathLst>
                <a:path w="3338" h="2303" extrusionOk="0">
                  <a:moveTo>
                    <a:pt x="768" y="27"/>
                  </a:moveTo>
                  <a:cubicBezTo>
                    <a:pt x="188" y="1"/>
                    <a:pt x="1" y="1374"/>
                    <a:pt x="473" y="1749"/>
                  </a:cubicBezTo>
                  <a:cubicBezTo>
                    <a:pt x="1169" y="2302"/>
                    <a:pt x="2971" y="2168"/>
                    <a:pt x="3087" y="1892"/>
                  </a:cubicBezTo>
                  <a:cubicBezTo>
                    <a:pt x="3337" y="1321"/>
                    <a:pt x="1740" y="81"/>
                    <a:pt x="768" y="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542;p48">
              <a:extLst>
                <a:ext uri="{FF2B5EF4-FFF2-40B4-BE49-F238E27FC236}">
                  <a16:creationId xmlns:a16="http://schemas.microsoft.com/office/drawing/2014/main" id="{311C7FB0-6E93-2CAF-54F2-624D4D3CB315}"/>
                </a:ext>
              </a:extLst>
            </p:cNvPr>
            <p:cNvSpPr/>
            <p:nvPr/>
          </p:nvSpPr>
          <p:spPr>
            <a:xfrm>
              <a:off x="2635371" y="4309382"/>
              <a:ext cx="118907" cy="78188"/>
            </a:xfrm>
            <a:custGeom>
              <a:avLst/>
              <a:gdLst/>
              <a:ahLst/>
              <a:cxnLst/>
              <a:rect l="l" t="t" r="r" b="b"/>
              <a:pathLst>
                <a:path w="2891" h="1901" extrusionOk="0">
                  <a:moveTo>
                    <a:pt x="759" y="27"/>
                  </a:moveTo>
                  <a:cubicBezTo>
                    <a:pt x="179" y="1"/>
                    <a:pt x="0" y="1357"/>
                    <a:pt x="455" y="1740"/>
                  </a:cubicBezTo>
                  <a:cubicBezTo>
                    <a:pt x="1294" y="1901"/>
                    <a:pt x="2507" y="1562"/>
                    <a:pt x="2891" y="1267"/>
                  </a:cubicBezTo>
                  <a:cubicBezTo>
                    <a:pt x="2454" y="705"/>
                    <a:pt x="1446" y="72"/>
                    <a:pt x="759" y="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543;p48">
              <a:extLst>
                <a:ext uri="{FF2B5EF4-FFF2-40B4-BE49-F238E27FC236}">
                  <a16:creationId xmlns:a16="http://schemas.microsoft.com/office/drawing/2014/main" id="{CE1FA5D0-3215-FA71-8F47-B97B17DAE7C6}"/>
                </a:ext>
              </a:extLst>
            </p:cNvPr>
            <p:cNvSpPr/>
            <p:nvPr/>
          </p:nvSpPr>
          <p:spPr>
            <a:xfrm>
              <a:off x="2008328" y="4199693"/>
              <a:ext cx="442189" cy="346027"/>
            </a:xfrm>
            <a:custGeom>
              <a:avLst/>
              <a:gdLst/>
              <a:ahLst/>
              <a:cxnLst/>
              <a:rect l="l" t="t" r="r" b="b"/>
              <a:pathLst>
                <a:path w="10751" h="8413" extrusionOk="0">
                  <a:moveTo>
                    <a:pt x="0" y="5897"/>
                  </a:moveTo>
                  <a:cubicBezTo>
                    <a:pt x="955" y="7075"/>
                    <a:pt x="2507" y="7842"/>
                    <a:pt x="4167" y="8413"/>
                  </a:cubicBezTo>
                  <a:lnTo>
                    <a:pt x="4167" y="8413"/>
                  </a:lnTo>
                  <a:cubicBezTo>
                    <a:pt x="6352" y="7976"/>
                    <a:pt x="9109" y="6290"/>
                    <a:pt x="10750" y="5531"/>
                  </a:cubicBezTo>
                  <a:lnTo>
                    <a:pt x="10750" y="5531"/>
                  </a:lnTo>
                  <a:cubicBezTo>
                    <a:pt x="6522" y="4461"/>
                    <a:pt x="3560" y="2320"/>
                    <a:pt x="3060" y="0"/>
                  </a:cubicBezTo>
                  <a:lnTo>
                    <a:pt x="3060" y="0"/>
                  </a:lnTo>
                  <a:cubicBezTo>
                    <a:pt x="1142" y="1865"/>
                    <a:pt x="99" y="3711"/>
                    <a:pt x="0" y="589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544;p48">
              <a:extLst>
                <a:ext uri="{FF2B5EF4-FFF2-40B4-BE49-F238E27FC236}">
                  <a16:creationId xmlns:a16="http://schemas.microsoft.com/office/drawing/2014/main" id="{18CC2F12-B1F5-A6CB-732D-A0A0D8980487}"/>
                </a:ext>
              </a:extLst>
            </p:cNvPr>
            <p:cNvSpPr/>
            <p:nvPr/>
          </p:nvSpPr>
          <p:spPr>
            <a:xfrm>
              <a:off x="2231038" y="4420922"/>
              <a:ext cx="381275" cy="154155"/>
            </a:xfrm>
            <a:custGeom>
              <a:avLst/>
              <a:gdLst/>
              <a:ahLst/>
              <a:cxnLst/>
              <a:rect l="l" t="t" r="r" b="b"/>
              <a:pathLst>
                <a:path w="9270" h="3748" extrusionOk="0">
                  <a:moveTo>
                    <a:pt x="0" y="3587"/>
                  </a:moveTo>
                  <a:cubicBezTo>
                    <a:pt x="1383" y="3747"/>
                    <a:pt x="3194" y="3498"/>
                    <a:pt x="4122" y="3078"/>
                  </a:cubicBezTo>
                  <a:lnTo>
                    <a:pt x="4122" y="3078"/>
                  </a:lnTo>
                  <a:cubicBezTo>
                    <a:pt x="5897" y="2284"/>
                    <a:pt x="7851" y="1125"/>
                    <a:pt x="9269" y="340"/>
                  </a:cubicBezTo>
                  <a:lnTo>
                    <a:pt x="9269" y="340"/>
                  </a:lnTo>
                  <a:cubicBezTo>
                    <a:pt x="9029" y="10"/>
                    <a:pt x="8074" y="10"/>
                    <a:pt x="7441" y="10"/>
                  </a:cubicBezTo>
                  <a:lnTo>
                    <a:pt x="7441" y="10"/>
                  </a:lnTo>
                  <a:cubicBezTo>
                    <a:pt x="7209" y="10"/>
                    <a:pt x="7030" y="10"/>
                    <a:pt x="6932" y="1"/>
                  </a:cubicBezTo>
                  <a:lnTo>
                    <a:pt x="6932" y="1"/>
                  </a:lnTo>
                  <a:cubicBezTo>
                    <a:pt x="4247" y="1080"/>
                    <a:pt x="1455" y="2436"/>
                    <a:pt x="0" y="358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545;p48">
              <a:extLst>
                <a:ext uri="{FF2B5EF4-FFF2-40B4-BE49-F238E27FC236}">
                  <a16:creationId xmlns:a16="http://schemas.microsoft.com/office/drawing/2014/main" id="{19378391-8C51-36AE-F123-B3B7E63C0040}"/>
                </a:ext>
              </a:extLst>
            </p:cNvPr>
            <p:cNvSpPr/>
            <p:nvPr/>
          </p:nvSpPr>
          <p:spPr>
            <a:xfrm>
              <a:off x="2651864" y="4316744"/>
              <a:ext cx="93242" cy="36729"/>
            </a:xfrm>
            <a:custGeom>
              <a:avLst/>
              <a:gdLst/>
              <a:ahLst/>
              <a:cxnLst/>
              <a:rect l="l" t="t" r="r" b="b"/>
              <a:pathLst>
                <a:path w="2267" h="893" extrusionOk="0">
                  <a:moveTo>
                    <a:pt x="465" y="9"/>
                  </a:moveTo>
                  <a:cubicBezTo>
                    <a:pt x="251" y="0"/>
                    <a:pt x="99" y="170"/>
                    <a:pt x="1" y="419"/>
                  </a:cubicBezTo>
                  <a:cubicBezTo>
                    <a:pt x="46" y="384"/>
                    <a:pt x="99" y="366"/>
                    <a:pt x="153" y="357"/>
                  </a:cubicBezTo>
                  <a:cubicBezTo>
                    <a:pt x="741" y="268"/>
                    <a:pt x="1625" y="526"/>
                    <a:pt x="2267" y="892"/>
                  </a:cubicBezTo>
                  <a:cubicBezTo>
                    <a:pt x="1758" y="446"/>
                    <a:pt x="1018" y="45"/>
                    <a:pt x="465" y="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546;p48">
              <a:extLst>
                <a:ext uri="{FF2B5EF4-FFF2-40B4-BE49-F238E27FC236}">
                  <a16:creationId xmlns:a16="http://schemas.microsoft.com/office/drawing/2014/main" id="{7E8A8B36-DCB1-92D3-64E8-0CFC8CB348B3}"/>
                </a:ext>
              </a:extLst>
            </p:cNvPr>
            <p:cNvSpPr/>
            <p:nvPr/>
          </p:nvSpPr>
          <p:spPr>
            <a:xfrm>
              <a:off x="2211955" y="4025763"/>
              <a:ext cx="43351" cy="51042"/>
            </a:xfrm>
            <a:custGeom>
              <a:avLst/>
              <a:gdLst/>
              <a:ahLst/>
              <a:cxnLst/>
              <a:rect l="l" t="t" r="r" b="b"/>
              <a:pathLst>
                <a:path w="1054" h="1241" extrusionOk="0">
                  <a:moveTo>
                    <a:pt x="1053" y="982"/>
                  </a:moveTo>
                  <a:cubicBezTo>
                    <a:pt x="723" y="545"/>
                    <a:pt x="286" y="152"/>
                    <a:pt x="1" y="1"/>
                  </a:cubicBezTo>
                  <a:cubicBezTo>
                    <a:pt x="268" y="322"/>
                    <a:pt x="563" y="777"/>
                    <a:pt x="786" y="124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547;p48">
              <a:extLst>
                <a:ext uri="{FF2B5EF4-FFF2-40B4-BE49-F238E27FC236}">
                  <a16:creationId xmlns:a16="http://schemas.microsoft.com/office/drawing/2014/main" id="{73F435E3-7DB5-05D2-246A-706B25684AE0}"/>
                </a:ext>
              </a:extLst>
            </p:cNvPr>
            <p:cNvSpPr/>
            <p:nvPr/>
          </p:nvSpPr>
          <p:spPr>
            <a:xfrm>
              <a:off x="1944497" y="4575769"/>
              <a:ext cx="282563" cy="187882"/>
            </a:xfrm>
            <a:custGeom>
              <a:avLst/>
              <a:gdLst/>
              <a:ahLst/>
              <a:cxnLst/>
              <a:rect l="l" t="t" r="r" b="b"/>
              <a:pathLst>
                <a:path w="6870" h="4568" extrusionOk="0">
                  <a:moveTo>
                    <a:pt x="0" y="0"/>
                  </a:moveTo>
                  <a:cubicBezTo>
                    <a:pt x="1820" y="2284"/>
                    <a:pt x="6129" y="4131"/>
                    <a:pt x="6798" y="3943"/>
                  </a:cubicBezTo>
                  <a:cubicBezTo>
                    <a:pt x="6816" y="4104"/>
                    <a:pt x="6843" y="4336"/>
                    <a:pt x="6869" y="4568"/>
                  </a:cubicBezTo>
                  <a:cubicBezTo>
                    <a:pt x="6218" y="4514"/>
                    <a:pt x="5629" y="4416"/>
                    <a:pt x="5264" y="4273"/>
                  </a:cubicBezTo>
                  <a:cubicBezTo>
                    <a:pt x="3337" y="3488"/>
                    <a:pt x="286" y="1722"/>
                    <a:pt x="36" y="232"/>
                  </a:cubicBezTo>
                  <a:cubicBezTo>
                    <a:pt x="18" y="152"/>
                    <a:pt x="9" y="81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548;p48">
              <a:extLst>
                <a:ext uri="{FF2B5EF4-FFF2-40B4-BE49-F238E27FC236}">
                  <a16:creationId xmlns:a16="http://schemas.microsoft.com/office/drawing/2014/main" id="{FBB51749-573A-A438-178B-45E9A69FEAF5}"/>
                </a:ext>
              </a:extLst>
            </p:cNvPr>
            <p:cNvSpPr/>
            <p:nvPr/>
          </p:nvSpPr>
          <p:spPr>
            <a:xfrm>
              <a:off x="2903199" y="4266444"/>
              <a:ext cx="56924" cy="59844"/>
            </a:xfrm>
            <a:custGeom>
              <a:avLst/>
              <a:gdLst/>
              <a:ahLst/>
              <a:cxnLst/>
              <a:rect l="l" t="t" r="r" b="b"/>
              <a:pathLst>
                <a:path w="1384" h="1455" extrusionOk="0">
                  <a:moveTo>
                    <a:pt x="1161" y="90"/>
                  </a:moveTo>
                  <a:cubicBezTo>
                    <a:pt x="982" y="1"/>
                    <a:pt x="420" y="384"/>
                    <a:pt x="206" y="652"/>
                  </a:cubicBezTo>
                  <a:cubicBezTo>
                    <a:pt x="1" y="911"/>
                    <a:pt x="179" y="1303"/>
                    <a:pt x="411" y="1375"/>
                  </a:cubicBezTo>
                  <a:cubicBezTo>
                    <a:pt x="643" y="1455"/>
                    <a:pt x="1071" y="1152"/>
                    <a:pt x="1232" y="893"/>
                  </a:cubicBezTo>
                  <a:cubicBezTo>
                    <a:pt x="1384" y="634"/>
                    <a:pt x="1339" y="179"/>
                    <a:pt x="1161" y="90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549;p48">
              <a:extLst>
                <a:ext uri="{FF2B5EF4-FFF2-40B4-BE49-F238E27FC236}">
                  <a16:creationId xmlns:a16="http://schemas.microsoft.com/office/drawing/2014/main" id="{1A37E3F7-92B1-FD84-798B-1A29CC7BD250}"/>
                </a:ext>
              </a:extLst>
            </p:cNvPr>
            <p:cNvSpPr/>
            <p:nvPr/>
          </p:nvSpPr>
          <p:spPr>
            <a:xfrm>
              <a:off x="2891108" y="4270845"/>
              <a:ext cx="70127" cy="54374"/>
            </a:xfrm>
            <a:custGeom>
              <a:avLst/>
              <a:gdLst/>
              <a:ahLst/>
              <a:cxnLst/>
              <a:rect l="l" t="t" r="r" b="b"/>
              <a:pathLst>
                <a:path w="1705" h="1322" extrusionOk="0">
                  <a:moveTo>
                    <a:pt x="161" y="840"/>
                  </a:moveTo>
                  <a:cubicBezTo>
                    <a:pt x="598" y="679"/>
                    <a:pt x="1258" y="286"/>
                    <a:pt x="1579" y="1"/>
                  </a:cubicBezTo>
                  <a:cubicBezTo>
                    <a:pt x="1704" y="81"/>
                    <a:pt x="1687" y="242"/>
                    <a:pt x="1526" y="492"/>
                  </a:cubicBezTo>
                  <a:cubicBezTo>
                    <a:pt x="1294" y="759"/>
                    <a:pt x="857" y="1080"/>
                    <a:pt x="241" y="1321"/>
                  </a:cubicBezTo>
                  <a:cubicBezTo>
                    <a:pt x="27" y="1196"/>
                    <a:pt x="0" y="1027"/>
                    <a:pt x="161" y="84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550;p48">
              <a:extLst>
                <a:ext uri="{FF2B5EF4-FFF2-40B4-BE49-F238E27FC236}">
                  <a16:creationId xmlns:a16="http://schemas.microsoft.com/office/drawing/2014/main" id="{DBF848F7-8B08-4A97-9EC9-E84E6A5DD52C}"/>
                </a:ext>
              </a:extLst>
            </p:cNvPr>
            <p:cNvSpPr/>
            <p:nvPr/>
          </p:nvSpPr>
          <p:spPr>
            <a:xfrm>
              <a:off x="3092184" y="3891479"/>
              <a:ext cx="157075" cy="153415"/>
            </a:xfrm>
            <a:custGeom>
              <a:avLst/>
              <a:gdLst/>
              <a:ahLst/>
              <a:cxnLst/>
              <a:rect l="l" t="t" r="r" b="b"/>
              <a:pathLst>
                <a:path w="3819" h="3730" extrusionOk="0">
                  <a:moveTo>
                    <a:pt x="0" y="786"/>
                  </a:moveTo>
                  <a:cubicBezTo>
                    <a:pt x="839" y="1383"/>
                    <a:pt x="1240" y="2249"/>
                    <a:pt x="1624" y="3730"/>
                  </a:cubicBezTo>
                  <a:cubicBezTo>
                    <a:pt x="2337" y="2998"/>
                    <a:pt x="2730" y="1910"/>
                    <a:pt x="3818" y="1116"/>
                  </a:cubicBezTo>
                  <a:cubicBezTo>
                    <a:pt x="3221" y="705"/>
                    <a:pt x="2534" y="349"/>
                    <a:pt x="1936" y="1"/>
                  </a:cubicBezTo>
                  <a:cubicBezTo>
                    <a:pt x="1686" y="126"/>
                    <a:pt x="732" y="500"/>
                    <a:pt x="0" y="78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551;p48">
              <a:extLst>
                <a:ext uri="{FF2B5EF4-FFF2-40B4-BE49-F238E27FC236}">
                  <a16:creationId xmlns:a16="http://schemas.microsoft.com/office/drawing/2014/main" id="{90470776-6768-DBAF-32BE-10FD2910AB5A}"/>
                </a:ext>
              </a:extLst>
            </p:cNvPr>
            <p:cNvSpPr/>
            <p:nvPr/>
          </p:nvSpPr>
          <p:spPr>
            <a:xfrm>
              <a:off x="2896989" y="4277837"/>
              <a:ext cx="61654" cy="36359"/>
            </a:xfrm>
            <a:custGeom>
              <a:avLst/>
              <a:gdLst/>
              <a:ahLst/>
              <a:cxnLst/>
              <a:rect l="l" t="t" r="r" b="b"/>
              <a:pathLst>
                <a:path w="1499" h="884" extrusionOk="0">
                  <a:moveTo>
                    <a:pt x="205" y="652"/>
                  </a:moveTo>
                  <a:cubicBezTo>
                    <a:pt x="535" y="527"/>
                    <a:pt x="1044" y="223"/>
                    <a:pt x="1294" y="0"/>
                  </a:cubicBezTo>
                  <a:cubicBezTo>
                    <a:pt x="1499" y="143"/>
                    <a:pt x="366" y="803"/>
                    <a:pt x="170" y="884"/>
                  </a:cubicBezTo>
                  <a:cubicBezTo>
                    <a:pt x="0" y="785"/>
                    <a:pt x="45" y="705"/>
                    <a:pt x="205" y="652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552;p48">
              <a:extLst>
                <a:ext uri="{FF2B5EF4-FFF2-40B4-BE49-F238E27FC236}">
                  <a16:creationId xmlns:a16="http://schemas.microsoft.com/office/drawing/2014/main" id="{78E3F62F-D005-A1A8-B2A3-8D7AFD982763}"/>
                </a:ext>
              </a:extLst>
            </p:cNvPr>
            <p:cNvSpPr/>
            <p:nvPr/>
          </p:nvSpPr>
          <p:spPr>
            <a:xfrm>
              <a:off x="2949798" y="4205534"/>
              <a:ext cx="36729" cy="230122"/>
            </a:xfrm>
            <a:custGeom>
              <a:avLst/>
              <a:gdLst/>
              <a:ahLst/>
              <a:cxnLst/>
              <a:rect l="l" t="t" r="r" b="b"/>
              <a:pathLst>
                <a:path w="893" h="5595" extrusionOk="0">
                  <a:moveTo>
                    <a:pt x="63" y="1"/>
                  </a:moveTo>
                  <a:lnTo>
                    <a:pt x="1" y="37"/>
                  </a:lnTo>
                  <a:cubicBezTo>
                    <a:pt x="45" y="99"/>
                    <a:pt x="90" y="153"/>
                    <a:pt x="144" y="215"/>
                  </a:cubicBezTo>
                  <a:cubicBezTo>
                    <a:pt x="295" y="420"/>
                    <a:pt x="491" y="661"/>
                    <a:pt x="536" y="911"/>
                  </a:cubicBezTo>
                  <a:cubicBezTo>
                    <a:pt x="822" y="2490"/>
                    <a:pt x="590" y="4024"/>
                    <a:pt x="313" y="5586"/>
                  </a:cubicBezTo>
                  <a:lnTo>
                    <a:pt x="376" y="5594"/>
                  </a:lnTo>
                  <a:cubicBezTo>
                    <a:pt x="661" y="4033"/>
                    <a:pt x="893" y="2490"/>
                    <a:pt x="607" y="902"/>
                  </a:cubicBezTo>
                  <a:cubicBezTo>
                    <a:pt x="554" y="634"/>
                    <a:pt x="358" y="376"/>
                    <a:pt x="197" y="170"/>
                  </a:cubicBezTo>
                  <a:cubicBezTo>
                    <a:pt x="144" y="108"/>
                    <a:pt x="99" y="55"/>
                    <a:pt x="63" y="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553;p48">
              <a:extLst>
                <a:ext uri="{FF2B5EF4-FFF2-40B4-BE49-F238E27FC236}">
                  <a16:creationId xmlns:a16="http://schemas.microsoft.com/office/drawing/2014/main" id="{B2090D76-FA7B-FAD2-DAC3-E51330D3AE15}"/>
                </a:ext>
              </a:extLst>
            </p:cNvPr>
            <p:cNvSpPr/>
            <p:nvPr/>
          </p:nvSpPr>
          <p:spPr>
            <a:xfrm>
              <a:off x="2610777" y="4142073"/>
              <a:ext cx="116727" cy="474846"/>
            </a:xfrm>
            <a:custGeom>
              <a:avLst/>
              <a:gdLst/>
              <a:ahLst/>
              <a:cxnLst/>
              <a:rect l="l" t="t" r="r" b="b"/>
              <a:pathLst>
                <a:path w="2838" h="11545" extrusionOk="0">
                  <a:moveTo>
                    <a:pt x="2766" y="1"/>
                  </a:moveTo>
                  <a:lnTo>
                    <a:pt x="1" y="5880"/>
                  </a:lnTo>
                  <a:lnTo>
                    <a:pt x="1" y="5889"/>
                  </a:lnTo>
                  <a:cubicBezTo>
                    <a:pt x="45" y="6040"/>
                    <a:pt x="99" y="6183"/>
                    <a:pt x="161" y="6343"/>
                  </a:cubicBezTo>
                  <a:cubicBezTo>
                    <a:pt x="268" y="6647"/>
                    <a:pt x="384" y="6959"/>
                    <a:pt x="447" y="7289"/>
                  </a:cubicBezTo>
                  <a:cubicBezTo>
                    <a:pt x="714" y="8574"/>
                    <a:pt x="598" y="9903"/>
                    <a:pt x="483" y="11188"/>
                  </a:cubicBezTo>
                  <a:lnTo>
                    <a:pt x="447" y="11536"/>
                  </a:lnTo>
                  <a:lnTo>
                    <a:pt x="518" y="11544"/>
                  </a:lnTo>
                  <a:lnTo>
                    <a:pt x="554" y="11188"/>
                  </a:lnTo>
                  <a:cubicBezTo>
                    <a:pt x="670" y="9903"/>
                    <a:pt x="786" y="8565"/>
                    <a:pt x="518" y="7271"/>
                  </a:cubicBezTo>
                  <a:cubicBezTo>
                    <a:pt x="456" y="6941"/>
                    <a:pt x="340" y="6620"/>
                    <a:pt x="224" y="6317"/>
                  </a:cubicBezTo>
                  <a:cubicBezTo>
                    <a:pt x="170" y="6165"/>
                    <a:pt x="117" y="6022"/>
                    <a:pt x="72" y="5880"/>
                  </a:cubicBezTo>
                  <a:lnTo>
                    <a:pt x="2838" y="36"/>
                  </a:lnTo>
                  <a:lnTo>
                    <a:pt x="2766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554;p48">
              <a:extLst>
                <a:ext uri="{FF2B5EF4-FFF2-40B4-BE49-F238E27FC236}">
                  <a16:creationId xmlns:a16="http://schemas.microsoft.com/office/drawing/2014/main" id="{028838E3-96FA-6A88-72EE-BCA401C8383A}"/>
                </a:ext>
              </a:extLst>
            </p:cNvPr>
            <p:cNvSpPr/>
            <p:nvPr/>
          </p:nvSpPr>
          <p:spPr>
            <a:xfrm>
              <a:off x="2534854" y="4473031"/>
              <a:ext cx="45531" cy="31218"/>
            </a:xfrm>
            <a:custGeom>
              <a:avLst/>
              <a:gdLst/>
              <a:ahLst/>
              <a:cxnLst/>
              <a:rect l="l" t="t" r="r" b="b"/>
              <a:pathLst>
                <a:path w="1107" h="759" extrusionOk="0">
                  <a:moveTo>
                    <a:pt x="910" y="72"/>
                  </a:moveTo>
                  <a:lnTo>
                    <a:pt x="80" y="500"/>
                  </a:lnTo>
                  <a:cubicBezTo>
                    <a:pt x="0" y="545"/>
                    <a:pt x="0" y="696"/>
                    <a:pt x="71" y="741"/>
                  </a:cubicBezTo>
                  <a:cubicBezTo>
                    <a:pt x="107" y="759"/>
                    <a:pt x="152" y="759"/>
                    <a:pt x="179" y="741"/>
                  </a:cubicBezTo>
                  <a:lnTo>
                    <a:pt x="981" y="348"/>
                  </a:lnTo>
                  <a:cubicBezTo>
                    <a:pt x="1106" y="286"/>
                    <a:pt x="1053" y="0"/>
                    <a:pt x="910" y="72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555;p48">
              <a:extLst>
                <a:ext uri="{FF2B5EF4-FFF2-40B4-BE49-F238E27FC236}">
                  <a16:creationId xmlns:a16="http://schemas.microsoft.com/office/drawing/2014/main" id="{0E3B9835-F3CD-4E79-4A8C-FBC031282AFD}"/>
                </a:ext>
              </a:extLst>
            </p:cNvPr>
            <p:cNvSpPr/>
            <p:nvPr/>
          </p:nvSpPr>
          <p:spPr>
            <a:xfrm>
              <a:off x="2535553" y="4474142"/>
              <a:ext cx="46271" cy="34508"/>
            </a:xfrm>
            <a:custGeom>
              <a:avLst/>
              <a:gdLst/>
              <a:ahLst/>
              <a:cxnLst/>
              <a:rect l="l" t="t" r="r" b="b"/>
              <a:pathLst>
                <a:path w="1125" h="839" extrusionOk="0">
                  <a:moveTo>
                    <a:pt x="982" y="72"/>
                  </a:moveTo>
                  <a:lnTo>
                    <a:pt x="126" y="518"/>
                  </a:lnTo>
                  <a:cubicBezTo>
                    <a:pt x="1" y="580"/>
                    <a:pt x="81" y="839"/>
                    <a:pt x="224" y="758"/>
                  </a:cubicBezTo>
                  <a:lnTo>
                    <a:pt x="840" y="580"/>
                  </a:lnTo>
                  <a:cubicBezTo>
                    <a:pt x="1089" y="500"/>
                    <a:pt x="1125" y="0"/>
                    <a:pt x="982" y="72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556;p48">
              <a:extLst>
                <a:ext uri="{FF2B5EF4-FFF2-40B4-BE49-F238E27FC236}">
                  <a16:creationId xmlns:a16="http://schemas.microsoft.com/office/drawing/2014/main" id="{3B2D37D1-AA3C-6AEE-812C-D9A6154C9BB2}"/>
                </a:ext>
              </a:extLst>
            </p:cNvPr>
            <p:cNvSpPr/>
            <p:nvPr/>
          </p:nvSpPr>
          <p:spPr>
            <a:xfrm>
              <a:off x="2226267" y="4562567"/>
              <a:ext cx="172129" cy="72677"/>
            </a:xfrm>
            <a:custGeom>
              <a:avLst/>
              <a:gdLst/>
              <a:ahLst/>
              <a:cxnLst/>
              <a:rect l="l" t="t" r="r" b="b"/>
              <a:pathLst>
                <a:path w="4185" h="1767" extrusionOk="0">
                  <a:moveTo>
                    <a:pt x="1" y="1276"/>
                  </a:moveTo>
                  <a:cubicBezTo>
                    <a:pt x="90" y="1731"/>
                    <a:pt x="2534" y="1766"/>
                    <a:pt x="4086" y="1347"/>
                  </a:cubicBezTo>
                  <a:cubicBezTo>
                    <a:pt x="4176" y="928"/>
                    <a:pt x="4184" y="384"/>
                    <a:pt x="4184" y="0"/>
                  </a:cubicBezTo>
                  <a:cubicBezTo>
                    <a:pt x="3167" y="455"/>
                    <a:pt x="1383" y="571"/>
                    <a:pt x="295" y="402"/>
                  </a:cubicBezTo>
                  <a:cubicBezTo>
                    <a:pt x="134" y="678"/>
                    <a:pt x="36" y="990"/>
                    <a:pt x="1" y="127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557;p48">
              <a:extLst>
                <a:ext uri="{FF2B5EF4-FFF2-40B4-BE49-F238E27FC236}">
                  <a16:creationId xmlns:a16="http://schemas.microsoft.com/office/drawing/2014/main" id="{3D286B91-8089-13C1-2653-9398FF1E12D1}"/>
                </a:ext>
              </a:extLst>
            </p:cNvPr>
            <p:cNvSpPr/>
            <p:nvPr/>
          </p:nvSpPr>
          <p:spPr>
            <a:xfrm>
              <a:off x="1951077" y="4360381"/>
              <a:ext cx="25747" cy="110475"/>
            </a:xfrm>
            <a:custGeom>
              <a:avLst/>
              <a:gdLst/>
              <a:ahLst/>
              <a:cxnLst/>
              <a:rect l="l" t="t" r="r" b="b"/>
              <a:pathLst>
                <a:path w="626" h="2686" extrusionOk="0">
                  <a:moveTo>
                    <a:pt x="45" y="2686"/>
                  </a:moveTo>
                  <a:cubicBezTo>
                    <a:pt x="1" y="1945"/>
                    <a:pt x="179" y="875"/>
                    <a:pt x="625" y="1"/>
                  </a:cubicBezTo>
                  <a:cubicBezTo>
                    <a:pt x="509" y="696"/>
                    <a:pt x="554" y="1303"/>
                    <a:pt x="509" y="1722"/>
                  </a:cubicBezTo>
                  <a:cubicBezTo>
                    <a:pt x="474" y="2052"/>
                    <a:pt x="251" y="2374"/>
                    <a:pt x="45" y="268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558;p48">
              <a:extLst>
                <a:ext uri="{FF2B5EF4-FFF2-40B4-BE49-F238E27FC236}">
                  <a16:creationId xmlns:a16="http://schemas.microsoft.com/office/drawing/2014/main" id="{D133919F-B69A-2CC8-08E7-B8C9C7324CC7}"/>
                </a:ext>
              </a:extLst>
            </p:cNvPr>
            <p:cNvSpPr/>
            <p:nvPr/>
          </p:nvSpPr>
          <p:spPr>
            <a:xfrm>
              <a:off x="1991794" y="4468630"/>
              <a:ext cx="181301" cy="187882"/>
            </a:xfrm>
            <a:custGeom>
              <a:avLst/>
              <a:gdLst/>
              <a:ahLst/>
              <a:cxnLst/>
              <a:rect l="l" t="t" r="r" b="b"/>
              <a:pathLst>
                <a:path w="4408" h="4568" extrusionOk="0">
                  <a:moveTo>
                    <a:pt x="2133" y="4559"/>
                  </a:moveTo>
                  <a:lnTo>
                    <a:pt x="2133" y="4568"/>
                  </a:lnTo>
                  <a:cubicBezTo>
                    <a:pt x="1464" y="4309"/>
                    <a:pt x="1018" y="4006"/>
                    <a:pt x="474" y="3497"/>
                  </a:cubicBezTo>
                  <a:cubicBezTo>
                    <a:pt x="278" y="2953"/>
                    <a:pt x="1" y="1321"/>
                    <a:pt x="572" y="0"/>
                  </a:cubicBezTo>
                  <a:cubicBezTo>
                    <a:pt x="1464" y="884"/>
                    <a:pt x="2651" y="1517"/>
                    <a:pt x="4408" y="2159"/>
                  </a:cubicBezTo>
                  <a:cubicBezTo>
                    <a:pt x="3882" y="3230"/>
                    <a:pt x="2998" y="4166"/>
                    <a:pt x="2133" y="455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559;p48">
              <a:extLst>
                <a:ext uri="{FF2B5EF4-FFF2-40B4-BE49-F238E27FC236}">
                  <a16:creationId xmlns:a16="http://schemas.microsoft.com/office/drawing/2014/main" id="{0EECB9F5-29DB-DDDC-1599-EC87CD6974DC}"/>
                </a:ext>
              </a:extLst>
            </p:cNvPr>
            <p:cNvSpPr/>
            <p:nvPr/>
          </p:nvSpPr>
          <p:spPr>
            <a:xfrm>
              <a:off x="2042095" y="4529911"/>
              <a:ext cx="41870" cy="56513"/>
            </a:xfrm>
            <a:custGeom>
              <a:avLst/>
              <a:gdLst/>
              <a:ahLst/>
              <a:cxnLst/>
              <a:rect l="l" t="t" r="r" b="b"/>
              <a:pathLst>
                <a:path w="1018" h="1374" extrusionOk="0">
                  <a:moveTo>
                    <a:pt x="642" y="45"/>
                  </a:moveTo>
                  <a:cubicBezTo>
                    <a:pt x="865" y="0"/>
                    <a:pt x="1017" y="232"/>
                    <a:pt x="883" y="634"/>
                  </a:cubicBezTo>
                  <a:cubicBezTo>
                    <a:pt x="758" y="1044"/>
                    <a:pt x="518" y="1249"/>
                    <a:pt x="321" y="1312"/>
                  </a:cubicBezTo>
                  <a:cubicBezTo>
                    <a:pt x="134" y="1374"/>
                    <a:pt x="0" y="1124"/>
                    <a:pt x="80" y="794"/>
                  </a:cubicBezTo>
                  <a:cubicBezTo>
                    <a:pt x="161" y="455"/>
                    <a:pt x="428" y="98"/>
                    <a:pt x="642" y="4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560;p48">
              <a:extLst>
                <a:ext uri="{FF2B5EF4-FFF2-40B4-BE49-F238E27FC236}">
                  <a16:creationId xmlns:a16="http://schemas.microsoft.com/office/drawing/2014/main" id="{03E83EC7-1007-125D-534D-A1D25547AF70}"/>
                </a:ext>
              </a:extLst>
            </p:cNvPr>
            <p:cNvSpPr/>
            <p:nvPr/>
          </p:nvSpPr>
          <p:spPr>
            <a:xfrm>
              <a:off x="2039133" y="4528061"/>
              <a:ext cx="41870" cy="56554"/>
            </a:xfrm>
            <a:custGeom>
              <a:avLst/>
              <a:gdLst/>
              <a:ahLst/>
              <a:cxnLst/>
              <a:rect l="l" t="t" r="r" b="b"/>
              <a:pathLst>
                <a:path w="1018" h="1375" extrusionOk="0">
                  <a:moveTo>
                    <a:pt x="643" y="45"/>
                  </a:moveTo>
                  <a:cubicBezTo>
                    <a:pt x="866" y="1"/>
                    <a:pt x="1018" y="224"/>
                    <a:pt x="884" y="634"/>
                  </a:cubicBezTo>
                  <a:cubicBezTo>
                    <a:pt x="759" y="1035"/>
                    <a:pt x="527" y="1249"/>
                    <a:pt x="331" y="1312"/>
                  </a:cubicBezTo>
                  <a:cubicBezTo>
                    <a:pt x="135" y="1374"/>
                    <a:pt x="1" y="1125"/>
                    <a:pt x="81" y="786"/>
                  </a:cubicBezTo>
                  <a:cubicBezTo>
                    <a:pt x="161" y="456"/>
                    <a:pt x="429" y="90"/>
                    <a:pt x="643" y="4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561;p48">
              <a:extLst>
                <a:ext uri="{FF2B5EF4-FFF2-40B4-BE49-F238E27FC236}">
                  <a16:creationId xmlns:a16="http://schemas.microsoft.com/office/drawing/2014/main" id="{3D414647-7CF6-DC6C-1C8F-FDD73CBB80E2}"/>
                </a:ext>
              </a:extLst>
            </p:cNvPr>
            <p:cNvSpPr/>
            <p:nvPr/>
          </p:nvSpPr>
          <p:spPr>
            <a:xfrm>
              <a:off x="3244442" y="4106867"/>
              <a:ext cx="88841" cy="79299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1811" y="0"/>
                  </a:moveTo>
                  <a:cubicBezTo>
                    <a:pt x="1374" y="598"/>
                    <a:pt x="652" y="1285"/>
                    <a:pt x="0" y="1740"/>
                  </a:cubicBezTo>
                  <a:cubicBezTo>
                    <a:pt x="259" y="1776"/>
                    <a:pt x="402" y="1776"/>
                    <a:pt x="777" y="1927"/>
                  </a:cubicBezTo>
                  <a:cubicBezTo>
                    <a:pt x="1285" y="1677"/>
                    <a:pt x="1785" y="1276"/>
                    <a:pt x="2159" y="910"/>
                  </a:cubicBezTo>
                  <a:cubicBezTo>
                    <a:pt x="2133" y="553"/>
                    <a:pt x="2025" y="232"/>
                    <a:pt x="1811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562;p48">
              <a:extLst>
                <a:ext uri="{FF2B5EF4-FFF2-40B4-BE49-F238E27FC236}">
                  <a16:creationId xmlns:a16="http://schemas.microsoft.com/office/drawing/2014/main" id="{39499129-92E9-4337-785A-FDEB6BAA56B2}"/>
                </a:ext>
              </a:extLst>
            </p:cNvPr>
            <p:cNvSpPr/>
            <p:nvPr/>
          </p:nvSpPr>
          <p:spPr>
            <a:xfrm>
              <a:off x="3241851" y="3984676"/>
              <a:ext cx="63176" cy="70127"/>
            </a:xfrm>
            <a:custGeom>
              <a:avLst/>
              <a:gdLst/>
              <a:ahLst/>
              <a:cxnLst/>
              <a:rect l="l" t="t" r="r" b="b"/>
              <a:pathLst>
                <a:path w="1536" h="1705" extrusionOk="0">
                  <a:moveTo>
                    <a:pt x="260" y="1241"/>
                  </a:moveTo>
                  <a:cubicBezTo>
                    <a:pt x="679" y="1597"/>
                    <a:pt x="1268" y="1704"/>
                    <a:pt x="1526" y="1553"/>
                  </a:cubicBezTo>
                  <a:cubicBezTo>
                    <a:pt x="1518" y="1267"/>
                    <a:pt x="1535" y="571"/>
                    <a:pt x="1303" y="1"/>
                  </a:cubicBezTo>
                  <a:cubicBezTo>
                    <a:pt x="956" y="366"/>
                    <a:pt x="1" y="982"/>
                    <a:pt x="224" y="1178"/>
                  </a:cubicBezTo>
                  <a:cubicBezTo>
                    <a:pt x="242" y="1205"/>
                    <a:pt x="251" y="1223"/>
                    <a:pt x="260" y="1241"/>
                  </a:cubicBez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563;p48">
              <a:extLst>
                <a:ext uri="{FF2B5EF4-FFF2-40B4-BE49-F238E27FC236}">
                  <a16:creationId xmlns:a16="http://schemas.microsoft.com/office/drawing/2014/main" id="{254C8483-B922-E8D8-4B82-644472BAFC93}"/>
                </a:ext>
              </a:extLst>
            </p:cNvPr>
            <p:cNvSpPr/>
            <p:nvPr/>
          </p:nvSpPr>
          <p:spPr>
            <a:xfrm>
              <a:off x="2426604" y="4062819"/>
              <a:ext cx="91761" cy="84440"/>
            </a:xfrm>
            <a:custGeom>
              <a:avLst/>
              <a:gdLst/>
              <a:ahLst/>
              <a:cxnLst/>
              <a:rect l="l" t="t" r="r" b="b"/>
              <a:pathLst>
                <a:path w="2231" h="2053" extrusionOk="0">
                  <a:moveTo>
                    <a:pt x="197" y="63"/>
                  </a:moveTo>
                  <a:lnTo>
                    <a:pt x="2034" y="1134"/>
                  </a:lnTo>
                  <a:cubicBezTo>
                    <a:pt x="2141" y="1196"/>
                    <a:pt x="2231" y="1348"/>
                    <a:pt x="2231" y="1473"/>
                  </a:cubicBezTo>
                  <a:lnTo>
                    <a:pt x="2231" y="1874"/>
                  </a:lnTo>
                  <a:cubicBezTo>
                    <a:pt x="2231" y="1999"/>
                    <a:pt x="2141" y="2053"/>
                    <a:pt x="2034" y="1990"/>
                  </a:cubicBezTo>
                  <a:lnTo>
                    <a:pt x="197" y="920"/>
                  </a:lnTo>
                  <a:cubicBezTo>
                    <a:pt x="90" y="857"/>
                    <a:pt x="0" y="705"/>
                    <a:pt x="0" y="581"/>
                  </a:cubicBezTo>
                  <a:lnTo>
                    <a:pt x="0" y="179"/>
                  </a:lnTo>
                  <a:cubicBezTo>
                    <a:pt x="0" y="54"/>
                    <a:pt x="90" y="1"/>
                    <a:pt x="197" y="6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564;p48">
              <a:extLst>
                <a:ext uri="{FF2B5EF4-FFF2-40B4-BE49-F238E27FC236}">
                  <a16:creationId xmlns:a16="http://schemas.microsoft.com/office/drawing/2014/main" id="{BA6EC925-E3FE-E6DD-E9DD-CE8EEA1E920A}"/>
                </a:ext>
              </a:extLst>
            </p:cNvPr>
            <p:cNvSpPr/>
            <p:nvPr/>
          </p:nvSpPr>
          <p:spPr>
            <a:xfrm>
              <a:off x="2690401" y="3977725"/>
              <a:ext cx="428246" cy="292105"/>
            </a:xfrm>
            <a:custGeom>
              <a:avLst/>
              <a:gdLst/>
              <a:ahLst/>
              <a:cxnLst/>
              <a:rect l="l" t="t" r="r" b="b"/>
              <a:pathLst>
                <a:path w="10412" h="7102" extrusionOk="0">
                  <a:moveTo>
                    <a:pt x="9948" y="0"/>
                  </a:moveTo>
                  <a:cubicBezTo>
                    <a:pt x="7682" y="446"/>
                    <a:pt x="4657" y="2159"/>
                    <a:pt x="1490" y="3890"/>
                  </a:cubicBezTo>
                  <a:cubicBezTo>
                    <a:pt x="991" y="4960"/>
                    <a:pt x="491" y="6031"/>
                    <a:pt x="1" y="7101"/>
                  </a:cubicBezTo>
                  <a:cubicBezTo>
                    <a:pt x="5255" y="4817"/>
                    <a:pt x="6745" y="2605"/>
                    <a:pt x="10412" y="598"/>
                  </a:cubicBezTo>
                  <a:cubicBezTo>
                    <a:pt x="10313" y="312"/>
                    <a:pt x="10126" y="214"/>
                    <a:pt x="99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565;p48">
              <a:extLst>
                <a:ext uri="{FF2B5EF4-FFF2-40B4-BE49-F238E27FC236}">
                  <a16:creationId xmlns:a16="http://schemas.microsoft.com/office/drawing/2014/main" id="{3EBB3397-FE7C-1E89-F67B-6E9B1321FE6E}"/>
                </a:ext>
              </a:extLst>
            </p:cNvPr>
            <p:cNvSpPr/>
            <p:nvPr/>
          </p:nvSpPr>
          <p:spPr>
            <a:xfrm>
              <a:off x="2913482" y="4016961"/>
              <a:ext cx="64245" cy="194134"/>
            </a:xfrm>
            <a:custGeom>
              <a:avLst/>
              <a:gdLst/>
              <a:ahLst/>
              <a:cxnLst/>
              <a:rect l="l" t="t" r="r" b="b"/>
              <a:pathLst>
                <a:path w="1562" h="4720" extrusionOk="0">
                  <a:moveTo>
                    <a:pt x="1" y="447"/>
                  </a:moveTo>
                  <a:lnTo>
                    <a:pt x="447" y="4675"/>
                  </a:lnTo>
                  <a:cubicBezTo>
                    <a:pt x="509" y="4640"/>
                    <a:pt x="634" y="4720"/>
                    <a:pt x="723" y="4720"/>
                  </a:cubicBezTo>
                  <a:cubicBezTo>
                    <a:pt x="893" y="4470"/>
                    <a:pt x="1267" y="4193"/>
                    <a:pt x="1562" y="4015"/>
                  </a:cubicBezTo>
                  <a:lnTo>
                    <a:pt x="866" y="1"/>
                  </a:lnTo>
                  <a:cubicBezTo>
                    <a:pt x="554" y="161"/>
                    <a:pt x="322" y="295"/>
                    <a:pt x="1" y="44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566;p48">
              <a:extLst>
                <a:ext uri="{FF2B5EF4-FFF2-40B4-BE49-F238E27FC236}">
                  <a16:creationId xmlns:a16="http://schemas.microsoft.com/office/drawing/2014/main" id="{3AC182FF-D5BB-42E1-77BE-738E22129F53}"/>
                </a:ext>
              </a:extLst>
            </p:cNvPr>
            <p:cNvSpPr/>
            <p:nvPr/>
          </p:nvSpPr>
          <p:spPr>
            <a:xfrm>
              <a:off x="2919733" y="4016961"/>
              <a:ext cx="59474" cy="194134"/>
            </a:xfrm>
            <a:custGeom>
              <a:avLst/>
              <a:gdLst/>
              <a:ahLst/>
              <a:cxnLst/>
              <a:rect l="l" t="t" r="r" b="b"/>
              <a:pathLst>
                <a:path w="1446" h="4720" extrusionOk="0">
                  <a:moveTo>
                    <a:pt x="571" y="4720"/>
                  </a:moveTo>
                  <a:cubicBezTo>
                    <a:pt x="866" y="4550"/>
                    <a:pt x="1151" y="4372"/>
                    <a:pt x="1446" y="4202"/>
                  </a:cubicBezTo>
                  <a:lnTo>
                    <a:pt x="714" y="1"/>
                  </a:lnTo>
                  <a:cubicBezTo>
                    <a:pt x="482" y="117"/>
                    <a:pt x="241" y="241"/>
                    <a:pt x="0" y="357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567;p48">
              <a:extLst>
                <a:ext uri="{FF2B5EF4-FFF2-40B4-BE49-F238E27FC236}">
                  <a16:creationId xmlns:a16="http://schemas.microsoft.com/office/drawing/2014/main" id="{5752E07C-52F6-A4D2-DBFF-681E3B59FD3F}"/>
                </a:ext>
              </a:extLst>
            </p:cNvPr>
            <p:cNvSpPr/>
            <p:nvPr/>
          </p:nvSpPr>
          <p:spPr>
            <a:xfrm>
              <a:off x="2925244" y="4033824"/>
              <a:ext cx="27557" cy="172869"/>
            </a:xfrm>
            <a:custGeom>
              <a:avLst/>
              <a:gdLst/>
              <a:ahLst/>
              <a:cxnLst/>
              <a:rect l="l" t="t" r="r" b="b"/>
              <a:pathLst>
                <a:path w="670" h="4203" extrusionOk="0">
                  <a:moveTo>
                    <a:pt x="71" y="1"/>
                  </a:moveTo>
                  <a:lnTo>
                    <a:pt x="0" y="10"/>
                  </a:lnTo>
                  <a:cubicBezTo>
                    <a:pt x="89" y="670"/>
                    <a:pt x="196" y="1402"/>
                    <a:pt x="303" y="2106"/>
                  </a:cubicBezTo>
                  <a:cubicBezTo>
                    <a:pt x="402" y="2811"/>
                    <a:pt x="509" y="3543"/>
                    <a:pt x="598" y="4203"/>
                  </a:cubicBezTo>
                  <a:lnTo>
                    <a:pt x="669" y="4185"/>
                  </a:lnTo>
                  <a:cubicBezTo>
                    <a:pt x="580" y="3534"/>
                    <a:pt x="473" y="2802"/>
                    <a:pt x="366" y="2097"/>
                  </a:cubicBezTo>
                  <a:cubicBezTo>
                    <a:pt x="268" y="1384"/>
                    <a:pt x="161" y="661"/>
                    <a:pt x="71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568;p48">
              <a:extLst>
                <a:ext uri="{FF2B5EF4-FFF2-40B4-BE49-F238E27FC236}">
                  <a16:creationId xmlns:a16="http://schemas.microsoft.com/office/drawing/2014/main" id="{12771001-FDF1-DF00-773D-7CAC6F0D7166}"/>
                </a:ext>
              </a:extLst>
            </p:cNvPr>
            <p:cNvSpPr/>
            <p:nvPr/>
          </p:nvSpPr>
          <p:spPr>
            <a:xfrm>
              <a:off x="2363143" y="3734452"/>
              <a:ext cx="848347" cy="431536"/>
            </a:xfrm>
            <a:custGeom>
              <a:avLst/>
              <a:gdLst/>
              <a:ahLst/>
              <a:cxnLst/>
              <a:rect l="l" t="t" r="r" b="b"/>
              <a:pathLst>
                <a:path w="20626" h="10492" extrusionOk="0">
                  <a:moveTo>
                    <a:pt x="232" y="5389"/>
                  </a:moveTo>
                  <a:cubicBezTo>
                    <a:pt x="1169" y="8243"/>
                    <a:pt x="7574" y="10492"/>
                    <a:pt x="8600" y="10028"/>
                  </a:cubicBezTo>
                  <a:cubicBezTo>
                    <a:pt x="10340" y="9243"/>
                    <a:pt x="16263" y="5487"/>
                    <a:pt x="18030" y="5719"/>
                  </a:cubicBezTo>
                  <a:cubicBezTo>
                    <a:pt x="18993" y="5853"/>
                    <a:pt x="19912" y="4630"/>
                    <a:pt x="20626" y="4372"/>
                  </a:cubicBezTo>
                  <a:cubicBezTo>
                    <a:pt x="19537" y="2320"/>
                    <a:pt x="16566" y="366"/>
                    <a:pt x="13489" y="197"/>
                  </a:cubicBezTo>
                  <a:cubicBezTo>
                    <a:pt x="10009" y="0"/>
                    <a:pt x="0" y="4684"/>
                    <a:pt x="232" y="5389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569;p48">
              <a:extLst>
                <a:ext uri="{FF2B5EF4-FFF2-40B4-BE49-F238E27FC236}">
                  <a16:creationId xmlns:a16="http://schemas.microsoft.com/office/drawing/2014/main" id="{E35F0C5B-7020-EAF9-401F-7BFABB9DDBE2}"/>
                </a:ext>
              </a:extLst>
            </p:cNvPr>
            <p:cNvSpPr/>
            <p:nvPr/>
          </p:nvSpPr>
          <p:spPr>
            <a:xfrm>
              <a:off x="2376345" y="3742143"/>
              <a:ext cx="828194" cy="407681"/>
            </a:xfrm>
            <a:custGeom>
              <a:avLst/>
              <a:gdLst/>
              <a:ahLst/>
              <a:cxnLst/>
              <a:rect l="l" t="t" r="r" b="b"/>
              <a:pathLst>
                <a:path w="20136" h="9912" extrusionOk="0">
                  <a:moveTo>
                    <a:pt x="0" y="5005"/>
                  </a:moveTo>
                  <a:cubicBezTo>
                    <a:pt x="1142" y="7771"/>
                    <a:pt x="7298" y="9912"/>
                    <a:pt x="8297" y="9466"/>
                  </a:cubicBezTo>
                  <a:lnTo>
                    <a:pt x="8297" y="9466"/>
                  </a:lnTo>
                  <a:cubicBezTo>
                    <a:pt x="10036" y="8681"/>
                    <a:pt x="15960" y="4916"/>
                    <a:pt x="17717" y="5157"/>
                  </a:cubicBezTo>
                  <a:lnTo>
                    <a:pt x="17717" y="5157"/>
                  </a:lnTo>
                  <a:cubicBezTo>
                    <a:pt x="18610" y="5273"/>
                    <a:pt x="19448" y="4265"/>
                    <a:pt x="20135" y="3890"/>
                  </a:cubicBezTo>
                  <a:lnTo>
                    <a:pt x="20135" y="3890"/>
                  </a:lnTo>
                  <a:cubicBezTo>
                    <a:pt x="18931" y="1954"/>
                    <a:pt x="16094" y="170"/>
                    <a:pt x="13168" y="10"/>
                  </a:cubicBezTo>
                  <a:lnTo>
                    <a:pt x="13168" y="10"/>
                  </a:lnTo>
                  <a:cubicBezTo>
                    <a:pt x="13096" y="1"/>
                    <a:pt x="13016" y="1"/>
                    <a:pt x="12945" y="1"/>
                  </a:cubicBezTo>
                  <a:lnTo>
                    <a:pt x="12945" y="1"/>
                  </a:lnTo>
                  <a:cubicBezTo>
                    <a:pt x="9528" y="1"/>
                    <a:pt x="964" y="3917"/>
                    <a:pt x="0" y="5005"/>
                  </a:cubicBez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570;p48">
              <a:extLst>
                <a:ext uri="{FF2B5EF4-FFF2-40B4-BE49-F238E27FC236}">
                  <a16:creationId xmlns:a16="http://schemas.microsoft.com/office/drawing/2014/main" id="{203D9480-703F-FE14-5ABA-95AD83BC77E2}"/>
                </a:ext>
              </a:extLst>
            </p:cNvPr>
            <p:cNvSpPr/>
            <p:nvPr/>
          </p:nvSpPr>
          <p:spPr>
            <a:xfrm>
              <a:off x="2149234" y="3969623"/>
              <a:ext cx="514084" cy="521446"/>
            </a:xfrm>
            <a:custGeom>
              <a:avLst/>
              <a:gdLst/>
              <a:ahLst/>
              <a:cxnLst/>
              <a:rect l="l" t="t" r="r" b="b"/>
              <a:pathLst>
                <a:path w="12499" h="12678" extrusionOk="0">
                  <a:moveTo>
                    <a:pt x="5406" y="1"/>
                  </a:moveTo>
                  <a:lnTo>
                    <a:pt x="259" y="4845"/>
                  </a:lnTo>
                  <a:lnTo>
                    <a:pt x="500" y="4631"/>
                  </a:lnTo>
                  <a:cubicBezTo>
                    <a:pt x="0" y="5541"/>
                    <a:pt x="901" y="6977"/>
                    <a:pt x="2284" y="8012"/>
                  </a:cubicBezTo>
                  <a:cubicBezTo>
                    <a:pt x="8564" y="12678"/>
                    <a:pt x="10803" y="6772"/>
                    <a:pt x="12498" y="4479"/>
                  </a:cubicBezTo>
                  <a:cubicBezTo>
                    <a:pt x="7904" y="3382"/>
                    <a:pt x="5576" y="991"/>
                    <a:pt x="54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3" name="Google Shape;1571;p48">
            <a:extLst>
              <a:ext uri="{FF2B5EF4-FFF2-40B4-BE49-F238E27FC236}">
                <a16:creationId xmlns:a16="http://schemas.microsoft.com/office/drawing/2014/main" id="{1E25B91D-B1FA-79E0-B25E-5A97C8665AF3}"/>
              </a:ext>
            </a:extLst>
          </p:cNvPr>
          <p:cNvGrpSpPr/>
          <p:nvPr/>
        </p:nvGrpSpPr>
        <p:grpSpPr>
          <a:xfrm flipH="1">
            <a:off x="412993" y="1458206"/>
            <a:ext cx="1253357" cy="2451537"/>
            <a:chOff x="8645020" y="1268143"/>
            <a:chExt cx="1557811" cy="3739533"/>
          </a:xfrm>
        </p:grpSpPr>
        <p:sp>
          <p:nvSpPr>
            <p:cNvPr id="1044" name="Google Shape;1572;p48">
              <a:extLst>
                <a:ext uri="{FF2B5EF4-FFF2-40B4-BE49-F238E27FC236}">
                  <a16:creationId xmlns:a16="http://schemas.microsoft.com/office/drawing/2014/main" id="{2AB88EAF-9003-EC7D-7D6D-B1B28FDF0125}"/>
                </a:ext>
              </a:extLst>
            </p:cNvPr>
            <p:cNvSpPr/>
            <p:nvPr/>
          </p:nvSpPr>
          <p:spPr>
            <a:xfrm>
              <a:off x="9023713" y="4361203"/>
              <a:ext cx="1179118" cy="625514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573;p48">
              <a:extLst>
                <a:ext uri="{FF2B5EF4-FFF2-40B4-BE49-F238E27FC236}">
                  <a16:creationId xmlns:a16="http://schemas.microsoft.com/office/drawing/2014/main" id="{6F356B55-7DEF-EB9C-F81B-DD2695D7389A}"/>
                </a:ext>
              </a:extLst>
            </p:cNvPr>
            <p:cNvSpPr/>
            <p:nvPr/>
          </p:nvSpPr>
          <p:spPr>
            <a:xfrm>
              <a:off x="9011608" y="4345935"/>
              <a:ext cx="436071" cy="388552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574;p48">
              <a:extLst>
                <a:ext uri="{FF2B5EF4-FFF2-40B4-BE49-F238E27FC236}">
                  <a16:creationId xmlns:a16="http://schemas.microsoft.com/office/drawing/2014/main" id="{773B162E-EA9B-02DD-71A4-79E7005671D0}"/>
                </a:ext>
              </a:extLst>
            </p:cNvPr>
            <p:cNvSpPr/>
            <p:nvPr/>
          </p:nvSpPr>
          <p:spPr>
            <a:xfrm>
              <a:off x="9022900" y="4345935"/>
              <a:ext cx="415925" cy="368407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575;p48">
              <a:extLst>
                <a:ext uri="{FF2B5EF4-FFF2-40B4-BE49-F238E27FC236}">
                  <a16:creationId xmlns:a16="http://schemas.microsoft.com/office/drawing/2014/main" id="{384A564D-7451-5678-6A7C-369B73CADC73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576;p48">
              <a:extLst>
                <a:ext uri="{FF2B5EF4-FFF2-40B4-BE49-F238E27FC236}">
                  <a16:creationId xmlns:a16="http://schemas.microsoft.com/office/drawing/2014/main" id="{EB810F30-483A-180E-4A98-E2778D6D67B8}"/>
                </a:ext>
              </a:extLst>
            </p:cNvPr>
            <p:cNvSpPr/>
            <p:nvPr/>
          </p:nvSpPr>
          <p:spPr>
            <a:xfrm>
              <a:off x="9158320" y="4542063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577;p48">
              <a:extLst>
                <a:ext uri="{FF2B5EF4-FFF2-40B4-BE49-F238E27FC236}">
                  <a16:creationId xmlns:a16="http://schemas.microsoft.com/office/drawing/2014/main" id="{BAC00095-3E39-DE93-1A96-556AAAF726ED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578;p48">
              <a:extLst>
                <a:ext uri="{FF2B5EF4-FFF2-40B4-BE49-F238E27FC236}">
                  <a16:creationId xmlns:a16="http://schemas.microsoft.com/office/drawing/2014/main" id="{DF7E26BB-FCCC-74AF-9A6D-97C3D4350F20}"/>
                </a:ext>
              </a:extLst>
            </p:cNvPr>
            <p:cNvSpPr/>
            <p:nvPr/>
          </p:nvSpPr>
          <p:spPr>
            <a:xfrm>
              <a:off x="9194546" y="4510173"/>
              <a:ext cx="58089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579;p48">
              <a:extLst>
                <a:ext uri="{FF2B5EF4-FFF2-40B4-BE49-F238E27FC236}">
                  <a16:creationId xmlns:a16="http://schemas.microsoft.com/office/drawing/2014/main" id="{A268647D-01ED-0287-8671-02F05B0D746B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580;p48">
              <a:extLst>
                <a:ext uri="{FF2B5EF4-FFF2-40B4-BE49-F238E27FC236}">
                  <a16:creationId xmlns:a16="http://schemas.microsoft.com/office/drawing/2014/main" id="{E92D2724-BADA-D22E-241B-C421675FC3EF}"/>
                </a:ext>
              </a:extLst>
            </p:cNvPr>
            <p:cNvSpPr/>
            <p:nvPr/>
          </p:nvSpPr>
          <p:spPr>
            <a:xfrm>
              <a:off x="9230863" y="4478735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581;p48">
              <a:extLst>
                <a:ext uri="{FF2B5EF4-FFF2-40B4-BE49-F238E27FC236}">
                  <a16:creationId xmlns:a16="http://schemas.microsoft.com/office/drawing/2014/main" id="{B9229FAE-6F5F-5A70-07D0-39420ECA9C95}"/>
                </a:ext>
              </a:extLst>
            </p:cNvPr>
            <p:cNvSpPr/>
            <p:nvPr/>
          </p:nvSpPr>
          <p:spPr>
            <a:xfrm>
              <a:off x="9248569" y="4462564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582;p48">
              <a:extLst>
                <a:ext uri="{FF2B5EF4-FFF2-40B4-BE49-F238E27FC236}">
                  <a16:creationId xmlns:a16="http://schemas.microsoft.com/office/drawing/2014/main" id="{3E1216A9-70C3-A3EC-F0A0-57FBCD11EAE3}"/>
                </a:ext>
              </a:extLst>
            </p:cNvPr>
            <p:cNvSpPr/>
            <p:nvPr/>
          </p:nvSpPr>
          <p:spPr>
            <a:xfrm>
              <a:off x="9600715" y="4618310"/>
              <a:ext cx="436162" cy="389365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583;p48">
              <a:extLst>
                <a:ext uri="{FF2B5EF4-FFF2-40B4-BE49-F238E27FC236}">
                  <a16:creationId xmlns:a16="http://schemas.microsoft.com/office/drawing/2014/main" id="{5B0F3753-1A63-AA0F-9D92-D69EF42B53CF}"/>
                </a:ext>
              </a:extLst>
            </p:cNvPr>
            <p:cNvSpPr/>
            <p:nvPr/>
          </p:nvSpPr>
          <p:spPr>
            <a:xfrm>
              <a:off x="9612820" y="4618310"/>
              <a:ext cx="415112" cy="368407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584;p48">
              <a:extLst>
                <a:ext uri="{FF2B5EF4-FFF2-40B4-BE49-F238E27FC236}">
                  <a16:creationId xmlns:a16="http://schemas.microsoft.com/office/drawing/2014/main" id="{26A5804C-9CE5-EB8B-B9CC-EA6CD53592CC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585;p48">
              <a:extLst>
                <a:ext uri="{FF2B5EF4-FFF2-40B4-BE49-F238E27FC236}">
                  <a16:creationId xmlns:a16="http://schemas.microsoft.com/office/drawing/2014/main" id="{5E597E8C-66E8-AF4E-5931-EFE355B7288E}"/>
                </a:ext>
              </a:extLst>
            </p:cNvPr>
            <p:cNvSpPr/>
            <p:nvPr/>
          </p:nvSpPr>
          <p:spPr>
            <a:xfrm>
              <a:off x="9747427" y="4814800"/>
              <a:ext cx="58902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586;p48">
              <a:extLst>
                <a:ext uri="{FF2B5EF4-FFF2-40B4-BE49-F238E27FC236}">
                  <a16:creationId xmlns:a16="http://schemas.microsoft.com/office/drawing/2014/main" id="{0A6AE851-2467-CB27-F8E9-67FA55D63CF6}"/>
                </a:ext>
              </a:extLst>
            </p:cNvPr>
            <p:cNvSpPr/>
            <p:nvPr/>
          </p:nvSpPr>
          <p:spPr>
            <a:xfrm>
              <a:off x="9765947" y="4798629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587;p48">
              <a:extLst>
                <a:ext uri="{FF2B5EF4-FFF2-40B4-BE49-F238E27FC236}">
                  <a16:creationId xmlns:a16="http://schemas.microsoft.com/office/drawing/2014/main" id="{ED740105-0975-C433-383B-1B3C70D90A62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588;p48">
              <a:extLst>
                <a:ext uri="{FF2B5EF4-FFF2-40B4-BE49-F238E27FC236}">
                  <a16:creationId xmlns:a16="http://schemas.microsoft.com/office/drawing/2014/main" id="{DBD28054-42CA-AB0E-744A-CE7A41187222}"/>
                </a:ext>
              </a:extLst>
            </p:cNvPr>
            <p:cNvSpPr/>
            <p:nvPr/>
          </p:nvSpPr>
          <p:spPr>
            <a:xfrm>
              <a:off x="9802263" y="4766919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589;p48">
              <a:extLst>
                <a:ext uri="{FF2B5EF4-FFF2-40B4-BE49-F238E27FC236}">
                  <a16:creationId xmlns:a16="http://schemas.microsoft.com/office/drawing/2014/main" id="{73A2B462-D8A7-9A3D-93E0-57A6E6B535BF}"/>
                </a:ext>
              </a:extLst>
            </p:cNvPr>
            <p:cNvSpPr/>
            <p:nvPr/>
          </p:nvSpPr>
          <p:spPr>
            <a:xfrm>
              <a:off x="9819970" y="4751110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590;p48">
              <a:extLst>
                <a:ext uri="{FF2B5EF4-FFF2-40B4-BE49-F238E27FC236}">
                  <a16:creationId xmlns:a16="http://schemas.microsoft.com/office/drawing/2014/main" id="{21145B6C-7B0E-B470-099C-3279F80415F1}"/>
                </a:ext>
              </a:extLst>
            </p:cNvPr>
            <p:cNvSpPr/>
            <p:nvPr/>
          </p:nvSpPr>
          <p:spPr>
            <a:xfrm>
              <a:off x="9838490" y="4735029"/>
              <a:ext cx="58089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591;p48">
              <a:extLst>
                <a:ext uri="{FF2B5EF4-FFF2-40B4-BE49-F238E27FC236}">
                  <a16:creationId xmlns:a16="http://schemas.microsoft.com/office/drawing/2014/main" id="{F54C0AD4-B213-3ADF-5359-D3D1C6D119F5}"/>
                </a:ext>
              </a:extLst>
            </p:cNvPr>
            <p:cNvSpPr/>
            <p:nvPr/>
          </p:nvSpPr>
          <p:spPr>
            <a:xfrm>
              <a:off x="9203399" y="2886403"/>
              <a:ext cx="463535" cy="1628830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592;p48">
              <a:extLst>
                <a:ext uri="{FF2B5EF4-FFF2-40B4-BE49-F238E27FC236}">
                  <a16:creationId xmlns:a16="http://schemas.microsoft.com/office/drawing/2014/main" id="{E5616034-3EE2-894B-0677-8439AC9EF50E}"/>
                </a:ext>
              </a:extLst>
            </p:cNvPr>
            <p:cNvSpPr/>
            <p:nvPr/>
          </p:nvSpPr>
          <p:spPr>
            <a:xfrm>
              <a:off x="9326714" y="2916215"/>
              <a:ext cx="735910" cy="187708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593;p48">
              <a:extLst>
                <a:ext uri="{FF2B5EF4-FFF2-40B4-BE49-F238E27FC236}">
                  <a16:creationId xmlns:a16="http://schemas.microsoft.com/office/drawing/2014/main" id="{AB374B9E-5583-9216-C0B2-80E0E219B9F7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594;p48">
              <a:extLst>
                <a:ext uri="{FF2B5EF4-FFF2-40B4-BE49-F238E27FC236}">
                  <a16:creationId xmlns:a16="http://schemas.microsoft.com/office/drawing/2014/main" id="{A6A9E517-1E8C-2CAC-F213-313215927FD6}"/>
                </a:ext>
              </a:extLst>
            </p:cNvPr>
            <p:cNvSpPr/>
            <p:nvPr/>
          </p:nvSpPr>
          <p:spPr>
            <a:xfrm>
              <a:off x="9232399" y="1881461"/>
              <a:ext cx="754520" cy="1495850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595;p48">
              <a:extLst>
                <a:ext uri="{FF2B5EF4-FFF2-40B4-BE49-F238E27FC236}">
                  <a16:creationId xmlns:a16="http://schemas.microsoft.com/office/drawing/2014/main" id="{96742684-F5B1-3B4C-D137-ABFA0C701E56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596;p48">
              <a:extLst>
                <a:ext uri="{FF2B5EF4-FFF2-40B4-BE49-F238E27FC236}">
                  <a16:creationId xmlns:a16="http://schemas.microsoft.com/office/drawing/2014/main" id="{4EBC000A-5A66-55DA-0965-5BD27C9E94D7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597;p48">
              <a:extLst>
                <a:ext uri="{FF2B5EF4-FFF2-40B4-BE49-F238E27FC236}">
                  <a16:creationId xmlns:a16="http://schemas.microsoft.com/office/drawing/2014/main" id="{7051326D-9878-DC6A-5134-A15214C3DE89}"/>
                </a:ext>
              </a:extLst>
            </p:cNvPr>
            <p:cNvSpPr/>
            <p:nvPr/>
          </p:nvSpPr>
          <p:spPr>
            <a:xfrm>
              <a:off x="9716802" y="2065935"/>
              <a:ext cx="399845" cy="762560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598;p48">
              <a:extLst>
                <a:ext uri="{FF2B5EF4-FFF2-40B4-BE49-F238E27FC236}">
                  <a16:creationId xmlns:a16="http://schemas.microsoft.com/office/drawing/2014/main" id="{0B61C6AA-1138-DF98-A325-AA46D86C3175}"/>
                </a:ext>
              </a:extLst>
            </p:cNvPr>
            <p:cNvSpPr/>
            <p:nvPr/>
          </p:nvSpPr>
          <p:spPr>
            <a:xfrm>
              <a:off x="9886008" y="2310214"/>
              <a:ext cx="162160" cy="194321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599;p48">
              <a:extLst>
                <a:ext uri="{FF2B5EF4-FFF2-40B4-BE49-F238E27FC236}">
                  <a16:creationId xmlns:a16="http://schemas.microsoft.com/office/drawing/2014/main" id="{E196BACD-5235-DBA4-7564-22CCAE06A681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600;p48">
              <a:extLst>
                <a:ext uri="{FF2B5EF4-FFF2-40B4-BE49-F238E27FC236}">
                  <a16:creationId xmlns:a16="http://schemas.microsoft.com/office/drawing/2014/main" id="{3AF49DEF-5FBD-7FF4-7F80-23F189C23634}"/>
                </a:ext>
              </a:extLst>
            </p:cNvPr>
            <p:cNvSpPr/>
            <p:nvPr/>
          </p:nvSpPr>
          <p:spPr>
            <a:xfrm>
              <a:off x="9531424" y="2327921"/>
              <a:ext cx="172549" cy="331277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601;p48">
              <a:extLst>
                <a:ext uri="{FF2B5EF4-FFF2-40B4-BE49-F238E27FC236}">
                  <a16:creationId xmlns:a16="http://schemas.microsoft.com/office/drawing/2014/main" id="{FC5E0CA8-DF57-409F-5F29-F084D567A656}"/>
                </a:ext>
              </a:extLst>
            </p:cNvPr>
            <p:cNvSpPr/>
            <p:nvPr/>
          </p:nvSpPr>
          <p:spPr>
            <a:xfrm>
              <a:off x="9494385" y="2313376"/>
              <a:ext cx="209589" cy="345822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602;p48">
              <a:extLst>
                <a:ext uri="{FF2B5EF4-FFF2-40B4-BE49-F238E27FC236}">
                  <a16:creationId xmlns:a16="http://schemas.microsoft.com/office/drawing/2014/main" id="{6189EB1A-67E3-9495-2575-8AC64C5C555F}"/>
                </a:ext>
              </a:extLst>
            </p:cNvPr>
            <p:cNvSpPr/>
            <p:nvPr/>
          </p:nvSpPr>
          <p:spPr>
            <a:xfrm>
              <a:off x="9509652" y="2310214"/>
              <a:ext cx="194321" cy="178964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603;p48">
              <a:extLst>
                <a:ext uri="{FF2B5EF4-FFF2-40B4-BE49-F238E27FC236}">
                  <a16:creationId xmlns:a16="http://schemas.microsoft.com/office/drawing/2014/main" id="{F128A4E3-21AB-8FD1-D3D1-6A8ED48F882E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604;p48">
              <a:extLst>
                <a:ext uri="{FF2B5EF4-FFF2-40B4-BE49-F238E27FC236}">
                  <a16:creationId xmlns:a16="http://schemas.microsoft.com/office/drawing/2014/main" id="{89542804-9940-D447-A082-C665CBB60236}"/>
                </a:ext>
              </a:extLst>
            </p:cNvPr>
            <p:cNvSpPr/>
            <p:nvPr/>
          </p:nvSpPr>
          <p:spPr>
            <a:xfrm>
              <a:off x="9556448" y="2979091"/>
              <a:ext cx="195857" cy="303904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605;p48">
              <a:extLst>
                <a:ext uri="{FF2B5EF4-FFF2-40B4-BE49-F238E27FC236}">
                  <a16:creationId xmlns:a16="http://schemas.microsoft.com/office/drawing/2014/main" id="{80C74C5C-F50E-DB33-BF58-E494D5FDD5C7}"/>
                </a:ext>
              </a:extLst>
            </p:cNvPr>
            <p:cNvSpPr/>
            <p:nvPr/>
          </p:nvSpPr>
          <p:spPr>
            <a:xfrm>
              <a:off x="9556448" y="2963011"/>
              <a:ext cx="242653" cy="338504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606;p48">
              <a:extLst>
                <a:ext uri="{FF2B5EF4-FFF2-40B4-BE49-F238E27FC236}">
                  <a16:creationId xmlns:a16="http://schemas.microsoft.com/office/drawing/2014/main" id="{309B671D-1663-6908-4FAC-ED7BB3D4E2DD}"/>
                </a:ext>
              </a:extLst>
            </p:cNvPr>
            <p:cNvSpPr/>
            <p:nvPr/>
          </p:nvSpPr>
          <p:spPr>
            <a:xfrm>
              <a:off x="9556448" y="2972677"/>
              <a:ext cx="231361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607;p48">
              <a:extLst>
                <a:ext uri="{FF2B5EF4-FFF2-40B4-BE49-F238E27FC236}">
                  <a16:creationId xmlns:a16="http://schemas.microsoft.com/office/drawing/2014/main" id="{DD369220-8440-8701-B57C-C20A82B4B3E8}"/>
                </a:ext>
              </a:extLst>
            </p:cNvPr>
            <p:cNvSpPr/>
            <p:nvPr/>
          </p:nvSpPr>
          <p:spPr>
            <a:xfrm>
              <a:off x="9666844" y="302579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608;p48">
              <a:extLst>
                <a:ext uri="{FF2B5EF4-FFF2-40B4-BE49-F238E27FC236}">
                  <a16:creationId xmlns:a16="http://schemas.microsoft.com/office/drawing/2014/main" id="{5565CE51-C95F-1478-965B-64F6E66CB1DC}"/>
                </a:ext>
              </a:extLst>
            </p:cNvPr>
            <p:cNvSpPr/>
            <p:nvPr/>
          </p:nvSpPr>
          <p:spPr>
            <a:xfrm>
              <a:off x="9428256" y="2373814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609;p48">
              <a:extLst>
                <a:ext uri="{FF2B5EF4-FFF2-40B4-BE49-F238E27FC236}">
                  <a16:creationId xmlns:a16="http://schemas.microsoft.com/office/drawing/2014/main" id="{12C27C84-22E5-585E-ECCB-E44A944A99EA}"/>
                </a:ext>
              </a:extLst>
            </p:cNvPr>
            <p:cNvSpPr/>
            <p:nvPr/>
          </p:nvSpPr>
          <p:spPr>
            <a:xfrm>
              <a:off x="9429882" y="2567232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610;p48">
              <a:extLst>
                <a:ext uri="{FF2B5EF4-FFF2-40B4-BE49-F238E27FC236}">
                  <a16:creationId xmlns:a16="http://schemas.microsoft.com/office/drawing/2014/main" id="{1A85296F-6A54-AC3B-D9EE-B57FAB033C31}"/>
                </a:ext>
              </a:extLst>
            </p:cNvPr>
            <p:cNvSpPr/>
            <p:nvPr/>
          </p:nvSpPr>
          <p:spPr>
            <a:xfrm>
              <a:off x="9431508" y="2760649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611;p48">
              <a:extLst>
                <a:ext uri="{FF2B5EF4-FFF2-40B4-BE49-F238E27FC236}">
                  <a16:creationId xmlns:a16="http://schemas.microsoft.com/office/drawing/2014/main" id="{7D81C813-8DAA-B1A5-FA3E-6C25E6776205}"/>
                </a:ext>
              </a:extLst>
            </p:cNvPr>
            <p:cNvSpPr/>
            <p:nvPr/>
          </p:nvSpPr>
          <p:spPr>
            <a:xfrm>
              <a:off x="9433134" y="295406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612;p48">
              <a:extLst>
                <a:ext uri="{FF2B5EF4-FFF2-40B4-BE49-F238E27FC236}">
                  <a16:creationId xmlns:a16="http://schemas.microsoft.com/office/drawing/2014/main" id="{CC41A53D-4C9F-A859-771B-B5A784EA81EE}"/>
                </a:ext>
              </a:extLst>
            </p:cNvPr>
            <p:cNvSpPr/>
            <p:nvPr/>
          </p:nvSpPr>
          <p:spPr>
            <a:xfrm>
              <a:off x="9265463" y="2210208"/>
              <a:ext cx="134697" cy="331367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613;p48">
              <a:extLst>
                <a:ext uri="{FF2B5EF4-FFF2-40B4-BE49-F238E27FC236}">
                  <a16:creationId xmlns:a16="http://schemas.microsoft.com/office/drawing/2014/main" id="{B65448A3-4EAC-E629-9490-2080655C8147}"/>
                </a:ext>
              </a:extLst>
            </p:cNvPr>
            <p:cNvSpPr/>
            <p:nvPr/>
          </p:nvSpPr>
          <p:spPr>
            <a:xfrm>
              <a:off x="9237277" y="2195754"/>
              <a:ext cx="162883" cy="345822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614;p48">
              <a:extLst>
                <a:ext uri="{FF2B5EF4-FFF2-40B4-BE49-F238E27FC236}">
                  <a16:creationId xmlns:a16="http://schemas.microsoft.com/office/drawing/2014/main" id="{F646F3F3-21D0-ABD9-8812-9250D11D0E59}"/>
                </a:ext>
              </a:extLst>
            </p:cNvPr>
            <p:cNvSpPr/>
            <p:nvPr/>
          </p:nvSpPr>
          <p:spPr>
            <a:xfrm>
              <a:off x="9250196" y="2165941"/>
              <a:ext cx="150777" cy="179777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615;p48">
              <a:extLst>
                <a:ext uri="{FF2B5EF4-FFF2-40B4-BE49-F238E27FC236}">
                  <a16:creationId xmlns:a16="http://schemas.microsoft.com/office/drawing/2014/main" id="{54C1C487-2487-21ED-D712-827A14F9A835}"/>
                </a:ext>
              </a:extLst>
            </p:cNvPr>
            <p:cNvSpPr/>
            <p:nvPr/>
          </p:nvSpPr>
          <p:spPr>
            <a:xfrm>
              <a:off x="9242065" y="2850989"/>
              <a:ext cx="86365" cy="332090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616;p48">
              <a:extLst>
                <a:ext uri="{FF2B5EF4-FFF2-40B4-BE49-F238E27FC236}">
                  <a16:creationId xmlns:a16="http://schemas.microsoft.com/office/drawing/2014/main" id="{76E43E66-37A0-4317-BB35-456FBB37BB3E}"/>
                </a:ext>
              </a:extLst>
            </p:cNvPr>
            <p:cNvSpPr/>
            <p:nvPr/>
          </p:nvSpPr>
          <p:spPr>
            <a:xfrm>
              <a:off x="9224358" y="2837258"/>
              <a:ext cx="104072" cy="345822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617;p48">
              <a:extLst>
                <a:ext uri="{FF2B5EF4-FFF2-40B4-BE49-F238E27FC236}">
                  <a16:creationId xmlns:a16="http://schemas.microsoft.com/office/drawing/2014/main" id="{9FC53C00-0217-6A70-6B81-B89A7650EB80}"/>
                </a:ext>
              </a:extLst>
            </p:cNvPr>
            <p:cNvSpPr/>
            <p:nvPr/>
          </p:nvSpPr>
          <p:spPr>
            <a:xfrm>
              <a:off x="9232399" y="2807446"/>
              <a:ext cx="96844" cy="179777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618;p48">
              <a:extLst>
                <a:ext uri="{FF2B5EF4-FFF2-40B4-BE49-F238E27FC236}">
                  <a16:creationId xmlns:a16="http://schemas.microsoft.com/office/drawing/2014/main" id="{522F37DD-C495-3BBD-C004-0F005045983F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619;p48">
              <a:extLst>
                <a:ext uri="{FF2B5EF4-FFF2-40B4-BE49-F238E27FC236}">
                  <a16:creationId xmlns:a16="http://schemas.microsoft.com/office/drawing/2014/main" id="{C8FF6C88-558E-6D0B-0BDD-2DF58021559C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620;p48">
              <a:extLst>
                <a:ext uri="{FF2B5EF4-FFF2-40B4-BE49-F238E27FC236}">
                  <a16:creationId xmlns:a16="http://schemas.microsoft.com/office/drawing/2014/main" id="{4B2C7D05-761F-91AC-C878-C7D7FAA6024D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621;p48">
              <a:extLst>
                <a:ext uri="{FF2B5EF4-FFF2-40B4-BE49-F238E27FC236}">
                  <a16:creationId xmlns:a16="http://schemas.microsoft.com/office/drawing/2014/main" id="{80269AE1-DBB3-F415-98FA-45D163D6D382}"/>
                </a:ext>
              </a:extLst>
            </p:cNvPr>
            <p:cNvSpPr/>
            <p:nvPr/>
          </p:nvSpPr>
          <p:spPr>
            <a:xfrm>
              <a:off x="9296901" y="1896728"/>
              <a:ext cx="234613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622;p48">
              <a:extLst>
                <a:ext uri="{FF2B5EF4-FFF2-40B4-BE49-F238E27FC236}">
                  <a16:creationId xmlns:a16="http://schemas.microsoft.com/office/drawing/2014/main" id="{76C1E185-B323-1F15-6E6C-F62AD7E08C18}"/>
                </a:ext>
              </a:extLst>
            </p:cNvPr>
            <p:cNvSpPr/>
            <p:nvPr/>
          </p:nvSpPr>
          <p:spPr>
            <a:xfrm>
              <a:off x="9303316" y="1904769"/>
              <a:ext cx="215280" cy="105698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623;p48">
              <a:extLst>
                <a:ext uri="{FF2B5EF4-FFF2-40B4-BE49-F238E27FC236}">
                  <a16:creationId xmlns:a16="http://schemas.microsoft.com/office/drawing/2014/main" id="{E5EC2833-5AD4-D2B0-7C6D-DD149512119D}"/>
                </a:ext>
              </a:extLst>
            </p:cNvPr>
            <p:cNvSpPr/>
            <p:nvPr/>
          </p:nvSpPr>
          <p:spPr>
            <a:xfrm>
              <a:off x="9644259" y="2014441"/>
              <a:ext cx="239491" cy="144273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624;p48">
              <a:extLst>
                <a:ext uri="{FF2B5EF4-FFF2-40B4-BE49-F238E27FC236}">
                  <a16:creationId xmlns:a16="http://schemas.microsoft.com/office/drawing/2014/main" id="{D4D887D7-6351-930E-AB4E-2ACD4DE7C57F}"/>
                </a:ext>
              </a:extLst>
            </p:cNvPr>
            <p:cNvSpPr/>
            <p:nvPr/>
          </p:nvSpPr>
          <p:spPr>
            <a:xfrm>
              <a:off x="9659616" y="2020042"/>
              <a:ext cx="209589" cy="133071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625;p48">
              <a:extLst>
                <a:ext uri="{FF2B5EF4-FFF2-40B4-BE49-F238E27FC236}">
                  <a16:creationId xmlns:a16="http://schemas.microsoft.com/office/drawing/2014/main" id="{C69705CE-4AE9-5DE6-2965-BB61016D3EB8}"/>
                </a:ext>
              </a:extLst>
            </p:cNvPr>
            <p:cNvSpPr/>
            <p:nvPr/>
          </p:nvSpPr>
          <p:spPr>
            <a:xfrm>
              <a:off x="9367005" y="1908021"/>
              <a:ext cx="361992" cy="403007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626;p48">
              <a:extLst>
                <a:ext uri="{FF2B5EF4-FFF2-40B4-BE49-F238E27FC236}">
                  <a16:creationId xmlns:a16="http://schemas.microsoft.com/office/drawing/2014/main" id="{8FB1F61A-EB66-EA6C-CE18-54F72EF67751}"/>
                </a:ext>
              </a:extLst>
            </p:cNvPr>
            <p:cNvSpPr/>
            <p:nvPr/>
          </p:nvSpPr>
          <p:spPr>
            <a:xfrm>
              <a:off x="9398444" y="1906395"/>
              <a:ext cx="305530" cy="367593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627;p48">
              <a:extLst>
                <a:ext uri="{FF2B5EF4-FFF2-40B4-BE49-F238E27FC236}">
                  <a16:creationId xmlns:a16="http://schemas.microsoft.com/office/drawing/2014/main" id="{E5747348-0295-FD8B-9F7D-70C9007F850B}"/>
                </a:ext>
              </a:extLst>
            </p:cNvPr>
            <p:cNvSpPr/>
            <p:nvPr/>
          </p:nvSpPr>
          <p:spPr>
            <a:xfrm>
              <a:off x="9451654" y="1796812"/>
              <a:ext cx="241027" cy="303091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628;p48">
              <a:extLst>
                <a:ext uri="{FF2B5EF4-FFF2-40B4-BE49-F238E27FC236}">
                  <a16:creationId xmlns:a16="http://schemas.microsoft.com/office/drawing/2014/main" id="{388B28C6-2DC7-31E0-5739-705E8A79583B}"/>
                </a:ext>
              </a:extLst>
            </p:cNvPr>
            <p:cNvSpPr/>
            <p:nvPr/>
          </p:nvSpPr>
          <p:spPr>
            <a:xfrm>
              <a:off x="9302593" y="1492186"/>
              <a:ext cx="372381" cy="544027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629;p48">
              <a:extLst>
                <a:ext uri="{FF2B5EF4-FFF2-40B4-BE49-F238E27FC236}">
                  <a16:creationId xmlns:a16="http://schemas.microsoft.com/office/drawing/2014/main" id="{ACFBE038-9071-0F80-1E64-65FDE6A86358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630;p48">
              <a:extLst>
                <a:ext uri="{FF2B5EF4-FFF2-40B4-BE49-F238E27FC236}">
                  <a16:creationId xmlns:a16="http://schemas.microsoft.com/office/drawing/2014/main" id="{B87834B8-43A9-7802-4F2D-126D6EDC3E5B}"/>
                </a:ext>
              </a:extLst>
            </p:cNvPr>
            <p:cNvSpPr/>
            <p:nvPr/>
          </p:nvSpPr>
          <p:spPr>
            <a:xfrm>
              <a:off x="9506490" y="1534917"/>
              <a:ext cx="278880" cy="333716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631;p48">
              <a:extLst>
                <a:ext uri="{FF2B5EF4-FFF2-40B4-BE49-F238E27FC236}">
                  <a16:creationId xmlns:a16="http://schemas.microsoft.com/office/drawing/2014/main" id="{08444D7F-C899-3EAA-F102-D394920283A0}"/>
                </a:ext>
              </a:extLst>
            </p:cNvPr>
            <p:cNvSpPr/>
            <p:nvPr/>
          </p:nvSpPr>
          <p:spPr>
            <a:xfrm>
              <a:off x="9603154" y="1719391"/>
              <a:ext cx="88714" cy="137949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632;p48">
              <a:extLst>
                <a:ext uri="{FF2B5EF4-FFF2-40B4-BE49-F238E27FC236}">
                  <a16:creationId xmlns:a16="http://schemas.microsoft.com/office/drawing/2014/main" id="{911D0C9E-5A37-E14C-C4AF-2E423377A03F}"/>
                </a:ext>
              </a:extLst>
            </p:cNvPr>
            <p:cNvSpPr/>
            <p:nvPr/>
          </p:nvSpPr>
          <p:spPr>
            <a:xfrm>
              <a:off x="9433947" y="2099813"/>
              <a:ext cx="120965" cy="174176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633;p48">
              <a:extLst>
                <a:ext uri="{FF2B5EF4-FFF2-40B4-BE49-F238E27FC236}">
                  <a16:creationId xmlns:a16="http://schemas.microsoft.com/office/drawing/2014/main" id="{AD4C94CE-12E6-DD27-6D89-EC09D58A38C1}"/>
                </a:ext>
              </a:extLst>
            </p:cNvPr>
            <p:cNvSpPr/>
            <p:nvPr/>
          </p:nvSpPr>
          <p:spPr>
            <a:xfrm>
              <a:off x="9445240" y="2099813"/>
              <a:ext cx="76608" cy="174176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634;p48">
              <a:extLst>
                <a:ext uri="{FF2B5EF4-FFF2-40B4-BE49-F238E27FC236}">
                  <a16:creationId xmlns:a16="http://schemas.microsoft.com/office/drawing/2014/main" id="{0E2FABCA-E428-7290-4B1C-1C2E80369E09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635;p48">
              <a:extLst>
                <a:ext uri="{FF2B5EF4-FFF2-40B4-BE49-F238E27FC236}">
                  <a16:creationId xmlns:a16="http://schemas.microsoft.com/office/drawing/2014/main" id="{EB1555F3-EBE5-6068-BCE5-D2A7B8598CEF}"/>
                </a:ext>
              </a:extLst>
            </p:cNvPr>
            <p:cNvSpPr/>
            <p:nvPr/>
          </p:nvSpPr>
          <p:spPr>
            <a:xfrm>
              <a:off x="9201773" y="1475202"/>
              <a:ext cx="524785" cy="303181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636;p48">
              <a:extLst>
                <a:ext uri="{FF2B5EF4-FFF2-40B4-BE49-F238E27FC236}">
                  <a16:creationId xmlns:a16="http://schemas.microsoft.com/office/drawing/2014/main" id="{F4781EC1-5A9F-8761-2ED8-C12EEC06C525}"/>
                </a:ext>
              </a:extLst>
            </p:cNvPr>
            <p:cNvSpPr/>
            <p:nvPr/>
          </p:nvSpPr>
          <p:spPr>
            <a:xfrm>
              <a:off x="9317860" y="1506640"/>
              <a:ext cx="479615" cy="223320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637;p48">
              <a:extLst>
                <a:ext uri="{FF2B5EF4-FFF2-40B4-BE49-F238E27FC236}">
                  <a16:creationId xmlns:a16="http://schemas.microsoft.com/office/drawing/2014/main" id="{F3A62AB0-D987-44F1-1F9D-3947E3AB2975}"/>
                </a:ext>
              </a:extLst>
            </p:cNvPr>
            <p:cNvSpPr/>
            <p:nvPr/>
          </p:nvSpPr>
          <p:spPr>
            <a:xfrm>
              <a:off x="9292113" y="1306808"/>
              <a:ext cx="597238" cy="371568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638;p48">
              <a:extLst>
                <a:ext uri="{FF2B5EF4-FFF2-40B4-BE49-F238E27FC236}">
                  <a16:creationId xmlns:a16="http://schemas.microsoft.com/office/drawing/2014/main" id="{89260CC8-4FC8-7D4D-644D-AA689B094AD6}"/>
                </a:ext>
              </a:extLst>
            </p:cNvPr>
            <p:cNvSpPr/>
            <p:nvPr/>
          </p:nvSpPr>
          <p:spPr>
            <a:xfrm>
              <a:off x="9278382" y="1268143"/>
              <a:ext cx="615848" cy="386113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639;p48">
              <a:extLst>
                <a:ext uri="{FF2B5EF4-FFF2-40B4-BE49-F238E27FC236}">
                  <a16:creationId xmlns:a16="http://schemas.microsoft.com/office/drawing/2014/main" id="{FB0BAA80-4CC9-87DB-4F6C-35551853C4C4}"/>
                </a:ext>
              </a:extLst>
            </p:cNvPr>
            <p:cNvSpPr/>
            <p:nvPr/>
          </p:nvSpPr>
          <p:spPr>
            <a:xfrm>
              <a:off x="9638658" y="2850176"/>
              <a:ext cx="470762" cy="629489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640;p48">
              <a:extLst>
                <a:ext uri="{FF2B5EF4-FFF2-40B4-BE49-F238E27FC236}">
                  <a16:creationId xmlns:a16="http://schemas.microsoft.com/office/drawing/2014/main" id="{A760F7C4-C9AA-D5DD-D55B-E6A455A3C390}"/>
                </a:ext>
              </a:extLst>
            </p:cNvPr>
            <p:cNvSpPr/>
            <p:nvPr/>
          </p:nvSpPr>
          <p:spPr>
            <a:xfrm>
              <a:off x="9654738" y="2854151"/>
              <a:ext cx="470762" cy="629579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641;p48">
              <a:extLst>
                <a:ext uri="{FF2B5EF4-FFF2-40B4-BE49-F238E27FC236}">
                  <a16:creationId xmlns:a16="http://schemas.microsoft.com/office/drawing/2014/main" id="{B7E25CF5-3609-DB90-04FE-767B5F0EEC8D}"/>
                </a:ext>
              </a:extLst>
            </p:cNvPr>
            <p:cNvSpPr/>
            <p:nvPr/>
          </p:nvSpPr>
          <p:spPr>
            <a:xfrm>
              <a:off x="9770825" y="3195907"/>
              <a:ext cx="100006" cy="161257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642;p48">
              <a:extLst>
                <a:ext uri="{FF2B5EF4-FFF2-40B4-BE49-F238E27FC236}">
                  <a16:creationId xmlns:a16="http://schemas.microsoft.com/office/drawing/2014/main" id="{A2D86B41-F53D-76AF-9F17-13A37AC5AB31}"/>
                </a:ext>
              </a:extLst>
            </p:cNvPr>
            <p:cNvSpPr/>
            <p:nvPr/>
          </p:nvSpPr>
          <p:spPr>
            <a:xfrm>
              <a:off x="9794946" y="3170883"/>
              <a:ext cx="183029" cy="234613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643;p48">
              <a:extLst>
                <a:ext uri="{FF2B5EF4-FFF2-40B4-BE49-F238E27FC236}">
                  <a16:creationId xmlns:a16="http://schemas.microsoft.com/office/drawing/2014/main" id="{92B6BF38-C2D7-3551-DF3D-507F71D48AEB}"/>
                </a:ext>
              </a:extLst>
            </p:cNvPr>
            <p:cNvSpPr/>
            <p:nvPr/>
          </p:nvSpPr>
          <p:spPr>
            <a:xfrm>
              <a:off x="9848969" y="3078194"/>
              <a:ext cx="136323" cy="174176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644;p48">
              <a:extLst>
                <a:ext uri="{FF2B5EF4-FFF2-40B4-BE49-F238E27FC236}">
                  <a16:creationId xmlns:a16="http://schemas.microsoft.com/office/drawing/2014/main" id="{E48CCBFD-CA2E-78AC-17AE-AEA67A63ABEC}"/>
                </a:ext>
              </a:extLst>
            </p:cNvPr>
            <p:cNvSpPr/>
            <p:nvPr/>
          </p:nvSpPr>
          <p:spPr>
            <a:xfrm>
              <a:off x="9835237" y="2638962"/>
              <a:ext cx="299116" cy="581970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645;p48">
              <a:extLst>
                <a:ext uri="{FF2B5EF4-FFF2-40B4-BE49-F238E27FC236}">
                  <a16:creationId xmlns:a16="http://schemas.microsoft.com/office/drawing/2014/main" id="{364F8157-946E-F450-C4A2-74921C90A02A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4" name="Google Shape;1646;p48">
            <a:extLst>
              <a:ext uri="{FF2B5EF4-FFF2-40B4-BE49-F238E27FC236}">
                <a16:creationId xmlns:a16="http://schemas.microsoft.com/office/drawing/2014/main" id="{5343479A-0B85-2002-600F-8D15EB339B06}"/>
              </a:ext>
            </a:extLst>
          </p:cNvPr>
          <p:cNvGrpSpPr/>
          <p:nvPr/>
        </p:nvGrpSpPr>
        <p:grpSpPr>
          <a:xfrm>
            <a:off x="3168869" y="1062806"/>
            <a:ext cx="602707" cy="1822283"/>
            <a:chOff x="611825" y="2428876"/>
            <a:chExt cx="1275078" cy="4197280"/>
          </a:xfrm>
        </p:grpSpPr>
        <p:sp>
          <p:nvSpPr>
            <p:cNvPr id="1125" name="Google Shape;1647;p48">
              <a:extLst>
                <a:ext uri="{FF2B5EF4-FFF2-40B4-BE49-F238E27FC236}">
                  <a16:creationId xmlns:a16="http://schemas.microsoft.com/office/drawing/2014/main" id="{BE0046AA-F843-2ED3-C93E-59780A86DF05}"/>
                </a:ext>
              </a:extLst>
            </p:cNvPr>
            <p:cNvSpPr/>
            <p:nvPr/>
          </p:nvSpPr>
          <p:spPr>
            <a:xfrm>
              <a:off x="1119180" y="4856419"/>
              <a:ext cx="233690" cy="1769737"/>
            </a:xfrm>
            <a:custGeom>
              <a:avLst/>
              <a:gdLst/>
              <a:ahLst/>
              <a:cxnLst/>
              <a:rect l="l" t="t" r="r" b="b"/>
              <a:pathLst>
                <a:path w="1331" h="24124" extrusionOk="0">
                  <a:moveTo>
                    <a:pt x="1" y="23704"/>
                  </a:moveTo>
                  <a:lnTo>
                    <a:pt x="1" y="23704"/>
                  </a:lnTo>
                  <a:lnTo>
                    <a:pt x="1" y="1"/>
                  </a:lnTo>
                  <a:lnTo>
                    <a:pt x="1330" y="1"/>
                  </a:lnTo>
                  <a:lnTo>
                    <a:pt x="1330" y="23704"/>
                  </a:lnTo>
                  <a:lnTo>
                    <a:pt x="1330" y="23704"/>
                  </a:lnTo>
                  <a:cubicBezTo>
                    <a:pt x="1330" y="23802"/>
                    <a:pt x="1268" y="23891"/>
                    <a:pt x="1134" y="23972"/>
                  </a:cubicBezTo>
                  <a:cubicBezTo>
                    <a:pt x="875" y="24123"/>
                    <a:pt x="456" y="24123"/>
                    <a:pt x="197" y="23972"/>
                  </a:cubicBezTo>
                  <a:cubicBezTo>
                    <a:pt x="63" y="23900"/>
                    <a:pt x="1" y="23802"/>
                    <a:pt x="1" y="2370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648;p48">
              <a:extLst>
                <a:ext uri="{FF2B5EF4-FFF2-40B4-BE49-F238E27FC236}">
                  <a16:creationId xmlns:a16="http://schemas.microsoft.com/office/drawing/2014/main" id="{F33BDBD1-A9D4-CCA3-9ADA-28CB3EE8EDC8}"/>
                </a:ext>
              </a:extLst>
            </p:cNvPr>
            <p:cNvSpPr/>
            <p:nvPr/>
          </p:nvSpPr>
          <p:spPr>
            <a:xfrm>
              <a:off x="1116216" y="4757708"/>
              <a:ext cx="241216" cy="180298"/>
            </a:xfrm>
            <a:custGeom>
              <a:avLst/>
              <a:gdLst/>
              <a:ahLst/>
              <a:cxnLst/>
              <a:rect l="l" t="t" r="r" b="b"/>
              <a:pathLst>
                <a:path w="1374" h="1027" extrusionOk="0">
                  <a:moveTo>
                    <a:pt x="0" y="509"/>
                  </a:moveTo>
                  <a:cubicBezTo>
                    <a:pt x="116" y="1027"/>
                    <a:pt x="1249" y="1018"/>
                    <a:pt x="1374" y="509"/>
                  </a:cubicBezTo>
                  <a:cubicBezTo>
                    <a:pt x="1258" y="1"/>
                    <a:pt x="116" y="1"/>
                    <a:pt x="0" y="50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649;p48">
              <a:extLst>
                <a:ext uri="{FF2B5EF4-FFF2-40B4-BE49-F238E27FC236}">
                  <a16:creationId xmlns:a16="http://schemas.microsoft.com/office/drawing/2014/main" id="{CCD5DEAC-E3FF-10E8-8722-67B0601E082F}"/>
                </a:ext>
              </a:extLst>
            </p:cNvPr>
            <p:cNvSpPr/>
            <p:nvPr/>
          </p:nvSpPr>
          <p:spPr>
            <a:xfrm>
              <a:off x="741741" y="2510337"/>
              <a:ext cx="1145162" cy="2775389"/>
            </a:xfrm>
            <a:custGeom>
              <a:avLst/>
              <a:gdLst/>
              <a:ahLst/>
              <a:cxnLst/>
              <a:rect l="l" t="t" r="r" b="b"/>
              <a:pathLst>
                <a:path w="6523" h="15809" extrusionOk="0">
                  <a:moveTo>
                    <a:pt x="6522" y="0"/>
                  </a:moveTo>
                  <a:lnTo>
                    <a:pt x="6522" y="12053"/>
                  </a:lnTo>
                  <a:lnTo>
                    <a:pt x="1" y="15808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650;p48">
              <a:extLst>
                <a:ext uri="{FF2B5EF4-FFF2-40B4-BE49-F238E27FC236}">
                  <a16:creationId xmlns:a16="http://schemas.microsoft.com/office/drawing/2014/main" id="{32F71E4C-07C3-2B32-5193-6F8C63571461}"/>
                </a:ext>
              </a:extLst>
            </p:cNvPr>
            <p:cNvSpPr/>
            <p:nvPr/>
          </p:nvSpPr>
          <p:spPr>
            <a:xfrm>
              <a:off x="611825" y="3088287"/>
              <a:ext cx="130088" cy="2197453"/>
            </a:xfrm>
            <a:custGeom>
              <a:avLst/>
              <a:gdLst/>
              <a:ahLst/>
              <a:cxnLst/>
              <a:rect l="l" t="t" r="r" b="b"/>
              <a:pathLst>
                <a:path w="741" h="12517" extrusionOk="0">
                  <a:moveTo>
                    <a:pt x="1" y="0"/>
                  </a:moveTo>
                  <a:lnTo>
                    <a:pt x="1" y="12070"/>
                  </a:lnTo>
                  <a:lnTo>
                    <a:pt x="741" y="12516"/>
                  </a:lnTo>
                  <a:lnTo>
                    <a:pt x="741" y="46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651;p48">
              <a:extLst>
                <a:ext uri="{FF2B5EF4-FFF2-40B4-BE49-F238E27FC236}">
                  <a16:creationId xmlns:a16="http://schemas.microsoft.com/office/drawing/2014/main" id="{237F9FEC-16E9-5191-EDDB-E39AEEC0A914}"/>
                </a:ext>
              </a:extLst>
            </p:cNvPr>
            <p:cNvSpPr/>
            <p:nvPr/>
          </p:nvSpPr>
          <p:spPr>
            <a:xfrm>
              <a:off x="611825" y="2428876"/>
              <a:ext cx="1275074" cy="741028"/>
            </a:xfrm>
            <a:custGeom>
              <a:avLst/>
              <a:gdLst/>
              <a:ahLst/>
              <a:cxnLst/>
              <a:rect l="l" t="t" r="r" b="b"/>
              <a:pathLst>
                <a:path w="7263" h="4221" extrusionOk="0">
                  <a:moveTo>
                    <a:pt x="741" y="4220"/>
                  </a:moveTo>
                  <a:lnTo>
                    <a:pt x="7262" y="464"/>
                  </a:lnTo>
                  <a:lnTo>
                    <a:pt x="6406" y="0"/>
                  </a:lnTo>
                  <a:lnTo>
                    <a:pt x="1" y="375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652;p48">
              <a:extLst>
                <a:ext uri="{FF2B5EF4-FFF2-40B4-BE49-F238E27FC236}">
                  <a16:creationId xmlns:a16="http://schemas.microsoft.com/office/drawing/2014/main" id="{719ACBA8-DCB5-3B16-FA0A-666EFD704348}"/>
                </a:ext>
              </a:extLst>
            </p:cNvPr>
            <p:cNvSpPr/>
            <p:nvPr/>
          </p:nvSpPr>
          <p:spPr>
            <a:xfrm>
              <a:off x="841988" y="2754719"/>
              <a:ext cx="944675" cy="1937453"/>
            </a:xfrm>
            <a:custGeom>
              <a:avLst/>
              <a:gdLst/>
              <a:ahLst/>
              <a:cxnLst/>
              <a:rect l="l" t="t" r="r" b="b"/>
              <a:pathLst>
                <a:path w="5381" h="11036" extrusionOk="0">
                  <a:moveTo>
                    <a:pt x="5380" y="0"/>
                  </a:moveTo>
                  <a:lnTo>
                    <a:pt x="5380" y="7949"/>
                  </a:lnTo>
                  <a:lnTo>
                    <a:pt x="1" y="11035"/>
                  </a:lnTo>
                  <a:lnTo>
                    <a:pt x="1" y="308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653;p48">
              <a:extLst>
                <a:ext uri="{FF2B5EF4-FFF2-40B4-BE49-F238E27FC236}">
                  <a16:creationId xmlns:a16="http://schemas.microsoft.com/office/drawing/2014/main" id="{39896E73-CEC4-B43B-F3D9-ABCD22034DDB}"/>
                </a:ext>
              </a:extLst>
            </p:cNvPr>
            <p:cNvSpPr/>
            <p:nvPr/>
          </p:nvSpPr>
          <p:spPr>
            <a:xfrm>
              <a:off x="1094271" y="3039657"/>
              <a:ext cx="526321" cy="1343893"/>
            </a:xfrm>
            <a:custGeom>
              <a:avLst/>
              <a:gdLst/>
              <a:ahLst/>
              <a:cxnLst/>
              <a:rect l="l" t="t" r="r" b="b"/>
              <a:pathLst>
                <a:path w="2998" h="7655" extrusionOk="0">
                  <a:moveTo>
                    <a:pt x="1499" y="3034"/>
                  </a:moveTo>
                  <a:lnTo>
                    <a:pt x="839" y="3417"/>
                  </a:lnTo>
                  <a:lnTo>
                    <a:pt x="839" y="1740"/>
                  </a:lnTo>
                  <a:lnTo>
                    <a:pt x="1499" y="1366"/>
                  </a:lnTo>
                  <a:cubicBezTo>
                    <a:pt x="1900" y="1134"/>
                    <a:pt x="2230" y="1321"/>
                    <a:pt x="2230" y="1776"/>
                  </a:cubicBezTo>
                  <a:cubicBezTo>
                    <a:pt x="2230" y="2240"/>
                    <a:pt x="1900" y="2811"/>
                    <a:pt x="1499" y="3034"/>
                  </a:cubicBezTo>
                  <a:close/>
                  <a:moveTo>
                    <a:pt x="1499" y="482"/>
                  </a:moveTo>
                  <a:lnTo>
                    <a:pt x="839" y="857"/>
                  </a:lnTo>
                  <a:lnTo>
                    <a:pt x="0" y="1348"/>
                  </a:lnTo>
                  <a:lnTo>
                    <a:pt x="0" y="1348"/>
                  </a:lnTo>
                  <a:lnTo>
                    <a:pt x="0" y="4791"/>
                  </a:lnTo>
                  <a:lnTo>
                    <a:pt x="0" y="7655"/>
                  </a:lnTo>
                  <a:lnTo>
                    <a:pt x="839" y="7164"/>
                  </a:lnTo>
                  <a:lnTo>
                    <a:pt x="839" y="4301"/>
                  </a:lnTo>
                  <a:lnTo>
                    <a:pt x="1499" y="3917"/>
                  </a:lnTo>
                  <a:cubicBezTo>
                    <a:pt x="1918" y="3685"/>
                    <a:pt x="2293" y="3275"/>
                    <a:pt x="2561" y="2811"/>
                  </a:cubicBezTo>
                  <a:cubicBezTo>
                    <a:pt x="2828" y="2338"/>
                    <a:pt x="2998" y="1812"/>
                    <a:pt x="2998" y="1330"/>
                  </a:cubicBezTo>
                  <a:cubicBezTo>
                    <a:pt x="2998" y="384"/>
                    <a:pt x="2329" y="1"/>
                    <a:pt x="1499" y="4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0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0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0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40"/>
          <p:cNvSpPr txBox="1">
            <a:spLocks noGrp="1"/>
          </p:cNvSpPr>
          <p:nvPr>
            <p:ph type="title"/>
          </p:nvPr>
        </p:nvSpPr>
        <p:spPr>
          <a:xfrm>
            <a:off x="3182243" y="1492512"/>
            <a:ext cx="5207400" cy="19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/>
              <a:t>Deliverables:</a:t>
            </a:r>
            <a:br>
              <a:rPr lang="en-US" sz="1400" b="0" dirty="0"/>
            </a:br>
            <a:r>
              <a:rPr lang="en-US" sz="1400" b="0" dirty="0"/>
              <a:t>Platform Features: User-friendly system with registration, parking search, real-time updates, and notifications.</a:t>
            </a:r>
            <a:br>
              <a:rPr lang="en-US" sz="1400" b="0" dirty="0"/>
            </a:br>
            <a:br>
              <a:rPr lang="en-US" sz="1400" b="0" dirty="0"/>
            </a:br>
            <a:r>
              <a:rPr lang="en-US" sz="1400" b="0" dirty="0"/>
              <a:t>User Roles: Drivers, Parking Facility Owners, and Administrators with distinct functions.</a:t>
            </a:r>
            <a:br>
              <a:rPr lang="en-US" sz="1400" b="0" dirty="0"/>
            </a:br>
            <a:br>
              <a:rPr lang="en-US" sz="1400" b="0" dirty="0"/>
            </a:br>
            <a:endParaRPr lang="en-US" sz="1400" b="0" dirty="0"/>
          </a:p>
        </p:txBody>
      </p:sp>
      <p:grpSp>
        <p:nvGrpSpPr>
          <p:cNvPr id="1079" name="Google Shape;1079;p40"/>
          <p:cNvGrpSpPr/>
          <p:nvPr/>
        </p:nvGrpSpPr>
        <p:grpSpPr>
          <a:xfrm>
            <a:off x="551068" y="437970"/>
            <a:ext cx="2352071" cy="4415676"/>
            <a:chOff x="6516564" y="643429"/>
            <a:chExt cx="2139608" cy="4016807"/>
          </a:xfrm>
        </p:grpSpPr>
        <p:sp>
          <p:nvSpPr>
            <p:cNvPr id="1080" name="Google Shape;1080;p40"/>
            <p:cNvSpPr/>
            <p:nvPr/>
          </p:nvSpPr>
          <p:spPr>
            <a:xfrm>
              <a:off x="6516564" y="3419125"/>
              <a:ext cx="2139608" cy="1241111"/>
            </a:xfrm>
            <a:custGeom>
              <a:avLst/>
              <a:gdLst/>
              <a:ahLst/>
              <a:cxnLst/>
              <a:rect l="l" t="t" r="r" b="b"/>
              <a:pathLst>
                <a:path w="16674" h="9672" extrusionOk="0">
                  <a:moveTo>
                    <a:pt x="0" y="5130"/>
                  </a:moveTo>
                  <a:lnTo>
                    <a:pt x="7681" y="9671"/>
                  </a:lnTo>
                  <a:lnTo>
                    <a:pt x="16674" y="4542"/>
                  </a:lnTo>
                  <a:lnTo>
                    <a:pt x="9002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0"/>
            <p:cNvSpPr/>
            <p:nvPr/>
          </p:nvSpPr>
          <p:spPr>
            <a:xfrm>
              <a:off x="7506627" y="2845405"/>
              <a:ext cx="756639" cy="1591516"/>
            </a:xfrm>
            <a:custGeom>
              <a:avLst/>
              <a:gdLst/>
              <a:ahLst/>
              <a:cxnLst/>
              <a:rect l="l" t="t" r="r" b="b"/>
              <a:pathLst>
                <a:path w="7495" h="15765" extrusionOk="0">
                  <a:moveTo>
                    <a:pt x="9" y="15764"/>
                  </a:moveTo>
                  <a:lnTo>
                    <a:pt x="9" y="4336"/>
                  </a:lnTo>
                  <a:lnTo>
                    <a:pt x="0" y="4274"/>
                  </a:lnTo>
                  <a:lnTo>
                    <a:pt x="7494" y="1"/>
                  </a:lnTo>
                  <a:lnTo>
                    <a:pt x="7485" y="1150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0"/>
            <p:cNvSpPr/>
            <p:nvPr/>
          </p:nvSpPr>
          <p:spPr>
            <a:xfrm>
              <a:off x="6857300" y="2052019"/>
              <a:ext cx="650336" cy="2384902"/>
            </a:xfrm>
            <a:custGeom>
              <a:avLst/>
              <a:gdLst/>
              <a:ahLst/>
              <a:cxnLst/>
              <a:rect l="l" t="t" r="r" b="b"/>
              <a:pathLst>
                <a:path w="6442" h="23624" extrusionOk="0">
                  <a:moveTo>
                    <a:pt x="18" y="0"/>
                  </a:moveTo>
                  <a:lnTo>
                    <a:pt x="4184" y="2570"/>
                  </a:lnTo>
                  <a:lnTo>
                    <a:pt x="6441" y="12142"/>
                  </a:lnTo>
                  <a:lnTo>
                    <a:pt x="6441" y="23623"/>
                  </a:lnTo>
                  <a:lnTo>
                    <a:pt x="0" y="1993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0"/>
            <p:cNvSpPr/>
            <p:nvPr/>
          </p:nvSpPr>
          <p:spPr>
            <a:xfrm>
              <a:off x="6858209" y="2052019"/>
              <a:ext cx="649427" cy="2018343"/>
            </a:xfrm>
            <a:custGeom>
              <a:avLst/>
              <a:gdLst/>
              <a:ahLst/>
              <a:cxnLst/>
              <a:rect l="l" t="t" r="r" b="b"/>
              <a:pathLst>
                <a:path w="6433" h="19993" extrusionOk="0">
                  <a:moveTo>
                    <a:pt x="9" y="0"/>
                  </a:moveTo>
                  <a:lnTo>
                    <a:pt x="4175" y="2570"/>
                  </a:lnTo>
                  <a:lnTo>
                    <a:pt x="6432" y="12142"/>
                  </a:lnTo>
                  <a:lnTo>
                    <a:pt x="6432" y="19992"/>
                  </a:lnTo>
                  <a:lnTo>
                    <a:pt x="0" y="162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0"/>
            <p:cNvSpPr/>
            <p:nvPr/>
          </p:nvSpPr>
          <p:spPr>
            <a:xfrm>
              <a:off x="7486840" y="1282862"/>
              <a:ext cx="846588" cy="2659594"/>
            </a:xfrm>
            <a:custGeom>
              <a:avLst/>
              <a:gdLst/>
              <a:ahLst/>
              <a:cxnLst/>
              <a:rect l="l" t="t" r="r" b="b"/>
              <a:pathLst>
                <a:path w="8386" h="26345" extrusionOk="0">
                  <a:moveTo>
                    <a:pt x="0" y="26345"/>
                  </a:moveTo>
                  <a:lnTo>
                    <a:pt x="0" y="4783"/>
                  </a:lnTo>
                  <a:lnTo>
                    <a:pt x="8386" y="1"/>
                  </a:lnTo>
                  <a:lnTo>
                    <a:pt x="8377" y="21563"/>
                  </a:ln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0"/>
            <p:cNvSpPr/>
            <p:nvPr/>
          </p:nvSpPr>
          <p:spPr>
            <a:xfrm>
              <a:off x="6787037" y="1130727"/>
              <a:ext cx="699904" cy="2811729"/>
            </a:xfrm>
            <a:custGeom>
              <a:avLst/>
              <a:gdLst/>
              <a:ahLst/>
              <a:cxnLst/>
              <a:rect l="l" t="t" r="r" b="b"/>
              <a:pathLst>
                <a:path w="6933" h="27852" extrusionOk="0">
                  <a:moveTo>
                    <a:pt x="9" y="0"/>
                  </a:moveTo>
                  <a:lnTo>
                    <a:pt x="6932" y="6290"/>
                  </a:lnTo>
                  <a:lnTo>
                    <a:pt x="6932" y="27852"/>
                  </a:lnTo>
                  <a:lnTo>
                    <a:pt x="0" y="2389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0"/>
            <p:cNvSpPr/>
            <p:nvPr/>
          </p:nvSpPr>
          <p:spPr>
            <a:xfrm>
              <a:off x="6787037" y="643429"/>
              <a:ext cx="1546390" cy="1122289"/>
            </a:xfrm>
            <a:custGeom>
              <a:avLst/>
              <a:gdLst/>
              <a:ahLst/>
              <a:cxnLst/>
              <a:rect l="l" t="t" r="r" b="b"/>
              <a:pathLst>
                <a:path w="15318" h="11117" extrusionOk="0">
                  <a:moveTo>
                    <a:pt x="0" y="4827"/>
                  </a:moveTo>
                  <a:lnTo>
                    <a:pt x="6932" y="11117"/>
                  </a:lnTo>
                  <a:lnTo>
                    <a:pt x="15318" y="6335"/>
                  </a:lnTo>
                  <a:lnTo>
                    <a:pt x="8467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0"/>
            <p:cNvSpPr/>
            <p:nvPr/>
          </p:nvSpPr>
          <p:spPr>
            <a:xfrm>
              <a:off x="8004625" y="3055285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0"/>
            <p:cNvSpPr/>
            <p:nvPr/>
          </p:nvSpPr>
          <p:spPr>
            <a:xfrm>
              <a:off x="8019061" y="3080523"/>
              <a:ext cx="140627" cy="103678"/>
            </a:xfrm>
            <a:custGeom>
              <a:avLst/>
              <a:gdLst/>
              <a:ahLst/>
              <a:cxnLst/>
              <a:rect l="l" t="t" r="r" b="b"/>
              <a:pathLst>
                <a:path w="1393" h="1027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0"/>
            <p:cNvSpPr/>
            <p:nvPr/>
          </p:nvSpPr>
          <p:spPr>
            <a:xfrm>
              <a:off x="8019970" y="3099401"/>
              <a:ext cx="138810" cy="84800"/>
            </a:xfrm>
            <a:custGeom>
              <a:avLst/>
              <a:gdLst/>
              <a:ahLst/>
              <a:cxnLst/>
              <a:rect l="l" t="t" r="r" b="b"/>
              <a:pathLst>
                <a:path w="1375" h="840" extrusionOk="0">
                  <a:moveTo>
                    <a:pt x="0" y="732"/>
                  </a:moveTo>
                  <a:lnTo>
                    <a:pt x="1285" y="1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0"/>
            <p:cNvSpPr/>
            <p:nvPr/>
          </p:nvSpPr>
          <p:spPr>
            <a:xfrm>
              <a:off x="7587691" y="1426114"/>
              <a:ext cx="644885" cy="677290"/>
            </a:xfrm>
            <a:custGeom>
              <a:avLst/>
              <a:gdLst/>
              <a:ahLst/>
              <a:cxnLst/>
              <a:rect l="l" t="t" r="r" b="b"/>
              <a:pathLst>
                <a:path w="6388" h="6709" extrusionOk="0">
                  <a:moveTo>
                    <a:pt x="0" y="6709"/>
                  </a:moveTo>
                  <a:lnTo>
                    <a:pt x="0" y="3694"/>
                  </a:lnTo>
                  <a:lnTo>
                    <a:pt x="6388" y="0"/>
                  </a:lnTo>
                  <a:lnTo>
                    <a:pt x="6379" y="307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0"/>
            <p:cNvSpPr/>
            <p:nvPr/>
          </p:nvSpPr>
          <p:spPr>
            <a:xfrm>
              <a:off x="7638975" y="1868286"/>
              <a:ext cx="569271" cy="801664"/>
            </a:xfrm>
            <a:custGeom>
              <a:avLst/>
              <a:gdLst/>
              <a:ahLst/>
              <a:cxnLst/>
              <a:rect l="l" t="t" r="r" b="b"/>
              <a:pathLst>
                <a:path w="5639" h="7941" extrusionOk="0">
                  <a:moveTo>
                    <a:pt x="1" y="7940"/>
                  </a:moveTo>
                  <a:lnTo>
                    <a:pt x="1" y="3266"/>
                  </a:lnTo>
                  <a:lnTo>
                    <a:pt x="5639" y="1"/>
                  </a:lnTo>
                  <a:lnTo>
                    <a:pt x="5630" y="473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>
              <a:off x="7977671" y="2432105"/>
              <a:ext cx="189185" cy="343138"/>
            </a:xfrm>
            <a:custGeom>
              <a:avLst/>
              <a:gdLst/>
              <a:ahLst/>
              <a:cxnLst/>
              <a:rect l="l" t="t" r="r" b="b"/>
              <a:pathLst>
                <a:path w="1874" h="3399" extrusionOk="0">
                  <a:moveTo>
                    <a:pt x="0" y="3399"/>
                  </a:moveTo>
                  <a:lnTo>
                    <a:pt x="0" y="1097"/>
                  </a:lnTo>
                  <a:lnTo>
                    <a:pt x="1874" y="0"/>
                  </a:lnTo>
                  <a:lnTo>
                    <a:pt x="1874" y="232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>
              <a:off x="7995640" y="2566271"/>
              <a:ext cx="153246" cy="183835"/>
            </a:xfrm>
            <a:custGeom>
              <a:avLst/>
              <a:gdLst/>
              <a:ahLst/>
              <a:cxnLst/>
              <a:rect l="l" t="t" r="r" b="b"/>
              <a:pathLst>
                <a:path w="1518" h="1821" extrusionOk="0">
                  <a:moveTo>
                    <a:pt x="1" y="1820"/>
                  </a:moveTo>
                  <a:lnTo>
                    <a:pt x="1" y="348"/>
                  </a:lnTo>
                  <a:lnTo>
                    <a:pt x="571" y="0"/>
                  </a:lnTo>
                  <a:lnTo>
                    <a:pt x="1517" y="95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>
              <a:off x="6890614" y="719143"/>
              <a:ext cx="1339236" cy="975403"/>
            </a:xfrm>
            <a:custGeom>
              <a:avLst/>
              <a:gdLst/>
              <a:ahLst/>
              <a:cxnLst/>
              <a:rect l="l" t="t" r="r" b="b"/>
              <a:pathLst>
                <a:path w="13266" h="9662" extrusionOk="0">
                  <a:moveTo>
                    <a:pt x="0" y="4184"/>
                  </a:moveTo>
                  <a:lnTo>
                    <a:pt x="5951" y="9662"/>
                  </a:lnTo>
                  <a:lnTo>
                    <a:pt x="13266" y="5487"/>
                  </a:ln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>
              <a:off x="6890614" y="719143"/>
              <a:ext cx="1339236" cy="647610"/>
            </a:xfrm>
            <a:custGeom>
              <a:avLst/>
              <a:gdLst/>
              <a:ahLst/>
              <a:cxnLst/>
              <a:rect l="l" t="t" r="r" b="b"/>
              <a:pathLst>
                <a:path w="13266" h="6415" extrusionOk="0">
                  <a:moveTo>
                    <a:pt x="0" y="4184"/>
                  </a:moveTo>
                  <a:cubicBezTo>
                    <a:pt x="4184" y="5977"/>
                    <a:pt x="8609" y="6415"/>
                    <a:pt x="13266" y="5487"/>
                  </a:cubicBezTo>
                  <a:lnTo>
                    <a:pt x="7333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>
              <a:off x="6885163" y="714601"/>
              <a:ext cx="750380" cy="431471"/>
            </a:xfrm>
            <a:custGeom>
              <a:avLst/>
              <a:gdLst/>
              <a:ahLst/>
              <a:cxnLst/>
              <a:rect l="l" t="t" r="r" b="b"/>
              <a:pathLst>
                <a:path w="7433" h="4274" extrusionOk="0">
                  <a:moveTo>
                    <a:pt x="7382" y="0"/>
                  </a:moveTo>
                  <a:cubicBezTo>
                    <a:pt x="7374" y="0"/>
                    <a:pt x="7367" y="3"/>
                    <a:pt x="7361" y="10"/>
                  </a:cubicBezTo>
                  <a:lnTo>
                    <a:pt x="37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28" y="4265"/>
                    <a:pt x="37" y="4274"/>
                    <a:pt x="54" y="4274"/>
                  </a:cubicBezTo>
                  <a:cubicBezTo>
                    <a:pt x="63" y="4274"/>
                    <a:pt x="72" y="4274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7"/>
                  </a:cubicBezTo>
                  <a:cubicBezTo>
                    <a:pt x="7412" y="10"/>
                    <a:pt x="7396" y="0"/>
                    <a:pt x="73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>
              <a:off x="6940182" y="764976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1" y="1"/>
                  </a:moveTo>
                  <a:cubicBezTo>
                    <a:pt x="7374" y="1"/>
                    <a:pt x="7366" y="4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2" y="4274"/>
                    <a:pt x="71" y="4266"/>
                  </a:cubicBezTo>
                  <a:lnTo>
                    <a:pt x="7396" y="82"/>
                  </a:lnTo>
                  <a:cubicBezTo>
                    <a:pt x="7422" y="73"/>
                    <a:pt x="7431" y="46"/>
                    <a:pt x="7413" y="28"/>
                  </a:cubicBezTo>
                  <a:cubicBezTo>
                    <a:pt x="7408" y="11"/>
                    <a:pt x="7394" y="1"/>
                    <a:pt x="73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>
              <a:off x="6994192" y="815452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2" y="1"/>
                  </a:moveTo>
                  <a:cubicBezTo>
                    <a:pt x="7374" y="1"/>
                    <a:pt x="7366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29"/>
                    <a:pt x="9" y="4247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5"/>
                    <a:pt x="7423" y="28"/>
                  </a:cubicBezTo>
                  <a:cubicBezTo>
                    <a:pt x="7411" y="10"/>
                    <a:pt x="7396" y="1"/>
                    <a:pt x="73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>
              <a:off x="7049110" y="865928"/>
              <a:ext cx="750279" cy="431471"/>
            </a:xfrm>
            <a:custGeom>
              <a:avLst/>
              <a:gdLst/>
              <a:ahLst/>
              <a:cxnLst/>
              <a:rect l="l" t="t" r="r" b="b"/>
              <a:pathLst>
                <a:path w="7432" h="4274" extrusionOk="0">
                  <a:moveTo>
                    <a:pt x="7379" y="0"/>
                  </a:moveTo>
                  <a:cubicBezTo>
                    <a:pt x="7370" y="0"/>
                    <a:pt x="7361" y="3"/>
                    <a:pt x="7351" y="9"/>
                  </a:cubicBezTo>
                  <a:cubicBezTo>
                    <a:pt x="4916" y="1401"/>
                    <a:pt x="2472" y="2793"/>
                    <a:pt x="27" y="4184"/>
                  </a:cubicBezTo>
                  <a:cubicBezTo>
                    <a:pt x="0" y="4202"/>
                    <a:pt x="0" y="4229"/>
                    <a:pt x="9" y="4247"/>
                  </a:cubicBezTo>
                  <a:cubicBezTo>
                    <a:pt x="18" y="4265"/>
                    <a:pt x="36" y="4274"/>
                    <a:pt x="45" y="4274"/>
                  </a:cubicBezTo>
                  <a:cubicBezTo>
                    <a:pt x="54" y="4274"/>
                    <a:pt x="63" y="4265"/>
                    <a:pt x="72" y="4265"/>
                  </a:cubicBezTo>
                  <a:cubicBezTo>
                    <a:pt x="2516" y="2873"/>
                    <a:pt x="4952" y="1481"/>
                    <a:pt x="7396" y="81"/>
                  </a:cubicBezTo>
                  <a:cubicBezTo>
                    <a:pt x="7423" y="72"/>
                    <a:pt x="7432" y="45"/>
                    <a:pt x="7414" y="27"/>
                  </a:cubicBezTo>
                  <a:cubicBezTo>
                    <a:pt x="7408" y="10"/>
                    <a:pt x="7395" y="0"/>
                    <a:pt x="73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>
              <a:off x="7103119" y="916304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4" y="0"/>
                  </a:moveTo>
                  <a:cubicBezTo>
                    <a:pt x="7376" y="0"/>
                    <a:pt x="7367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30"/>
                    <a:pt x="10" y="4247"/>
                  </a:cubicBezTo>
                  <a:cubicBezTo>
                    <a:pt x="19" y="4265"/>
                    <a:pt x="36" y="4274"/>
                    <a:pt x="54" y="4274"/>
                  </a:cubicBezTo>
                  <a:cubicBezTo>
                    <a:pt x="63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>
              <a:off x="7157230" y="966679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0" y="1"/>
                    <a:pt x="7370" y="4"/>
                    <a:pt x="7360" y="11"/>
                  </a:cubicBezTo>
                  <a:lnTo>
                    <a:pt x="36" y="4186"/>
                  </a:lnTo>
                  <a:cubicBezTo>
                    <a:pt x="9" y="4203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2" y="4275"/>
                    <a:pt x="71" y="4266"/>
                    <a:pt x="80" y="4266"/>
                  </a:cubicBezTo>
                  <a:lnTo>
                    <a:pt x="7404" y="82"/>
                  </a:lnTo>
                  <a:cubicBezTo>
                    <a:pt x="7431" y="73"/>
                    <a:pt x="7431" y="46"/>
                    <a:pt x="7422" y="19"/>
                  </a:cubicBezTo>
                  <a:cubicBezTo>
                    <a:pt x="7417" y="8"/>
                    <a:pt x="7404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>
              <a:off x="7212148" y="1017155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0"/>
                  </a:moveTo>
                  <a:cubicBezTo>
                    <a:pt x="7375" y="0"/>
                    <a:pt x="7367" y="3"/>
                    <a:pt x="7360" y="10"/>
                  </a:cubicBezTo>
                  <a:lnTo>
                    <a:pt x="27" y="4185"/>
                  </a:lnTo>
                  <a:cubicBezTo>
                    <a:pt x="9" y="4203"/>
                    <a:pt x="0" y="4230"/>
                    <a:pt x="9" y="4248"/>
                  </a:cubicBezTo>
                  <a:cubicBezTo>
                    <a:pt x="18" y="4265"/>
                    <a:pt x="36" y="4274"/>
                    <a:pt x="54" y="4274"/>
                  </a:cubicBezTo>
                  <a:cubicBezTo>
                    <a:pt x="54" y="4274"/>
                    <a:pt x="63" y="4265"/>
                    <a:pt x="72" y="4265"/>
                  </a:cubicBezTo>
                  <a:lnTo>
                    <a:pt x="7405" y="81"/>
                  </a:lnTo>
                  <a:cubicBezTo>
                    <a:pt x="7423" y="73"/>
                    <a:pt x="7431" y="46"/>
                    <a:pt x="7414" y="19"/>
                  </a:cubicBezTo>
                  <a:cubicBezTo>
                    <a:pt x="7408" y="8"/>
                    <a:pt x="7396" y="0"/>
                    <a:pt x="73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>
              <a:off x="7266158" y="1067530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90" y="1"/>
                  </a:moveTo>
                  <a:cubicBezTo>
                    <a:pt x="7381" y="1"/>
                    <a:pt x="7371" y="4"/>
                    <a:pt x="7360" y="11"/>
                  </a:cubicBezTo>
                  <a:lnTo>
                    <a:pt x="36" y="4186"/>
                  </a:lnTo>
                  <a:cubicBezTo>
                    <a:pt x="9" y="4204"/>
                    <a:pt x="0" y="4230"/>
                    <a:pt x="18" y="4248"/>
                  </a:cubicBezTo>
                  <a:cubicBezTo>
                    <a:pt x="27" y="4266"/>
                    <a:pt x="36" y="4275"/>
                    <a:pt x="54" y="4275"/>
                  </a:cubicBezTo>
                  <a:cubicBezTo>
                    <a:pt x="63" y="4275"/>
                    <a:pt x="72" y="4266"/>
                    <a:pt x="72" y="4266"/>
                  </a:cubicBezTo>
                  <a:lnTo>
                    <a:pt x="7405" y="82"/>
                  </a:lnTo>
                  <a:cubicBezTo>
                    <a:pt x="7423" y="73"/>
                    <a:pt x="7432" y="46"/>
                    <a:pt x="7423" y="20"/>
                  </a:cubicBezTo>
                  <a:cubicBezTo>
                    <a:pt x="7417" y="9"/>
                    <a:pt x="7405" y="1"/>
                    <a:pt x="73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>
              <a:off x="7321076" y="1118007"/>
              <a:ext cx="750279" cy="431572"/>
            </a:xfrm>
            <a:custGeom>
              <a:avLst/>
              <a:gdLst/>
              <a:ahLst/>
              <a:cxnLst/>
              <a:rect l="l" t="t" r="r" b="b"/>
              <a:pathLst>
                <a:path w="7432" h="4275" extrusionOk="0">
                  <a:moveTo>
                    <a:pt x="7383" y="1"/>
                  </a:moveTo>
                  <a:cubicBezTo>
                    <a:pt x="7375" y="1"/>
                    <a:pt x="7367" y="3"/>
                    <a:pt x="7361" y="10"/>
                  </a:cubicBezTo>
                  <a:lnTo>
                    <a:pt x="27" y="4185"/>
                  </a:lnTo>
                  <a:cubicBezTo>
                    <a:pt x="10" y="4203"/>
                    <a:pt x="1" y="4230"/>
                    <a:pt x="10" y="4248"/>
                  </a:cubicBezTo>
                  <a:cubicBezTo>
                    <a:pt x="18" y="4266"/>
                    <a:pt x="36" y="4274"/>
                    <a:pt x="45" y="4274"/>
                  </a:cubicBezTo>
                  <a:cubicBezTo>
                    <a:pt x="54" y="4274"/>
                    <a:pt x="63" y="4266"/>
                    <a:pt x="72" y="4266"/>
                  </a:cubicBezTo>
                  <a:lnTo>
                    <a:pt x="7396" y="82"/>
                  </a:lnTo>
                  <a:cubicBezTo>
                    <a:pt x="7423" y="73"/>
                    <a:pt x="7432" y="46"/>
                    <a:pt x="7414" y="19"/>
                  </a:cubicBezTo>
                  <a:cubicBezTo>
                    <a:pt x="7409" y="8"/>
                    <a:pt x="7396" y="1"/>
                    <a:pt x="738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>
              <a:off x="7375085" y="1168483"/>
              <a:ext cx="750380" cy="431572"/>
            </a:xfrm>
            <a:custGeom>
              <a:avLst/>
              <a:gdLst/>
              <a:ahLst/>
              <a:cxnLst/>
              <a:rect l="l" t="t" r="r" b="b"/>
              <a:pathLst>
                <a:path w="7433" h="4275" extrusionOk="0">
                  <a:moveTo>
                    <a:pt x="7384" y="0"/>
                  </a:moveTo>
                  <a:cubicBezTo>
                    <a:pt x="7376" y="0"/>
                    <a:pt x="7368" y="3"/>
                    <a:pt x="7361" y="10"/>
                  </a:cubicBezTo>
                  <a:lnTo>
                    <a:pt x="28" y="4185"/>
                  </a:lnTo>
                  <a:cubicBezTo>
                    <a:pt x="10" y="4203"/>
                    <a:pt x="1" y="4229"/>
                    <a:pt x="19" y="4247"/>
                  </a:cubicBezTo>
                  <a:cubicBezTo>
                    <a:pt x="19" y="4265"/>
                    <a:pt x="37" y="4274"/>
                    <a:pt x="54" y="4274"/>
                  </a:cubicBezTo>
                  <a:cubicBezTo>
                    <a:pt x="63" y="4274"/>
                    <a:pt x="72" y="4265"/>
                    <a:pt x="72" y="4265"/>
                  </a:cubicBezTo>
                  <a:lnTo>
                    <a:pt x="7405" y="81"/>
                  </a:lnTo>
                  <a:cubicBezTo>
                    <a:pt x="7423" y="72"/>
                    <a:pt x="7432" y="46"/>
                    <a:pt x="7423" y="19"/>
                  </a:cubicBezTo>
                  <a:cubicBezTo>
                    <a:pt x="7412" y="8"/>
                    <a:pt x="7398" y="0"/>
                    <a:pt x="73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0"/>
            <p:cNvSpPr/>
            <p:nvPr/>
          </p:nvSpPr>
          <p:spPr>
            <a:xfrm>
              <a:off x="7430105" y="1218555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2" y="1"/>
                  </a:moveTo>
                  <a:cubicBezTo>
                    <a:pt x="7365" y="1"/>
                    <a:pt x="7358" y="2"/>
                    <a:pt x="7351" y="4"/>
                  </a:cubicBezTo>
                  <a:lnTo>
                    <a:pt x="27" y="4188"/>
                  </a:lnTo>
                  <a:cubicBezTo>
                    <a:pt x="0" y="4206"/>
                    <a:pt x="0" y="4233"/>
                    <a:pt x="9" y="4251"/>
                  </a:cubicBezTo>
                  <a:cubicBezTo>
                    <a:pt x="18" y="4269"/>
                    <a:pt x="36" y="4278"/>
                    <a:pt x="45" y="4278"/>
                  </a:cubicBezTo>
                  <a:cubicBezTo>
                    <a:pt x="54" y="4278"/>
                    <a:pt x="63" y="4269"/>
                    <a:pt x="71" y="4269"/>
                  </a:cubicBezTo>
                  <a:lnTo>
                    <a:pt x="7396" y="85"/>
                  </a:lnTo>
                  <a:cubicBezTo>
                    <a:pt x="7422" y="76"/>
                    <a:pt x="7431" y="49"/>
                    <a:pt x="7413" y="22"/>
                  </a:cubicBezTo>
                  <a:cubicBezTo>
                    <a:pt x="7407" y="9"/>
                    <a:pt x="7391" y="1"/>
                    <a:pt x="73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0"/>
            <p:cNvSpPr/>
            <p:nvPr/>
          </p:nvSpPr>
          <p:spPr>
            <a:xfrm>
              <a:off x="7484114" y="1269032"/>
              <a:ext cx="750279" cy="431875"/>
            </a:xfrm>
            <a:custGeom>
              <a:avLst/>
              <a:gdLst/>
              <a:ahLst/>
              <a:cxnLst/>
              <a:rect l="l" t="t" r="r" b="b"/>
              <a:pathLst>
                <a:path w="7432" h="4278" extrusionOk="0">
                  <a:moveTo>
                    <a:pt x="7376" y="1"/>
                  </a:moveTo>
                  <a:cubicBezTo>
                    <a:pt x="7370" y="1"/>
                    <a:pt x="7365" y="2"/>
                    <a:pt x="7360" y="4"/>
                  </a:cubicBezTo>
                  <a:lnTo>
                    <a:pt x="27" y="4188"/>
                  </a:lnTo>
                  <a:cubicBezTo>
                    <a:pt x="9" y="4206"/>
                    <a:pt x="0" y="4233"/>
                    <a:pt x="9" y="4250"/>
                  </a:cubicBezTo>
                  <a:cubicBezTo>
                    <a:pt x="18" y="4268"/>
                    <a:pt x="36" y="4277"/>
                    <a:pt x="54" y="4277"/>
                  </a:cubicBezTo>
                  <a:cubicBezTo>
                    <a:pt x="63" y="4277"/>
                    <a:pt x="63" y="4268"/>
                    <a:pt x="72" y="4268"/>
                  </a:cubicBezTo>
                  <a:lnTo>
                    <a:pt x="7405" y="84"/>
                  </a:lnTo>
                  <a:cubicBezTo>
                    <a:pt x="7423" y="75"/>
                    <a:pt x="7432" y="49"/>
                    <a:pt x="7423" y="22"/>
                  </a:cubicBezTo>
                  <a:cubicBezTo>
                    <a:pt x="7410" y="9"/>
                    <a:pt x="7392" y="1"/>
                    <a:pt x="73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0"/>
            <p:cNvSpPr/>
            <p:nvPr/>
          </p:nvSpPr>
          <p:spPr>
            <a:xfrm>
              <a:off x="6885163" y="1136582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67"/>
                    <a:pt x="28" y="76"/>
                  </a:cubicBezTo>
                  <a:lnTo>
                    <a:pt x="5951" y="5571"/>
                  </a:lnTo>
                  <a:cubicBezTo>
                    <a:pt x="5960" y="5580"/>
                    <a:pt x="5978" y="5589"/>
                    <a:pt x="5987" y="5589"/>
                  </a:cubicBezTo>
                  <a:cubicBezTo>
                    <a:pt x="5996" y="5589"/>
                    <a:pt x="6005" y="5580"/>
                    <a:pt x="6014" y="5571"/>
                  </a:cubicBezTo>
                  <a:cubicBezTo>
                    <a:pt x="6031" y="5554"/>
                    <a:pt x="6031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0"/>
            <p:cNvSpPr/>
            <p:nvPr/>
          </p:nvSpPr>
          <p:spPr>
            <a:xfrm>
              <a:off x="6952700" y="1098220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30" y="8"/>
                    <a:pt x="19" y="19"/>
                  </a:cubicBezTo>
                  <a:cubicBezTo>
                    <a:pt x="1" y="37"/>
                    <a:pt x="1" y="64"/>
                    <a:pt x="19" y="81"/>
                  </a:cubicBezTo>
                  <a:cubicBezTo>
                    <a:pt x="1999" y="1910"/>
                    <a:pt x="3971" y="3739"/>
                    <a:pt x="5951" y="5568"/>
                  </a:cubicBezTo>
                  <a:cubicBezTo>
                    <a:pt x="5960" y="5577"/>
                    <a:pt x="5969" y="5586"/>
                    <a:pt x="5978" y="5586"/>
                  </a:cubicBezTo>
                  <a:cubicBezTo>
                    <a:pt x="5996" y="5586"/>
                    <a:pt x="6005" y="5577"/>
                    <a:pt x="6014" y="5568"/>
                  </a:cubicBezTo>
                  <a:cubicBezTo>
                    <a:pt x="6032" y="5550"/>
                    <a:pt x="6032" y="5523"/>
                    <a:pt x="6014" y="5505"/>
                  </a:cubicBezTo>
                  <a:cubicBezTo>
                    <a:pt x="4033" y="3677"/>
                    <a:pt x="2053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0"/>
            <p:cNvSpPr/>
            <p:nvPr/>
          </p:nvSpPr>
          <p:spPr>
            <a:xfrm>
              <a:off x="7019430" y="1059959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0" y="5572"/>
                  </a:lnTo>
                  <a:cubicBezTo>
                    <a:pt x="5959" y="5581"/>
                    <a:pt x="5977" y="5581"/>
                    <a:pt x="5986" y="5581"/>
                  </a:cubicBezTo>
                  <a:cubicBezTo>
                    <a:pt x="5995" y="5581"/>
                    <a:pt x="6004" y="5572"/>
                    <a:pt x="6013" y="5563"/>
                  </a:cubicBezTo>
                  <a:cubicBezTo>
                    <a:pt x="6031" y="5545"/>
                    <a:pt x="6031" y="5519"/>
                    <a:pt x="6013" y="5501"/>
                  </a:cubicBezTo>
                  <a:lnTo>
                    <a:pt x="80" y="14"/>
                  </a:lnTo>
                  <a:cubicBezTo>
                    <a:pt x="71" y="5"/>
                    <a:pt x="60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0"/>
            <p:cNvSpPr/>
            <p:nvPr/>
          </p:nvSpPr>
          <p:spPr>
            <a:xfrm>
              <a:off x="7086967" y="1021294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2"/>
                    <a:pt x="0" y="58"/>
                    <a:pt x="18" y="76"/>
                  </a:cubicBezTo>
                  <a:lnTo>
                    <a:pt x="5951" y="5571"/>
                  </a:lnTo>
                  <a:cubicBezTo>
                    <a:pt x="5959" y="5580"/>
                    <a:pt x="5968" y="5580"/>
                    <a:pt x="5977" y="5580"/>
                  </a:cubicBezTo>
                  <a:cubicBezTo>
                    <a:pt x="5995" y="5580"/>
                    <a:pt x="6004" y="5580"/>
                    <a:pt x="6013" y="5571"/>
                  </a:cubicBezTo>
                  <a:cubicBezTo>
                    <a:pt x="6031" y="5554"/>
                    <a:pt x="6031" y="5518"/>
                    <a:pt x="6013" y="5509"/>
                  </a:cubicBezTo>
                  <a:lnTo>
                    <a:pt x="80" y="14"/>
                  </a:lnTo>
                  <a:cubicBezTo>
                    <a:pt x="72" y="5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40"/>
            <p:cNvSpPr/>
            <p:nvPr/>
          </p:nvSpPr>
          <p:spPr>
            <a:xfrm>
              <a:off x="7153596" y="982528"/>
              <a:ext cx="608845" cy="563416"/>
            </a:xfrm>
            <a:custGeom>
              <a:avLst/>
              <a:gdLst/>
              <a:ahLst/>
              <a:cxnLst/>
              <a:rect l="l" t="t" r="r" b="b"/>
              <a:pathLst>
                <a:path w="6031" h="5581" extrusionOk="0">
                  <a:moveTo>
                    <a:pt x="49" y="1"/>
                  </a:moveTo>
                  <a:cubicBezTo>
                    <a:pt x="38" y="1"/>
                    <a:pt x="27" y="5"/>
                    <a:pt x="18" y="14"/>
                  </a:cubicBezTo>
                  <a:cubicBezTo>
                    <a:pt x="0" y="32"/>
                    <a:pt x="9" y="59"/>
                    <a:pt x="27" y="77"/>
                  </a:cubicBezTo>
                  <a:lnTo>
                    <a:pt x="5951" y="5572"/>
                  </a:lnTo>
                  <a:cubicBezTo>
                    <a:pt x="5960" y="5581"/>
                    <a:pt x="5977" y="5581"/>
                    <a:pt x="5986" y="5581"/>
                  </a:cubicBezTo>
                  <a:cubicBezTo>
                    <a:pt x="5995" y="5581"/>
                    <a:pt x="6004" y="5581"/>
                    <a:pt x="6013" y="5572"/>
                  </a:cubicBezTo>
                  <a:cubicBezTo>
                    <a:pt x="6031" y="5554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40"/>
            <p:cNvSpPr/>
            <p:nvPr/>
          </p:nvSpPr>
          <p:spPr>
            <a:xfrm>
              <a:off x="7221133" y="943864"/>
              <a:ext cx="608945" cy="564324"/>
            </a:xfrm>
            <a:custGeom>
              <a:avLst/>
              <a:gdLst/>
              <a:ahLst/>
              <a:cxnLst/>
              <a:rect l="l" t="t" r="r" b="b"/>
              <a:pathLst>
                <a:path w="6032" h="5590" extrusionOk="0">
                  <a:moveTo>
                    <a:pt x="49" y="0"/>
                  </a:moveTo>
                  <a:cubicBezTo>
                    <a:pt x="38" y="0"/>
                    <a:pt x="27" y="5"/>
                    <a:pt x="18" y="14"/>
                  </a:cubicBezTo>
                  <a:cubicBezTo>
                    <a:pt x="0" y="31"/>
                    <a:pt x="0" y="67"/>
                    <a:pt x="18" y="76"/>
                  </a:cubicBezTo>
                  <a:lnTo>
                    <a:pt x="5951" y="5571"/>
                  </a:lnTo>
                  <a:cubicBezTo>
                    <a:pt x="5960" y="5580"/>
                    <a:pt x="5969" y="5589"/>
                    <a:pt x="5978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1" y="14"/>
                  </a:lnTo>
                  <a:cubicBezTo>
                    <a:pt x="72" y="5"/>
                    <a:pt x="61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40"/>
            <p:cNvSpPr/>
            <p:nvPr/>
          </p:nvSpPr>
          <p:spPr>
            <a:xfrm>
              <a:off x="7287762" y="905502"/>
              <a:ext cx="608945" cy="563921"/>
            </a:xfrm>
            <a:custGeom>
              <a:avLst/>
              <a:gdLst/>
              <a:ahLst/>
              <a:cxnLst/>
              <a:rect l="l" t="t" r="r" b="b"/>
              <a:pathLst>
                <a:path w="6032" h="5586" extrusionOk="0">
                  <a:moveTo>
                    <a:pt x="58" y="0"/>
                  </a:moveTo>
                  <a:cubicBezTo>
                    <a:pt x="44" y="0"/>
                    <a:pt x="29" y="8"/>
                    <a:pt x="18" y="19"/>
                  </a:cubicBezTo>
                  <a:cubicBezTo>
                    <a:pt x="1" y="37"/>
                    <a:pt x="9" y="63"/>
                    <a:pt x="27" y="81"/>
                  </a:cubicBezTo>
                  <a:cubicBezTo>
                    <a:pt x="1999" y="1910"/>
                    <a:pt x="3979" y="3739"/>
                    <a:pt x="5951" y="5568"/>
                  </a:cubicBezTo>
                  <a:cubicBezTo>
                    <a:pt x="5960" y="5577"/>
                    <a:pt x="5978" y="5586"/>
                    <a:pt x="5987" y="5586"/>
                  </a:cubicBezTo>
                  <a:cubicBezTo>
                    <a:pt x="5996" y="5586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cubicBezTo>
                    <a:pt x="4033" y="3676"/>
                    <a:pt x="2061" y="1848"/>
                    <a:pt x="81" y="10"/>
                  </a:cubicBezTo>
                  <a:cubicBezTo>
                    <a:pt x="74" y="3"/>
                    <a:pt x="66" y="0"/>
                    <a:pt x="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40"/>
            <p:cNvSpPr/>
            <p:nvPr/>
          </p:nvSpPr>
          <p:spPr>
            <a:xfrm>
              <a:off x="7355299" y="867241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7" y="5"/>
                    <a:pt x="18" y="14"/>
                  </a:cubicBezTo>
                  <a:cubicBezTo>
                    <a:pt x="1" y="32"/>
                    <a:pt x="1" y="59"/>
                    <a:pt x="18" y="77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72"/>
                    <a:pt x="6013" y="5563"/>
                  </a:cubicBezTo>
                  <a:cubicBezTo>
                    <a:pt x="6031" y="5545"/>
                    <a:pt x="6031" y="5518"/>
                    <a:pt x="6013" y="5501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40"/>
            <p:cNvSpPr/>
            <p:nvPr/>
          </p:nvSpPr>
          <p:spPr>
            <a:xfrm>
              <a:off x="7421927" y="828576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0"/>
                  </a:moveTo>
                  <a:cubicBezTo>
                    <a:pt x="39" y="0"/>
                    <a:pt x="28" y="5"/>
                    <a:pt x="19" y="14"/>
                  </a:cubicBezTo>
                  <a:cubicBezTo>
                    <a:pt x="1" y="31"/>
                    <a:pt x="10" y="58"/>
                    <a:pt x="28" y="76"/>
                  </a:cubicBezTo>
                  <a:cubicBezTo>
                    <a:pt x="1999" y="1905"/>
                    <a:pt x="3980" y="3743"/>
                    <a:pt x="5951" y="5571"/>
                  </a:cubicBezTo>
                  <a:cubicBezTo>
                    <a:pt x="5960" y="5580"/>
                    <a:pt x="5969" y="5580"/>
                    <a:pt x="5987" y="5580"/>
                  </a:cubicBezTo>
                  <a:cubicBezTo>
                    <a:pt x="5996" y="5580"/>
                    <a:pt x="6005" y="5580"/>
                    <a:pt x="6014" y="5571"/>
                  </a:cubicBezTo>
                  <a:cubicBezTo>
                    <a:pt x="6031" y="5554"/>
                    <a:pt x="6031" y="5518"/>
                    <a:pt x="6014" y="5509"/>
                  </a:cubicBezTo>
                  <a:cubicBezTo>
                    <a:pt x="4033" y="3671"/>
                    <a:pt x="2062" y="1842"/>
                    <a:pt x="81" y="14"/>
                  </a:cubicBezTo>
                  <a:cubicBezTo>
                    <a:pt x="72" y="5"/>
                    <a:pt x="61" y="0"/>
                    <a:pt x="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40"/>
            <p:cNvSpPr/>
            <p:nvPr/>
          </p:nvSpPr>
          <p:spPr>
            <a:xfrm>
              <a:off x="7489465" y="789810"/>
              <a:ext cx="608945" cy="563416"/>
            </a:xfrm>
            <a:custGeom>
              <a:avLst/>
              <a:gdLst/>
              <a:ahLst/>
              <a:cxnLst/>
              <a:rect l="l" t="t" r="r" b="b"/>
              <a:pathLst>
                <a:path w="6032" h="5581" extrusionOk="0">
                  <a:moveTo>
                    <a:pt x="50" y="1"/>
                  </a:moveTo>
                  <a:cubicBezTo>
                    <a:pt x="39" y="1"/>
                    <a:pt x="28" y="5"/>
                    <a:pt x="19" y="14"/>
                  </a:cubicBezTo>
                  <a:cubicBezTo>
                    <a:pt x="1" y="32"/>
                    <a:pt x="1" y="59"/>
                    <a:pt x="19" y="76"/>
                  </a:cubicBezTo>
                  <a:lnTo>
                    <a:pt x="5951" y="5572"/>
                  </a:lnTo>
                  <a:cubicBezTo>
                    <a:pt x="5960" y="5581"/>
                    <a:pt x="5969" y="5581"/>
                    <a:pt x="5978" y="5581"/>
                  </a:cubicBezTo>
                  <a:cubicBezTo>
                    <a:pt x="5996" y="5581"/>
                    <a:pt x="6005" y="5581"/>
                    <a:pt x="6014" y="5572"/>
                  </a:cubicBezTo>
                  <a:cubicBezTo>
                    <a:pt x="6032" y="5554"/>
                    <a:pt x="6032" y="5527"/>
                    <a:pt x="6014" y="5509"/>
                  </a:cubicBezTo>
                  <a:lnTo>
                    <a:pt x="81" y="14"/>
                  </a:lnTo>
                  <a:cubicBezTo>
                    <a:pt x="72" y="5"/>
                    <a:pt x="61" y="1"/>
                    <a:pt x="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40"/>
            <p:cNvSpPr/>
            <p:nvPr/>
          </p:nvSpPr>
          <p:spPr>
            <a:xfrm>
              <a:off x="7556194" y="751145"/>
              <a:ext cx="608845" cy="564324"/>
            </a:xfrm>
            <a:custGeom>
              <a:avLst/>
              <a:gdLst/>
              <a:ahLst/>
              <a:cxnLst/>
              <a:rect l="l" t="t" r="r" b="b"/>
              <a:pathLst>
                <a:path w="6031" h="5590" extrusionOk="0">
                  <a:moveTo>
                    <a:pt x="49" y="0"/>
                  </a:moveTo>
                  <a:cubicBezTo>
                    <a:pt x="38" y="0"/>
                    <a:pt x="27" y="4"/>
                    <a:pt x="18" y="13"/>
                  </a:cubicBezTo>
                  <a:cubicBezTo>
                    <a:pt x="0" y="31"/>
                    <a:pt x="9" y="67"/>
                    <a:pt x="27" y="76"/>
                  </a:cubicBezTo>
                  <a:lnTo>
                    <a:pt x="5950" y="5571"/>
                  </a:lnTo>
                  <a:cubicBezTo>
                    <a:pt x="5959" y="5580"/>
                    <a:pt x="5968" y="5589"/>
                    <a:pt x="5986" y="5589"/>
                  </a:cubicBezTo>
                  <a:cubicBezTo>
                    <a:pt x="5995" y="5589"/>
                    <a:pt x="6004" y="5580"/>
                    <a:pt x="6013" y="5571"/>
                  </a:cubicBezTo>
                  <a:cubicBezTo>
                    <a:pt x="6031" y="5553"/>
                    <a:pt x="6031" y="5527"/>
                    <a:pt x="6013" y="5509"/>
                  </a:cubicBezTo>
                  <a:lnTo>
                    <a:pt x="80" y="13"/>
                  </a:lnTo>
                  <a:cubicBezTo>
                    <a:pt x="71" y="4"/>
                    <a:pt x="60" y="0"/>
                    <a:pt x="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40"/>
            <p:cNvSpPr/>
            <p:nvPr/>
          </p:nvSpPr>
          <p:spPr>
            <a:xfrm>
              <a:off x="7623731" y="712783"/>
              <a:ext cx="608845" cy="563921"/>
            </a:xfrm>
            <a:custGeom>
              <a:avLst/>
              <a:gdLst/>
              <a:ahLst/>
              <a:cxnLst/>
              <a:rect l="l" t="t" r="r" b="b"/>
              <a:pathLst>
                <a:path w="6031" h="5586" extrusionOk="0">
                  <a:moveTo>
                    <a:pt x="57" y="0"/>
                  </a:moveTo>
                  <a:cubicBezTo>
                    <a:pt x="43" y="0"/>
                    <a:pt x="29" y="8"/>
                    <a:pt x="18" y="19"/>
                  </a:cubicBezTo>
                  <a:cubicBezTo>
                    <a:pt x="0" y="37"/>
                    <a:pt x="0" y="63"/>
                    <a:pt x="18" y="81"/>
                  </a:cubicBezTo>
                  <a:lnTo>
                    <a:pt x="5950" y="5568"/>
                  </a:lnTo>
                  <a:cubicBezTo>
                    <a:pt x="5959" y="5577"/>
                    <a:pt x="5968" y="5585"/>
                    <a:pt x="5977" y="5585"/>
                  </a:cubicBezTo>
                  <a:cubicBezTo>
                    <a:pt x="5986" y="5585"/>
                    <a:pt x="6004" y="5577"/>
                    <a:pt x="6013" y="5568"/>
                  </a:cubicBezTo>
                  <a:cubicBezTo>
                    <a:pt x="6031" y="5550"/>
                    <a:pt x="6031" y="5523"/>
                    <a:pt x="6013" y="5505"/>
                  </a:cubicBezTo>
                  <a:lnTo>
                    <a:pt x="80" y="10"/>
                  </a:lnTo>
                  <a:cubicBezTo>
                    <a:pt x="74" y="3"/>
                    <a:pt x="65" y="0"/>
                    <a:pt x="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40"/>
            <p:cNvSpPr/>
            <p:nvPr/>
          </p:nvSpPr>
          <p:spPr>
            <a:xfrm>
              <a:off x="6864468" y="1722409"/>
              <a:ext cx="526063" cy="926845"/>
            </a:xfrm>
            <a:custGeom>
              <a:avLst/>
              <a:gdLst/>
              <a:ahLst/>
              <a:cxnLst/>
              <a:rect l="l" t="t" r="r" b="b"/>
              <a:pathLst>
                <a:path w="5211" h="9181" extrusionOk="0">
                  <a:moveTo>
                    <a:pt x="286" y="98"/>
                  </a:moveTo>
                  <a:lnTo>
                    <a:pt x="4916" y="2748"/>
                  </a:lnTo>
                  <a:cubicBezTo>
                    <a:pt x="5077" y="2837"/>
                    <a:pt x="5211" y="3069"/>
                    <a:pt x="5211" y="3265"/>
                  </a:cubicBezTo>
                  <a:lnTo>
                    <a:pt x="5211" y="8903"/>
                  </a:lnTo>
                  <a:cubicBezTo>
                    <a:pt x="5211" y="9100"/>
                    <a:pt x="5077" y="9180"/>
                    <a:pt x="4916" y="9091"/>
                  </a:cubicBezTo>
                  <a:lnTo>
                    <a:pt x="286" y="6432"/>
                  </a:lnTo>
                  <a:cubicBezTo>
                    <a:pt x="134" y="6343"/>
                    <a:pt x="1" y="6111"/>
                    <a:pt x="1" y="5924"/>
                  </a:cubicBezTo>
                  <a:lnTo>
                    <a:pt x="1" y="277"/>
                  </a:lnTo>
                  <a:cubicBezTo>
                    <a:pt x="1" y="90"/>
                    <a:pt x="134" y="0"/>
                    <a:pt x="286" y="9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40"/>
            <p:cNvSpPr/>
            <p:nvPr/>
          </p:nvSpPr>
          <p:spPr>
            <a:xfrm>
              <a:off x="6884254" y="1757541"/>
              <a:ext cx="486490" cy="857491"/>
            </a:xfrm>
            <a:custGeom>
              <a:avLst/>
              <a:gdLst/>
              <a:ahLst/>
              <a:cxnLst/>
              <a:rect l="l" t="t" r="r" b="b"/>
              <a:pathLst>
                <a:path w="4819" h="8494" extrusionOk="0">
                  <a:moveTo>
                    <a:pt x="269" y="81"/>
                  </a:moveTo>
                  <a:lnTo>
                    <a:pt x="4551" y="2534"/>
                  </a:lnTo>
                  <a:cubicBezTo>
                    <a:pt x="4702" y="2623"/>
                    <a:pt x="4818" y="2837"/>
                    <a:pt x="4818" y="3016"/>
                  </a:cubicBezTo>
                  <a:lnTo>
                    <a:pt x="4818" y="8234"/>
                  </a:lnTo>
                  <a:cubicBezTo>
                    <a:pt x="4818" y="8413"/>
                    <a:pt x="4702" y="8493"/>
                    <a:pt x="4551" y="8404"/>
                  </a:cubicBezTo>
                  <a:lnTo>
                    <a:pt x="269" y="5951"/>
                  </a:lnTo>
                  <a:cubicBezTo>
                    <a:pt x="117" y="5870"/>
                    <a:pt x="1" y="5656"/>
                    <a:pt x="1" y="5478"/>
                  </a:cubicBezTo>
                  <a:lnTo>
                    <a:pt x="1" y="250"/>
                  </a:lnTo>
                  <a:cubicBezTo>
                    <a:pt x="1" y="72"/>
                    <a:pt x="117" y="0"/>
                    <a:pt x="269" y="8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0"/>
            <p:cNvSpPr/>
            <p:nvPr/>
          </p:nvSpPr>
          <p:spPr>
            <a:xfrm>
              <a:off x="7002268" y="1884539"/>
              <a:ext cx="289229" cy="503450"/>
            </a:xfrm>
            <a:custGeom>
              <a:avLst/>
              <a:gdLst/>
              <a:ahLst/>
              <a:cxnLst/>
              <a:rect l="l" t="t" r="r" b="b"/>
              <a:pathLst>
                <a:path w="2865" h="4987" extrusionOk="0">
                  <a:moveTo>
                    <a:pt x="750" y="1204"/>
                  </a:moveTo>
                  <a:lnTo>
                    <a:pt x="1116" y="1410"/>
                  </a:lnTo>
                  <a:cubicBezTo>
                    <a:pt x="1232" y="1481"/>
                    <a:pt x="1339" y="1535"/>
                    <a:pt x="1419" y="1588"/>
                  </a:cubicBezTo>
                  <a:cubicBezTo>
                    <a:pt x="1526" y="1659"/>
                    <a:pt x="1606" y="1713"/>
                    <a:pt x="1660" y="1749"/>
                  </a:cubicBezTo>
                  <a:cubicBezTo>
                    <a:pt x="1785" y="1847"/>
                    <a:pt x="1883" y="1972"/>
                    <a:pt x="1963" y="2123"/>
                  </a:cubicBezTo>
                  <a:cubicBezTo>
                    <a:pt x="2044" y="2284"/>
                    <a:pt x="2079" y="2444"/>
                    <a:pt x="2079" y="2605"/>
                  </a:cubicBezTo>
                  <a:cubicBezTo>
                    <a:pt x="2079" y="2739"/>
                    <a:pt x="2052" y="2846"/>
                    <a:pt x="1999" y="2908"/>
                  </a:cubicBezTo>
                  <a:cubicBezTo>
                    <a:pt x="1944" y="2971"/>
                    <a:pt x="1883" y="2999"/>
                    <a:pt x="1796" y="2999"/>
                  </a:cubicBezTo>
                  <a:cubicBezTo>
                    <a:pt x="1784" y="2999"/>
                    <a:pt x="1771" y="2999"/>
                    <a:pt x="1758" y="2998"/>
                  </a:cubicBezTo>
                  <a:cubicBezTo>
                    <a:pt x="1696" y="2998"/>
                    <a:pt x="1580" y="2944"/>
                    <a:pt x="1419" y="2864"/>
                  </a:cubicBezTo>
                  <a:cubicBezTo>
                    <a:pt x="1348" y="2828"/>
                    <a:pt x="1258" y="2783"/>
                    <a:pt x="1169" y="2730"/>
                  </a:cubicBezTo>
                  <a:lnTo>
                    <a:pt x="750" y="2489"/>
                  </a:lnTo>
                  <a:lnTo>
                    <a:pt x="750" y="1204"/>
                  </a:lnTo>
                  <a:close/>
                  <a:moveTo>
                    <a:pt x="1" y="0"/>
                  </a:moveTo>
                  <a:lnTo>
                    <a:pt x="1" y="4550"/>
                  </a:lnTo>
                  <a:lnTo>
                    <a:pt x="750" y="4987"/>
                  </a:lnTo>
                  <a:lnTo>
                    <a:pt x="750" y="3265"/>
                  </a:lnTo>
                  <a:lnTo>
                    <a:pt x="1241" y="3551"/>
                  </a:lnTo>
                  <a:cubicBezTo>
                    <a:pt x="1303" y="3586"/>
                    <a:pt x="1366" y="3613"/>
                    <a:pt x="1419" y="3649"/>
                  </a:cubicBezTo>
                  <a:cubicBezTo>
                    <a:pt x="1678" y="3783"/>
                    <a:pt x="1883" y="3881"/>
                    <a:pt x="2026" y="3934"/>
                  </a:cubicBezTo>
                  <a:cubicBezTo>
                    <a:pt x="2097" y="3953"/>
                    <a:pt x="2169" y="3962"/>
                    <a:pt x="2239" y="3962"/>
                  </a:cubicBezTo>
                  <a:cubicBezTo>
                    <a:pt x="2300" y="3962"/>
                    <a:pt x="2360" y="3956"/>
                    <a:pt x="2418" y="3943"/>
                  </a:cubicBezTo>
                  <a:cubicBezTo>
                    <a:pt x="2543" y="3907"/>
                    <a:pt x="2650" y="3818"/>
                    <a:pt x="2739" y="3676"/>
                  </a:cubicBezTo>
                  <a:cubicBezTo>
                    <a:pt x="2820" y="3533"/>
                    <a:pt x="2864" y="3319"/>
                    <a:pt x="2864" y="3042"/>
                  </a:cubicBezTo>
                  <a:cubicBezTo>
                    <a:pt x="2864" y="2676"/>
                    <a:pt x="2793" y="2337"/>
                    <a:pt x="2641" y="2025"/>
                  </a:cubicBezTo>
                  <a:cubicBezTo>
                    <a:pt x="2498" y="1713"/>
                    <a:pt x="2320" y="1463"/>
                    <a:pt x="2106" y="1276"/>
                  </a:cubicBezTo>
                  <a:cubicBezTo>
                    <a:pt x="1990" y="1169"/>
                    <a:pt x="1758" y="1017"/>
                    <a:pt x="1419" y="812"/>
                  </a:cubicBezTo>
                  <a:cubicBezTo>
                    <a:pt x="1357" y="776"/>
                    <a:pt x="1285" y="732"/>
                    <a:pt x="1205" y="696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0"/>
            <p:cNvSpPr/>
            <p:nvPr/>
          </p:nvSpPr>
          <p:spPr>
            <a:xfrm>
              <a:off x="8093766" y="2644610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0"/>
            <p:cNvSpPr/>
            <p:nvPr/>
          </p:nvSpPr>
          <p:spPr>
            <a:xfrm>
              <a:off x="8073071" y="2623915"/>
              <a:ext cx="39775" cy="29781"/>
            </a:xfrm>
            <a:custGeom>
              <a:avLst/>
              <a:gdLst/>
              <a:ahLst/>
              <a:cxnLst/>
              <a:rect l="l" t="t" r="r" b="b"/>
              <a:pathLst>
                <a:path w="394" h="295" extrusionOk="0">
                  <a:moveTo>
                    <a:pt x="170" y="295"/>
                  </a:moveTo>
                  <a:lnTo>
                    <a:pt x="1" y="125"/>
                  </a:lnTo>
                  <a:lnTo>
                    <a:pt x="224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0"/>
            <p:cNvSpPr/>
            <p:nvPr/>
          </p:nvSpPr>
          <p:spPr>
            <a:xfrm>
              <a:off x="8053284" y="2602311"/>
              <a:ext cx="38867" cy="30690"/>
            </a:xfrm>
            <a:custGeom>
              <a:avLst/>
              <a:gdLst/>
              <a:ahLst/>
              <a:cxnLst/>
              <a:rect l="l" t="t" r="r" b="b"/>
              <a:pathLst>
                <a:path w="385" h="304" extrusionOk="0">
                  <a:moveTo>
                    <a:pt x="161" y="303"/>
                  </a:moveTo>
                  <a:lnTo>
                    <a:pt x="0" y="134"/>
                  </a:lnTo>
                  <a:lnTo>
                    <a:pt x="215" y="0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0"/>
            <p:cNvSpPr/>
            <p:nvPr/>
          </p:nvSpPr>
          <p:spPr>
            <a:xfrm>
              <a:off x="8032589" y="2581515"/>
              <a:ext cx="39674" cy="30791"/>
            </a:xfrm>
            <a:custGeom>
              <a:avLst/>
              <a:gdLst/>
              <a:ahLst/>
              <a:cxnLst/>
              <a:rect l="l" t="t" r="r" b="b"/>
              <a:pathLst>
                <a:path w="393" h="305" extrusionOk="0">
                  <a:moveTo>
                    <a:pt x="170" y="304"/>
                  </a:moveTo>
                  <a:lnTo>
                    <a:pt x="0" y="135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0"/>
            <p:cNvSpPr/>
            <p:nvPr/>
          </p:nvSpPr>
          <p:spPr>
            <a:xfrm>
              <a:off x="8066812" y="2659955"/>
              <a:ext cx="39674" cy="29781"/>
            </a:xfrm>
            <a:custGeom>
              <a:avLst/>
              <a:gdLst/>
              <a:ahLst/>
              <a:cxnLst/>
              <a:rect l="l" t="t" r="r" b="b"/>
              <a:pathLst>
                <a:path w="393" h="295" extrusionOk="0">
                  <a:moveTo>
                    <a:pt x="170" y="294"/>
                  </a:moveTo>
                  <a:lnTo>
                    <a:pt x="0" y="125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0"/>
            <p:cNvSpPr/>
            <p:nvPr/>
          </p:nvSpPr>
          <p:spPr>
            <a:xfrm>
              <a:off x="8039757" y="2674290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0"/>
            <p:cNvSpPr/>
            <p:nvPr/>
          </p:nvSpPr>
          <p:spPr>
            <a:xfrm>
              <a:off x="8013610" y="2689635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62" y="304"/>
                  </a:moveTo>
                  <a:lnTo>
                    <a:pt x="1" y="134"/>
                  </a:lnTo>
                  <a:lnTo>
                    <a:pt x="224" y="0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0"/>
            <p:cNvSpPr/>
            <p:nvPr/>
          </p:nvSpPr>
          <p:spPr>
            <a:xfrm>
              <a:off x="7995640" y="2704980"/>
              <a:ext cx="30690" cy="30690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81" y="303"/>
                  </a:moveTo>
                  <a:lnTo>
                    <a:pt x="1" y="223"/>
                  </a:lnTo>
                  <a:lnTo>
                    <a:pt x="1" y="80"/>
                  </a:lnTo>
                  <a:lnTo>
                    <a:pt x="134" y="0"/>
                  </a:lnTo>
                  <a:lnTo>
                    <a:pt x="30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0"/>
            <p:cNvSpPr/>
            <p:nvPr/>
          </p:nvSpPr>
          <p:spPr>
            <a:xfrm>
              <a:off x="8047025" y="2638250"/>
              <a:ext cx="38766" cy="30791"/>
            </a:xfrm>
            <a:custGeom>
              <a:avLst/>
              <a:gdLst/>
              <a:ahLst/>
              <a:cxnLst/>
              <a:rect l="l" t="t" r="r" b="b"/>
              <a:pathLst>
                <a:path w="384" h="305" extrusionOk="0">
                  <a:moveTo>
                    <a:pt x="161" y="304"/>
                  </a:moveTo>
                  <a:lnTo>
                    <a:pt x="0" y="135"/>
                  </a:lnTo>
                  <a:lnTo>
                    <a:pt x="214" y="1"/>
                  </a:lnTo>
                  <a:lnTo>
                    <a:pt x="384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0"/>
            <p:cNvSpPr/>
            <p:nvPr/>
          </p:nvSpPr>
          <p:spPr>
            <a:xfrm>
              <a:off x="8019970" y="2653595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0"/>
            <p:cNvSpPr/>
            <p:nvPr/>
          </p:nvSpPr>
          <p:spPr>
            <a:xfrm>
              <a:off x="7995640" y="2668940"/>
              <a:ext cx="37050" cy="30690"/>
            </a:xfrm>
            <a:custGeom>
              <a:avLst/>
              <a:gdLst/>
              <a:ahLst/>
              <a:cxnLst/>
              <a:rect l="l" t="t" r="r" b="b"/>
              <a:pathLst>
                <a:path w="367" h="304" extrusionOk="0">
                  <a:moveTo>
                    <a:pt x="143" y="304"/>
                  </a:moveTo>
                  <a:lnTo>
                    <a:pt x="1" y="152"/>
                  </a:lnTo>
                  <a:lnTo>
                    <a:pt x="1" y="116"/>
                  </a:lnTo>
                  <a:lnTo>
                    <a:pt x="197" y="0"/>
                  </a:lnTo>
                  <a:lnTo>
                    <a:pt x="366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0"/>
            <p:cNvSpPr/>
            <p:nvPr/>
          </p:nvSpPr>
          <p:spPr>
            <a:xfrm>
              <a:off x="7995640" y="2691452"/>
              <a:ext cx="9994" cy="16253"/>
            </a:xfrm>
            <a:custGeom>
              <a:avLst/>
              <a:gdLst/>
              <a:ahLst/>
              <a:cxnLst/>
              <a:rect l="l" t="t" r="r" b="b"/>
              <a:pathLst>
                <a:path w="99" h="161" extrusionOk="0">
                  <a:moveTo>
                    <a:pt x="1" y="0"/>
                  </a:moveTo>
                  <a:lnTo>
                    <a:pt x="99" y="98"/>
                  </a:lnTo>
                  <a:lnTo>
                    <a:pt x="1" y="16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0"/>
            <p:cNvSpPr/>
            <p:nvPr/>
          </p:nvSpPr>
          <p:spPr>
            <a:xfrm>
              <a:off x="8026229" y="2617555"/>
              <a:ext cx="39775" cy="30791"/>
            </a:xfrm>
            <a:custGeom>
              <a:avLst/>
              <a:gdLst/>
              <a:ahLst/>
              <a:cxnLst/>
              <a:rect l="l" t="t" r="r" b="b"/>
              <a:pathLst>
                <a:path w="394" h="305" extrusionOk="0">
                  <a:moveTo>
                    <a:pt x="170" y="304"/>
                  </a:moveTo>
                  <a:lnTo>
                    <a:pt x="1" y="135"/>
                  </a:lnTo>
                  <a:lnTo>
                    <a:pt x="224" y="1"/>
                  </a:lnTo>
                  <a:lnTo>
                    <a:pt x="393" y="17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40"/>
            <p:cNvSpPr/>
            <p:nvPr/>
          </p:nvSpPr>
          <p:spPr>
            <a:xfrm>
              <a:off x="7999275" y="2632900"/>
              <a:ext cx="39674" cy="30690"/>
            </a:xfrm>
            <a:custGeom>
              <a:avLst/>
              <a:gdLst/>
              <a:ahLst/>
              <a:cxnLst/>
              <a:rect l="l" t="t" r="r" b="b"/>
              <a:pathLst>
                <a:path w="393" h="304" extrusionOk="0">
                  <a:moveTo>
                    <a:pt x="170" y="304"/>
                  </a:moveTo>
                  <a:lnTo>
                    <a:pt x="0" y="134"/>
                  </a:lnTo>
                  <a:lnTo>
                    <a:pt x="223" y="0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40"/>
            <p:cNvSpPr/>
            <p:nvPr/>
          </p:nvSpPr>
          <p:spPr>
            <a:xfrm>
              <a:off x="7995640" y="2649153"/>
              <a:ext cx="16354" cy="26147"/>
            </a:xfrm>
            <a:custGeom>
              <a:avLst/>
              <a:gdLst/>
              <a:ahLst/>
              <a:cxnLst/>
              <a:rect l="l" t="t" r="r" b="b"/>
              <a:pathLst>
                <a:path w="162" h="259" extrusionOk="0">
                  <a:moveTo>
                    <a:pt x="1" y="0"/>
                  </a:moveTo>
                  <a:lnTo>
                    <a:pt x="161" y="161"/>
                  </a:lnTo>
                  <a:lnTo>
                    <a:pt x="1" y="25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40"/>
            <p:cNvSpPr/>
            <p:nvPr/>
          </p:nvSpPr>
          <p:spPr>
            <a:xfrm>
              <a:off x="8005534" y="2596860"/>
              <a:ext cx="39775" cy="30690"/>
            </a:xfrm>
            <a:custGeom>
              <a:avLst/>
              <a:gdLst/>
              <a:ahLst/>
              <a:cxnLst/>
              <a:rect l="l" t="t" r="r" b="b"/>
              <a:pathLst>
                <a:path w="394" h="304" extrusionOk="0">
                  <a:moveTo>
                    <a:pt x="170" y="304"/>
                  </a:moveTo>
                  <a:lnTo>
                    <a:pt x="1" y="134"/>
                  </a:lnTo>
                  <a:lnTo>
                    <a:pt x="224" y="1"/>
                  </a:lnTo>
                  <a:lnTo>
                    <a:pt x="393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40"/>
            <p:cNvSpPr/>
            <p:nvPr/>
          </p:nvSpPr>
          <p:spPr>
            <a:xfrm>
              <a:off x="7995640" y="2612205"/>
              <a:ext cx="22613" cy="30690"/>
            </a:xfrm>
            <a:custGeom>
              <a:avLst/>
              <a:gdLst/>
              <a:ahLst/>
              <a:cxnLst/>
              <a:rect l="l" t="t" r="r" b="b"/>
              <a:pathLst>
                <a:path w="224" h="304" extrusionOk="0">
                  <a:moveTo>
                    <a:pt x="1" y="304"/>
                  </a:moveTo>
                  <a:lnTo>
                    <a:pt x="1" y="295"/>
                  </a:lnTo>
                  <a:lnTo>
                    <a:pt x="1" y="36"/>
                  </a:lnTo>
                  <a:lnTo>
                    <a:pt x="54" y="0"/>
                  </a:lnTo>
                  <a:lnTo>
                    <a:pt x="224" y="17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40"/>
            <p:cNvSpPr/>
            <p:nvPr/>
          </p:nvSpPr>
          <p:spPr>
            <a:xfrm>
              <a:off x="8053284" y="2462694"/>
              <a:ext cx="95602" cy="199987"/>
            </a:xfrm>
            <a:custGeom>
              <a:avLst/>
              <a:gdLst/>
              <a:ahLst/>
              <a:cxnLst/>
              <a:rect l="l" t="t" r="r" b="b"/>
              <a:pathLst>
                <a:path w="947" h="1981" extrusionOk="0">
                  <a:moveTo>
                    <a:pt x="0" y="1026"/>
                  </a:moveTo>
                  <a:lnTo>
                    <a:pt x="946" y="1981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40"/>
            <p:cNvSpPr/>
            <p:nvPr/>
          </p:nvSpPr>
          <p:spPr>
            <a:xfrm>
              <a:off x="7995640" y="2462694"/>
              <a:ext cx="153246" cy="138810"/>
            </a:xfrm>
            <a:custGeom>
              <a:avLst/>
              <a:gdLst/>
              <a:ahLst/>
              <a:cxnLst/>
              <a:rect l="l" t="t" r="r" b="b"/>
              <a:pathLst>
                <a:path w="1518" h="1375" extrusionOk="0">
                  <a:moveTo>
                    <a:pt x="1517" y="0"/>
                  </a:moveTo>
                  <a:lnTo>
                    <a:pt x="1" y="901"/>
                  </a:lnTo>
                  <a:lnTo>
                    <a:pt x="1" y="1374"/>
                  </a:lnTo>
                  <a:lnTo>
                    <a:pt x="571" y="10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40"/>
            <p:cNvSpPr/>
            <p:nvPr/>
          </p:nvSpPr>
          <p:spPr>
            <a:xfrm>
              <a:off x="7638975" y="2298747"/>
              <a:ext cx="568363" cy="371202"/>
            </a:xfrm>
            <a:custGeom>
              <a:avLst/>
              <a:gdLst/>
              <a:ahLst/>
              <a:cxnLst/>
              <a:rect l="l" t="t" r="r" b="b"/>
              <a:pathLst>
                <a:path w="5630" h="3677" extrusionOk="0">
                  <a:moveTo>
                    <a:pt x="1" y="3676"/>
                  </a:moveTo>
                  <a:lnTo>
                    <a:pt x="215" y="2829"/>
                  </a:lnTo>
                  <a:lnTo>
                    <a:pt x="4747" y="1"/>
                  </a:lnTo>
                  <a:lnTo>
                    <a:pt x="5630" y="447"/>
                  </a:lnTo>
                  <a:lnTo>
                    <a:pt x="5630" y="47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40"/>
            <p:cNvSpPr/>
            <p:nvPr/>
          </p:nvSpPr>
          <p:spPr>
            <a:xfrm>
              <a:off x="7653411" y="1890798"/>
              <a:ext cx="513444" cy="725041"/>
            </a:xfrm>
            <a:custGeom>
              <a:avLst/>
              <a:gdLst/>
              <a:ahLst/>
              <a:cxnLst/>
              <a:rect l="l" t="t" r="r" b="b"/>
              <a:pathLst>
                <a:path w="5086" h="7182" extrusionOk="0">
                  <a:moveTo>
                    <a:pt x="1" y="7182"/>
                  </a:moveTo>
                  <a:lnTo>
                    <a:pt x="1" y="2953"/>
                  </a:lnTo>
                  <a:lnTo>
                    <a:pt x="5086" y="1"/>
                  </a:lnTo>
                  <a:lnTo>
                    <a:pt x="5077" y="428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40"/>
            <p:cNvSpPr/>
            <p:nvPr/>
          </p:nvSpPr>
          <p:spPr>
            <a:xfrm>
              <a:off x="7685817" y="1936731"/>
              <a:ext cx="448633" cy="633174"/>
            </a:xfrm>
            <a:custGeom>
              <a:avLst/>
              <a:gdLst/>
              <a:ahLst/>
              <a:cxnLst/>
              <a:rect l="l" t="t" r="r" b="b"/>
              <a:pathLst>
                <a:path w="4444" h="6272" extrusionOk="0">
                  <a:moveTo>
                    <a:pt x="1" y="6272"/>
                  </a:moveTo>
                  <a:lnTo>
                    <a:pt x="1" y="2579"/>
                  </a:lnTo>
                  <a:lnTo>
                    <a:pt x="4443" y="1"/>
                  </a:lnTo>
                  <a:lnTo>
                    <a:pt x="4434" y="3747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40"/>
            <p:cNvSpPr/>
            <p:nvPr/>
          </p:nvSpPr>
          <p:spPr>
            <a:xfrm>
              <a:off x="7988473" y="2786045"/>
              <a:ext cx="184642" cy="163947"/>
            </a:xfrm>
            <a:custGeom>
              <a:avLst/>
              <a:gdLst/>
              <a:ahLst/>
              <a:cxnLst/>
              <a:rect l="l" t="t" r="r" b="b"/>
              <a:pathLst>
                <a:path w="1829" h="1624" extrusionOk="0">
                  <a:moveTo>
                    <a:pt x="0" y="1534"/>
                  </a:moveTo>
                  <a:lnTo>
                    <a:pt x="0" y="937"/>
                  </a:lnTo>
                  <a:lnTo>
                    <a:pt x="1686" y="0"/>
                  </a:lnTo>
                  <a:lnTo>
                    <a:pt x="1829" y="80"/>
                  </a:lnTo>
                  <a:lnTo>
                    <a:pt x="1659" y="607"/>
                  </a:lnTo>
                  <a:lnTo>
                    <a:pt x="161" y="1624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40"/>
            <p:cNvSpPr/>
            <p:nvPr/>
          </p:nvSpPr>
          <p:spPr>
            <a:xfrm>
              <a:off x="8004625" y="2794121"/>
              <a:ext cx="168490" cy="155871"/>
            </a:xfrm>
            <a:custGeom>
              <a:avLst/>
              <a:gdLst/>
              <a:ahLst/>
              <a:cxnLst/>
              <a:rect l="l" t="t" r="r" b="b"/>
              <a:pathLst>
                <a:path w="1669" h="1544" extrusionOk="0">
                  <a:moveTo>
                    <a:pt x="1" y="1544"/>
                  </a:moveTo>
                  <a:lnTo>
                    <a:pt x="1" y="955"/>
                  </a:lnTo>
                  <a:lnTo>
                    <a:pt x="1669" y="0"/>
                  </a:lnTo>
                  <a:lnTo>
                    <a:pt x="1660" y="60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40"/>
            <p:cNvSpPr/>
            <p:nvPr/>
          </p:nvSpPr>
          <p:spPr>
            <a:xfrm>
              <a:off x="8019061" y="2819359"/>
              <a:ext cx="140627" cy="103577"/>
            </a:xfrm>
            <a:custGeom>
              <a:avLst/>
              <a:gdLst/>
              <a:ahLst/>
              <a:cxnLst/>
              <a:rect l="l" t="t" r="r" b="b"/>
              <a:pathLst>
                <a:path w="1393" h="1026" extrusionOk="0">
                  <a:moveTo>
                    <a:pt x="9" y="1026"/>
                  </a:moveTo>
                  <a:lnTo>
                    <a:pt x="0" y="794"/>
                  </a:lnTo>
                  <a:lnTo>
                    <a:pt x="1392" y="0"/>
                  </a:lnTo>
                  <a:lnTo>
                    <a:pt x="1383" y="24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40"/>
            <p:cNvSpPr/>
            <p:nvPr/>
          </p:nvSpPr>
          <p:spPr>
            <a:xfrm>
              <a:off x="8019970" y="2838237"/>
              <a:ext cx="138810" cy="84699"/>
            </a:xfrm>
            <a:custGeom>
              <a:avLst/>
              <a:gdLst/>
              <a:ahLst/>
              <a:cxnLst/>
              <a:rect l="l" t="t" r="r" b="b"/>
              <a:pathLst>
                <a:path w="1375" h="839" extrusionOk="0">
                  <a:moveTo>
                    <a:pt x="0" y="741"/>
                  </a:moveTo>
                  <a:lnTo>
                    <a:pt x="1285" y="0"/>
                  </a:lnTo>
                  <a:lnTo>
                    <a:pt x="1374" y="54"/>
                  </a:lnTo>
                  <a:lnTo>
                    <a:pt x="0" y="839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40"/>
            <p:cNvSpPr/>
            <p:nvPr/>
          </p:nvSpPr>
          <p:spPr>
            <a:xfrm>
              <a:off x="7602935" y="1453068"/>
              <a:ext cx="613488" cy="623382"/>
            </a:xfrm>
            <a:custGeom>
              <a:avLst/>
              <a:gdLst/>
              <a:ahLst/>
              <a:cxnLst/>
              <a:rect l="l" t="t" r="r" b="b"/>
              <a:pathLst>
                <a:path w="6077" h="6175" extrusionOk="0">
                  <a:moveTo>
                    <a:pt x="1" y="6174"/>
                  </a:moveTo>
                  <a:lnTo>
                    <a:pt x="1" y="3489"/>
                  </a:lnTo>
                  <a:lnTo>
                    <a:pt x="6076" y="1"/>
                  </a:lnTo>
                  <a:lnTo>
                    <a:pt x="6076" y="274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40"/>
            <p:cNvSpPr/>
            <p:nvPr/>
          </p:nvSpPr>
          <p:spPr>
            <a:xfrm>
              <a:off x="7628173" y="1812459"/>
              <a:ext cx="7370" cy="71272"/>
            </a:xfrm>
            <a:custGeom>
              <a:avLst/>
              <a:gdLst/>
              <a:ahLst/>
              <a:cxnLst/>
              <a:rect l="l" t="t" r="r" b="b"/>
              <a:pathLst>
                <a:path w="73" h="706" extrusionOk="0">
                  <a:moveTo>
                    <a:pt x="72" y="0"/>
                  </a:moveTo>
                  <a:lnTo>
                    <a:pt x="1" y="36"/>
                  </a:lnTo>
                  <a:lnTo>
                    <a:pt x="1" y="705"/>
                  </a:lnTo>
                  <a:lnTo>
                    <a:pt x="72" y="669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40"/>
            <p:cNvSpPr/>
            <p:nvPr/>
          </p:nvSpPr>
          <p:spPr>
            <a:xfrm>
              <a:off x="7645335" y="1806604"/>
              <a:ext cx="23522" cy="68042"/>
            </a:xfrm>
            <a:custGeom>
              <a:avLst/>
              <a:gdLst/>
              <a:ahLst/>
              <a:cxnLst/>
              <a:rect l="l" t="t" r="r" b="b"/>
              <a:pathLst>
                <a:path w="233" h="674" extrusionOk="0">
                  <a:moveTo>
                    <a:pt x="185" y="0"/>
                  </a:moveTo>
                  <a:cubicBezTo>
                    <a:pt x="176" y="0"/>
                    <a:pt x="165" y="5"/>
                    <a:pt x="152" y="14"/>
                  </a:cubicBezTo>
                  <a:cubicBezTo>
                    <a:pt x="134" y="23"/>
                    <a:pt x="116" y="41"/>
                    <a:pt x="98" y="58"/>
                  </a:cubicBezTo>
                  <a:cubicBezTo>
                    <a:pt x="89" y="85"/>
                    <a:pt x="72" y="103"/>
                    <a:pt x="72" y="121"/>
                  </a:cubicBezTo>
                  <a:lnTo>
                    <a:pt x="7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72" y="638"/>
                  </a:lnTo>
                  <a:lnTo>
                    <a:pt x="72" y="183"/>
                  </a:lnTo>
                  <a:cubicBezTo>
                    <a:pt x="72" y="165"/>
                    <a:pt x="72" y="148"/>
                    <a:pt x="81" y="130"/>
                  </a:cubicBezTo>
                  <a:cubicBezTo>
                    <a:pt x="89" y="112"/>
                    <a:pt x="107" y="103"/>
                    <a:pt x="116" y="94"/>
                  </a:cubicBezTo>
                  <a:cubicBezTo>
                    <a:pt x="125" y="90"/>
                    <a:pt x="132" y="87"/>
                    <a:pt x="137" y="87"/>
                  </a:cubicBezTo>
                  <a:cubicBezTo>
                    <a:pt x="143" y="87"/>
                    <a:pt x="147" y="90"/>
                    <a:pt x="152" y="94"/>
                  </a:cubicBezTo>
                  <a:cubicBezTo>
                    <a:pt x="161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32" y="549"/>
                  </a:lnTo>
                  <a:lnTo>
                    <a:pt x="232" y="94"/>
                  </a:lnTo>
                  <a:cubicBezTo>
                    <a:pt x="232" y="50"/>
                    <a:pt x="223" y="23"/>
                    <a:pt x="205" y="14"/>
                  </a:cubicBezTo>
                  <a:cubicBezTo>
                    <a:pt x="201" y="5"/>
                    <a:pt x="194" y="0"/>
                    <a:pt x="185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40"/>
            <p:cNvSpPr/>
            <p:nvPr/>
          </p:nvSpPr>
          <p:spPr>
            <a:xfrm>
              <a:off x="7675924" y="1791764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1" y="0"/>
                  </a:moveTo>
                  <a:cubicBezTo>
                    <a:pt x="152" y="0"/>
                    <a:pt x="134" y="0"/>
                    <a:pt x="108" y="18"/>
                  </a:cubicBezTo>
                  <a:cubicBezTo>
                    <a:pt x="72" y="36"/>
                    <a:pt x="45" y="63"/>
                    <a:pt x="27" y="89"/>
                  </a:cubicBezTo>
                  <a:cubicBezTo>
                    <a:pt x="9" y="125"/>
                    <a:pt x="1" y="161"/>
                    <a:pt x="1" y="214"/>
                  </a:cubicBezTo>
                  <a:cubicBezTo>
                    <a:pt x="1" y="268"/>
                    <a:pt x="18" y="304"/>
                    <a:pt x="63" y="330"/>
                  </a:cubicBezTo>
                  <a:cubicBezTo>
                    <a:pt x="72" y="330"/>
                    <a:pt x="72" y="339"/>
                    <a:pt x="81" y="339"/>
                  </a:cubicBezTo>
                  <a:cubicBezTo>
                    <a:pt x="90" y="348"/>
                    <a:pt x="99" y="348"/>
                    <a:pt x="99" y="348"/>
                  </a:cubicBezTo>
                  <a:cubicBezTo>
                    <a:pt x="134" y="366"/>
                    <a:pt x="152" y="402"/>
                    <a:pt x="152" y="437"/>
                  </a:cubicBezTo>
                  <a:cubicBezTo>
                    <a:pt x="152" y="464"/>
                    <a:pt x="143" y="491"/>
                    <a:pt x="143" y="500"/>
                  </a:cubicBezTo>
                  <a:cubicBezTo>
                    <a:pt x="134" y="518"/>
                    <a:pt x="125" y="527"/>
                    <a:pt x="108" y="536"/>
                  </a:cubicBezTo>
                  <a:cubicBezTo>
                    <a:pt x="102" y="539"/>
                    <a:pt x="98" y="541"/>
                    <a:pt x="94" y="541"/>
                  </a:cubicBezTo>
                  <a:cubicBezTo>
                    <a:pt x="78" y="541"/>
                    <a:pt x="72" y="512"/>
                    <a:pt x="72" y="455"/>
                  </a:cubicBezTo>
                  <a:lnTo>
                    <a:pt x="72" y="411"/>
                  </a:lnTo>
                  <a:lnTo>
                    <a:pt x="1" y="455"/>
                  </a:lnTo>
                  <a:lnTo>
                    <a:pt x="1" y="491"/>
                  </a:lnTo>
                  <a:cubicBezTo>
                    <a:pt x="1" y="553"/>
                    <a:pt x="9" y="589"/>
                    <a:pt x="27" y="607"/>
                  </a:cubicBezTo>
                  <a:cubicBezTo>
                    <a:pt x="35" y="615"/>
                    <a:pt x="45" y="619"/>
                    <a:pt x="57" y="619"/>
                  </a:cubicBezTo>
                  <a:cubicBezTo>
                    <a:pt x="71" y="619"/>
                    <a:pt x="88" y="613"/>
                    <a:pt x="108" y="598"/>
                  </a:cubicBezTo>
                  <a:cubicBezTo>
                    <a:pt x="179" y="562"/>
                    <a:pt x="215" y="500"/>
                    <a:pt x="215" y="402"/>
                  </a:cubicBezTo>
                  <a:cubicBezTo>
                    <a:pt x="215" y="339"/>
                    <a:pt x="197" y="295"/>
                    <a:pt x="143" y="277"/>
                  </a:cubicBezTo>
                  <a:lnTo>
                    <a:pt x="108" y="250"/>
                  </a:lnTo>
                  <a:cubicBezTo>
                    <a:pt x="81" y="232"/>
                    <a:pt x="63" y="205"/>
                    <a:pt x="63" y="170"/>
                  </a:cubicBezTo>
                  <a:cubicBezTo>
                    <a:pt x="63" y="152"/>
                    <a:pt x="72" y="125"/>
                    <a:pt x="81" y="116"/>
                  </a:cubicBezTo>
                  <a:cubicBezTo>
                    <a:pt x="81" y="98"/>
                    <a:pt x="90" y="89"/>
                    <a:pt x="108" y="81"/>
                  </a:cubicBezTo>
                  <a:cubicBezTo>
                    <a:pt x="113" y="78"/>
                    <a:pt x="117" y="77"/>
                    <a:pt x="121" y="77"/>
                  </a:cubicBezTo>
                  <a:cubicBezTo>
                    <a:pt x="130" y="77"/>
                    <a:pt x="134" y="83"/>
                    <a:pt x="134" y="89"/>
                  </a:cubicBezTo>
                  <a:cubicBezTo>
                    <a:pt x="143" y="107"/>
                    <a:pt x="143" y="125"/>
                    <a:pt x="143" y="161"/>
                  </a:cubicBezTo>
                  <a:lnTo>
                    <a:pt x="143" y="205"/>
                  </a:lnTo>
                  <a:lnTo>
                    <a:pt x="206" y="170"/>
                  </a:lnTo>
                  <a:lnTo>
                    <a:pt x="206" y="143"/>
                  </a:lnTo>
                  <a:cubicBezTo>
                    <a:pt x="206" y="54"/>
                    <a:pt x="197" y="9"/>
                    <a:pt x="161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40"/>
            <p:cNvSpPr/>
            <p:nvPr/>
          </p:nvSpPr>
          <p:spPr>
            <a:xfrm>
              <a:off x="7701162" y="1770160"/>
              <a:ext cx="17162" cy="69052"/>
            </a:xfrm>
            <a:custGeom>
              <a:avLst/>
              <a:gdLst/>
              <a:ahLst/>
              <a:cxnLst/>
              <a:rect l="l" t="t" r="r" b="b"/>
              <a:pathLst>
                <a:path w="170" h="684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34"/>
                  </a:lnTo>
                  <a:lnTo>
                    <a:pt x="0" y="161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16"/>
                  </a:lnTo>
                  <a:cubicBezTo>
                    <a:pt x="45" y="651"/>
                    <a:pt x="54" y="669"/>
                    <a:pt x="63" y="678"/>
                  </a:cubicBezTo>
                  <a:cubicBezTo>
                    <a:pt x="66" y="682"/>
                    <a:pt x="72" y="684"/>
                    <a:pt x="79" y="684"/>
                  </a:cubicBezTo>
                  <a:cubicBezTo>
                    <a:pt x="90" y="684"/>
                    <a:pt x="104" y="680"/>
                    <a:pt x="125" y="669"/>
                  </a:cubicBezTo>
                  <a:lnTo>
                    <a:pt x="170" y="642"/>
                  </a:lnTo>
                  <a:lnTo>
                    <a:pt x="170" y="580"/>
                  </a:lnTo>
                  <a:cubicBezTo>
                    <a:pt x="143" y="589"/>
                    <a:pt x="134" y="598"/>
                    <a:pt x="125" y="598"/>
                  </a:cubicBezTo>
                  <a:cubicBezTo>
                    <a:pt x="116" y="598"/>
                    <a:pt x="116" y="589"/>
                    <a:pt x="116" y="571"/>
                  </a:cubicBezTo>
                  <a:lnTo>
                    <a:pt x="116" y="161"/>
                  </a:lnTo>
                  <a:lnTo>
                    <a:pt x="170" y="125"/>
                  </a:lnTo>
                  <a:lnTo>
                    <a:pt x="170" y="72"/>
                  </a:lnTo>
                  <a:lnTo>
                    <a:pt x="116" y="98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40"/>
            <p:cNvSpPr/>
            <p:nvPr/>
          </p:nvSpPr>
          <p:spPr>
            <a:xfrm>
              <a:off x="7725492" y="1763800"/>
              <a:ext cx="15345" cy="66730"/>
            </a:xfrm>
            <a:custGeom>
              <a:avLst/>
              <a:gdLst/>
              <a:ahLst/>
              <a:cxnLst/>
              <a:rect l="l" t="t" r="r" b="b"/>
              <a:pathLst>
                <a:path w="152" h="661" extrusionOk="0">
                  <a:moveTo>
                    <a:pt x="152" y="1"/>
                  </a:moveTo>
                  <a:cubicBezTo>
                    <a:pt x="125" y="10"/>
                    <a:pt x="107" y="27"/>
                    <a:pt x="89" y="45"/>
                  </a:cubicBezTo>
                  <a:cubicBezTo>
                    <a:pt x="80" y="72"/>
                    <a:pt x="72" y="90"/>
                    <a:pt x="63" y="117"/>
                  </a:cubicBezTo>
                  <a:lnTo>
                    <a:pt x="63" y="54"/>
                  </a:lnTo>
                  <a:lnTo>
                    <a:pt x="0" y="90"/>
                  </a:lnTo>
                  <a:lnTo>
                    <a:pt x="0" y="661"/>
                  </a:lnTo>
                  <a:lnTo>
                    <a:pt x="63" y="625"/>
                  </a:lnTo>
                  <a:lnTo>
                    <a:pt x="63" y="161"/>
                  </a:lnTo>
                  <a:cubicBezTo>
                    <a:pt x="80" y="117"/>
                    <a:pt x="107" y="90"/>
                    <a:pt x="152" y="63"/>
                  </a:cubicBezTo>
                  <a:lnTo>
                    <a:pt x="152" y="45"/>
                  </a:lnTo>
                  <a:cubicBezTo>
                    <a:pt x="152" y="19"/>
                    <a:pt x="152" y="1"/>
                    <a:pt x="15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0"/>
            <p:cNvSpPr/>
            <p:nvPr/>
          </p:nvSpPr>
          <p:spPr>
            <a:xfrm>
              <a:off x="7746187" y="1748556"/>
              <a:ext cx="22613" cy="67335"/>
            </a:xfrm>
            <a:custGeom>
              <a:avLst/>
              <a:gdLst/>
              <a:ahLst/>
              <a:cxnLst/>
              <a:rect l="l" t="t" r="r" b="b"/>
              <a:pathLst>
                <a:path w="224" h="667" extrusionOk="0">
                  <a:moveTo>
                    <a:pt x="223" y="0"/>
                  </a:moveTo>
                  <a:lnTo>
                    <a:pt x="161" y="36"/>
                  </a:lnTo>
                  <a:lnTo>
                    <a:pt x="161" y="482"/>
                  </a:lnTo>
                  <a:cubicBezTo>
                    <a:pt x="161" y="500"/>
                    <a:pt x="152" y="517"/>
                    <a:pt x="152" y="535"/>
                  </a:cubicBezTo>
                  <a:cubicBezTo>
                    <a:pt x="143" y="553"/>
                    <a:pt x="125" y="571"/>
                    <a:pt x="116" y="580"/>
                  </a:cubicBezTo>
                  <a:cubicBezTo>
                    <a:pt x="108" y="582"/>
                    <a:pt x="102" y="583"/>
                    <a:pt x="96" y="583"/>
                  </a:cubicBezTo>
                  <a:cubicBezTo>
                    <a:pt x="77" y="583"/>
                    <a:pt x="72" y="570"/>
                    <a:pt x="72" y="535"/>
                  </a:cubicBezTo>
                  <a:lnTo>
                    <a:pt x="72" y="89"/>
                  </a:lnTo>
                  <a:lnTo>
                    <a:pt x="0" y="125"/>
                  </a:lnTo>
                  <a:lnTo>
                    <a:pt x="0" y="580"/>
                  </a:lnTo>
                  <a:cubicBezTo>
                    <a:pt x="0" y="625"/>
                    <a:pt x="9" y="651"/>
                    <a:pt x="27" y="660"/>
                  </a:cubicBezTo>
                  <a:cubicBezTo>
                    <a:pt x="36" y="665"/>
                    <a:pt x="45" y="667"/>
                    <a:pt x="54" y="667"/>
                  </a:cubicBezTo>
                  <a:cubicBezTo>
                    <a:pt x="63" y="667"/>
                    <a:pt x="72" y="665"/>
                    <a:pt x="81" y="660"/>
                  </a:cubicBezTo>
                  <a:cubicBezTo>
                    <a:pt x="99" y="651"/>
                    <a:pt x="116" y="633"/>
                    <a:pt x="134" y="616"/>
                  </a:cubicBezTo>
                  <a:cubicBezTo>
                    <a:pt x="143" y="598"/>
                    <a:pt x="152" y="571"/>
                    <a:pt x="161" y="553"/>
                  </a:cubicBezTo>
                  <a:lnTo>
                    <a:pt x="161" y="607"/>
                  </a:lnTo>
                  <a:lnTo>
                    <a:pt x="223" y="571"/>
                  </a:lnTo>
                  <a:lnTo>
                    <a:pt x="22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0"/>
            <p:cNvSpPr/>
            <p:nvPr/>
          </p:nvSpPr>
          <p:spPr>
            <a:xfrm>
              <a:off x="7777684" y="1734927"/>
              <a:ext cx="21705" cy="62591"/>
            </a:xfrm>
            <a:custGeom>
              <a:avLst/>
              <a:gdLst/>
              <a:ahLst/>
              <a:cxnLst/>
              <a:rect l="l" t="t" r="r" b="b"/>
              <a:pathLst>
                <a:path w="215" h="620" extrusionOk="0">
                  <a:moveTo>
                    <a:pt x="167" y="0"/>
                  </a:moveTo>
                  <a:cubicBezTo>
                    <a:pt x="154" y="0"/>
                    <a:pt x="139" y="8"/>
                    <a:pt x="117" y="19"/>
                  </a:cubicBezTo>
                  <a:cubicBezTo>
                    <a:pt x="81" y="37"/>
                    <a:pt x="54" y="64"/>
                    <a:pt x="36" y="99"/>
                  </a:cubicBezTo>
                  <a:cubicBezTo>
                    <a:pt x="27" y="108"/>
                    <a:pt x="18" y="135"/>
                    <a:pt x="18" y="162"/>
                  </a:cubicBezTo>
                  <a:cubicBezTo>
                    <a:pt x="10" y="189"/>
                    <a:pt x="1" y="224"/>
                    <a:pt x="1" y="278"/>
                  </a:cubicBezTo>
                  <a:lnTo>
                    <a:pt x="1" y="465"/>
                  </a:lnTo>
                  <a:cubicBezTo>
                    <a:pt x="1" y="501"/>
                    <a:pt x="10" y="528"/>
                    <a:pt x="10" y="554"/>
                  </a:cubicBezTo>
                  <a:cubicBezTo>
                    <a:pt x="16" y="598"/>
                    <a:pt x="35" y="620"/>
                    <a:pt x="65" y="620"/>
                  </a:cubicBezTo>
                  <a:cubicBezTo>
                    <a:pt x="77" y="620"/>
                    <a:pt x="92" y="616"/>
                    <a:pt x="108" y="608"/>
                  </a:cubicBezTo>
                  <a:cubicBezTo>
                    <a:pt x="143" y="590"/>
                    <a:pt x="179" y="563"/>
                    <a:pt x="197" y="528"/>
                  </a:cubicBezTo>
                  <a:cubicBezTo>
                    <a:pt x="206" y="492"/>
                    <a:pt x="215" y="438"/>
                    <a:pt x="215" y="358"/>
                  </a:cubicBezTo>
                  <a:lnTo>
                    <a:pt x="215" y="322"/>
                  </a:lnTo>
                  <a:lnTo>
                    <a:pt x="152" y="358"/>
                  </a:lnTo>
                  <a:lnTo>
                    <a:pt x="152" y="412"/>
                  </a:lnTo>
                  <a:cubicBezTo>
                    <a:pt x="152" y="456"/>
                    <a:pt x="152" y="492"/>
                    <a:pt x="143" y="510"/>
                  </a:cubicBezTo>
                  <a:cubicBezTo>
                    <a:pt x="134" y="519"/>
                    <a:pt x="126" y="528"/>
                    <a:pt x="108" y="536"/>
                  </a:cubicBezTo>
                  <a:cubicBezTo>
                    <a:pt x="103" y="541"/>
                    <a:pt x="99" y="543"/>
                    <a:pt x="94" y="543"/>
                  </a:cubicBezTo>
                  <a:cubicBezTo>
                    <a:pt x="90" y="543"/>
                    <a:pt x="85" y="541"/>
                    <a:pt x="81" y="536"/>
                  </a:cubicBezTo>
                  <a:cubicBezTo>
                    <a:pt x="72" y="519"/>
                    <a:pt x="72" y="492"/>
                    <a:pt x="72" y="456"/>
                  </a:cubicBezTo>
                  <a:lnTo>
                    <a:pt x="72" y="215"/>
                  </a:lnTo>
                  <a:cubicBezTo>
                    <a:pt x="72" y="180"/>
                    <a:pt x="72" y="162"/>
                    <a:pt x="81" y="144"/>
                  </a:cubicBezTo>
                  <a:cubicBezTo>
                    <a:pt x="81" y="117"/>
                    <a:pt x="99" y="99"/>
                    <a:pt x="117" y="82"/>
                  </a:cubicBezTo>
                  <a:cubicBezTo>
                    <a:pt x="126" y="82"/>
                    <a:pt x="143" y="82"/>
                    <a:pt x="152" y="99"/>
                  </a:cubicBezTo>
                  <a:cubicBezTo>
                    <a:pt x="152" y="108"/>
                    <a:pt x="152" y="126"/>
                    <a:pt x="152" y="162"/>
                  </a:cubicBezTo>
                  <a:lnTo>
                    <a:pt x="152" y="215"/>
                  </a:lnTo>
                  <a:lnTo>
                    <a:pt x="215" y="180"/>
                  </a:lnTo>
                  <a:lnTo>
                    <a:pt x="215" y="135"/>
                  </a:lnTo>
                  <a:cubicBezTo>
                    <a:pt x="215" y="117"/>
                    <a:pt x="215" y="99"/>
                    <a:pt x="215" y="82"/>
                  </a:cubicBezTo>
                  <a:cubicBezTo>
                    <a:pt x="215" y="46"/>
                    <a:pt x="206" y="19"/>
                    <a:pt x="188" y="10"/>
                  </a:cubicBezTo>
                  <a:cubicBezTo>
                    <a:pt x="181" y="3"/>
                    <a:pt x="174" y="0"/>
                    <a:pt x="167" y="0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0"/>
            <p:cNvSpPr/>
            <p:nvPr/>
          </p:nvSpPr>
          <p:spPr>
            <a:xfrm>
              <a:off x="7804739" y="1712516"/>
              <a:ext cx="17162" cy="69758"/>
            </a:xfrm>
            <a:custGeom>
              <a:avLst/>
              <a:gdLst/>
              <a:ahLst/>
              <a:cxnLst/>
              <a:rect l="l" t="t" r="r" b="b"/>
              <a:pathLst>
                <a:path w="170" h="691" extrusionOk="0">
                  <a:moveTo>
                    <a:pt x="116" y="0"/>
                  </a:moveTo>
                  <a:lnTo>
                    <a:pt x="45" y="36"/>
                  </a:lnTo>
                  <a:lnTo>
                    <a:pt x="45" y="143"/>
                  </a:lnTo>
                  <a:lnTo>
                    <a:pt x="0" y="170"/>
                  </a:lnTo>
                  <a:lnTo>
                    <a:pt x="0" y="223"/>
                  </a:lnTo>
                  <a:lnTo>
                    <a:pt x="45" y="196"/>
                  </a:lnTo>
                  <a:lnTo>
                    <a:pt x="45" y="625"/>
                  </a:lnTo>
                  <a:cubicBezTo>
                    <a:pt x="45" y="660"/>
                    <a:pt x="54" y="678"/>
                    <a:pt x="63" y="687"/>
                  </a:cubicBezTo>
                  <a:cubicBezTo>
                    <a:pt x="65" y="690"/>
                    <a:pt x="68" y="691"/>
                    <a:pt x="72" y="691"/>
                  </a:cubicBezTo>
                  <a:cubicBezTo>
                    <a:pt x="82" y="691"/>
                    <a:pt x="99" y="682"/>
                    <a:pt x="125" y="669"/>
                  </a:cubicBezTo>
                  <a:lnTo>
                    <a:pt x="170" y="643"/>
                  </a:lnTo>
                  <a:lnTo>
                    <a:pt x="170" y="580"/>
                  </a:lnTo>
                  <a:cubicBezTo>
                    <a:pt x="143" y="598"/>
                    <a:pt x="125" y="607"/>
                    <a:pt x="125" y="607"/>
                  </a:cubicBezTo>
                  <a:cubicBezTo>
                    <a:pt x="116" y="607"/>
                    <a:pt x="116" y="598"/>
                    <a:pt x="116" y="580"/>
                  </a:cubicBezTo>
                  <a:lnTo>
                    <a:pt x="116" y="161"/>
                  </a:lnTo>
                  <a:lnTo>
                    <a:pt x="170" y="134"/>
                  </a:lnTo>
                  <a:lnTo>
                    <a:pt x="170" y="72"/>
                  </a:lnTo>
                  <a:lnTo>
                    <a:pt x="116" y="10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0"/>
            <p:cNvSpPr/>
            <p:nvPr/>
          </p:nvSpPr>
          <p:spPr>
            <a:xfrm>
              <a:off x="7829069" y="1698988"/>
              <a:ext cx="6360" cy="11811"/>
            </a:xfrm>
            <a:custGeom>
              <a:avLst/>
              <a:gdLst/>
              <a:ahLst/>
              <a:cxnLst/>
              <a:rect l="l" t="t" r="r" b="b"/>
              <a:pathLst>
                <a:path w="63" h="117" extrusionOk="0">
                  <a:moveTo>
                    <a:pt x="63" y="0"/>
                  </a:moveTo>
                  <a:lnTo>
                    <a:pt x="0" y="45"/>
                  </a:lnTo>
                  <a:lnTo>
                    <a:pt x="0" y="116"/>
                  </a:lnTo>
                  <a:lnTo>
                    <a:pt x="63" y="72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0"/>
            <p:cNvSpPr/>
            <p:nvPr/>
          </p:nvSpPr>
          <p:spPr>
            <a:xfrm>
              <a:off x="7829069" y="1711607"/>
              <a:ext cx="6360" cy="62187"/>
            </a:xfrm>
            <a:custGeom>
              <a:avLst/>
              <a:gdLst/>
              <a:ahLst/>
              <a:cxnLst/>
              <a:rect l="l" t="t" r="r" b="b"/>
              <a:pathLst>
                <a:path w="63" h="616" extrusionOk="0">
                  <a:moveTo>
                    <a:pt x="63" y="0"/>
                  </a:moveTo>
                  <a:lnTo>
                    <a:pt x="0" y="45"/>
                  </a:lnTo>
                  <a:lnTo>
                    <a:pt x="0" y="616"/>
                  </a:lnTo>
                  <a:lnTo>
                    <a:pt x="63" y="580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0"/>
            <p:cNvSpPr/>
            <p:nvPr/>
          </p:nvSpPr>
          <p:spPr>
            <a:xfrm>
              <a:off x="7844313" y="1698282"/>
              <a:ext cx="22613" cy="62692"/>
            </a:xfrm>
            <a:custGeom>
              <a:avLst/>
              <a:gdLst/>
              <a:ahLst/>
              <a:cxnLst/>
              <a:rect l="l" t="t" r="r" b="b"/>
              <a:pathLst>
                <a:path w="224" h="621" extrusionOk="0">
                  <a:moveTo>
                    <a:pt x="135" y="79"/>
                  </a:moveTo>
                  <a:cubicBezTo>
                    <a:pt x="144" y="88"/>
                    <a:pt x="152" y="114"/>
                    <a:pt x="152" y="168"/>
                  </a:cubicBezTo>
                  <a:lnTo>
                    <a:pt x="152" y="409"/>
                  </a:lnTo>
                  <a:cubicBezTo>
                    <a:pt x="152" y="445"/>
                    <a:pt x="152" y="471"/>
                    <a:pt x="144" y="489"/>
                  </a:cubicBezTo>
                  <a:cubicBezTo>
                    <a:pt x="144" y="516"/>
                    <a:pt x="126" y="534"/>
                    <a:pt x="108" y="543"/>
                  </a:cubicBezTo>
                  <a:lnTo>
                    <a:pt x="90" y="543"/>
                  </a:lnTo>
                  <a:cubicBezTo>
                    <a:pt x="72" y="543"/>
                    <a:pt x="72" y="507"/>
                    <a:pt x="72" y="453"/>
                  </a:cubicBezTo>
                  <a:lnTo>
                    <a:pt x="72" y="213"/>
                  </a:lnTo>
                  <a:cubicBezTo>
                    <a:pt x="72" y="177"/>
                    <a:pt x="72" y="150"/>
                    <a:pt x="81" y="132"/>
                  </a:cubicBezTo>
                  <a:cubicBezTo>
                    <a:pt x="81" y="106"/>
                    <a:pt x="90" y="97"/>
                    <a:pt x="108" y="88"/>
                  </a:cubicBezTo>
                  <a:cubicBezTo>
                    <a:pt x="117" y="79"/>
                    <a:pt x="126" y="79"/>
                    <a:pt x="135" y="79"/>
                  </a:cubicBezTo>
                  <a:close/>
                  <a:moveTo>
                    <a:pt x="162" y="1"/>
                  </a:moveTo>
                  <a:cubicBezTo>
                    <a:pt x="147" y="1"/>
                    <a:pt x="129" y="6"/>
                    <a:pt x="108" y="16"/>
                  </a:cubicBezTo>
                  <a:cubicBezTo>
                    <a:pt x="90" y="34"/>
                    <a:pt x="72" y="43"/>
                    <a:pt x="54" y="61"/>
                  </a:cubicBezTo>
                  <a:cubicBezTo>
                    <a:pt x="19" y="106"/>
                    <a:pt x="1" y="177"/>
                    <a:pt x="1" y="266"/>
                  </a:cubicBezTo>
                  <a:lnTo>
                    <a:pt x="1" y="471"/>
                  </a:lnTo>
                  <a:cubicBezTo>
                    <a:pt x="1" y="516"/>
                    <a:pt x="10" y="560"/>
                    <a:pt x="10" y="578"/>
                  </a:cubicBezTo>
                  <a:cubicBezTo>
                    <a:pt x="21" y="606"/>
                    <a:pt x="39" y="620"/>
                    <a:pt x="62" y="620"/>
                  </a:cubicBezTo>
                  <a:cubicBezTo>
                    <a:pt x="76" y="620"/>
                    <a:pt x="91" y="615"/>
                    <a:pt x="108" y="605"/>
                  </a:cubicBezTo>
                  <a:cubicBezTo>
                    <a:pt x="144" y="587"/>
                    <a:pt x="170" y="560"/>
                    <a:pt x="197" y="525"/>
                  </a:cubicBezTo>
                  <a:cubicBezTo>
                    <a:pt x="215" y="489"/>
                    <a:pt x="224" y="427"/>
                    <a:pt x="224" y="346"/>
                  </a:cubicBezTo>
                  <a:lnTo>
                    <a:pt x="224" y="141"/>
                  </a:lnTo>
                  <a:cubicBezTo>
                    <a:pt x="224" y="97"/>
                    <a:pt x="215" y="61"/>
                    <a:pt x="206" y="34"/>
                  </a:cubicBezTo>
                  <a:cubicBezTo>
                    <a:pt x="201" y="13"/>
                    <a:pt x="185" y="1"/>
                    <a:pt x="162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0"/>
            <p:cNvSpPr/>
            <p:nvPr/>
          </p:nvSpPr>
          <p:spPr>
            <a:xfrm>
              <a:off x="7875911" y="1679605"/>
              <a:ext cx="22613" cy="68143"/>
            </a:xfrm>
            <a:custGeom>
              <a:avLst/>
              <a:gdLst/>
              <a:ahLst/>
              <a:cxnLst/>
              <a:rect l="l" t="t" r="r" b="b"/>
              <a:pathLst>
                <a:path w="224" h="675" extrusionOk="0">
                  <a:moveTo>
                    <a:pt x="178" y="1"/>
                  </a:moveTo>
                  <a:cubicBezTo>
                    <a:pt x="170" y="1"/>
                    <a:pt x="161" y="5"/>
                    <a:pt x="152" y="14"/>
                  </a:cubicBezTo>
                  <a:cubicBezTo>
                    <a:pt x="125" y="23"/>
                    <a:pt x="107" y="41"/>
                    <a:pt x="98" y="59"/>
                  </a:cubicBezTo>
                  <a:cubicBezTo>
                    <a:pt x="80" y="85"/>
                    <a:pt x="71" y="103"/>
                    <a:pt x="62" y="121"/>
                  </a:cubicBezTo>
                  <a:lnTo>
                    <a:pt x="62" y="67"/>
                  </a:lnTo>
                  <a:lnTo>
                    <a:pt x="0" y="103"/>
                  </a:lnTo>
                  <a:lnTo>
                    <a:pt x="0" y="674"/>
                  </a:lnTo>
                  <a:lnTo>
                    <a:pt x="62" y="638"/>
                  </a:lnTo>
                  <a:lnTo>
                    <a:pt x="62" y="183"/>
                  </a:lnTo>
                  <a:cubicBezTo>
                    <a:pt x="62" y="166"/>
                    <a:pt x="71" y="148"/>
                    <a:pt x="80" y="130"/>
                  </a:cubicBezTo>
                  <a:cubicBezTo>
                    <a:pt x="89" y="112"/>
                    <a:pt x="98" y="103"/>
                    <a:pt x="116" y="94"/>
                  </a:cubicBezTo>
                  <a:cubicBezTo>
                    <a:pt x="120" y="90"/>
                    <a:pt x="125" y="88"/>
                    <a:pt x="129" y="88"/>
                  </a:cubicBezTo>
                  <a:cubicBezTo>
                    <a:pt x="134" y="88"/>
                    <a:pt x="138" y="90"/>
                    <a:pt x="143" y="94"/>
                  </a:cubicBezTo>
                  <a:cubicBezTo>
                    <a:pt x="152" y="94"/>
                    <a:pt x="161" y="112"/>
                    <a:pt x="161" y="130"/>
                  </a:cubicBezTo>
                  <a:lnTo>
                    <a:pt x="161" y="585"/>
                  </a:lnTo>
                  <a:lnTo>
                    <a:pt x="223" y="549"/>
                  </a:lnTo>
                  <a:lnTo>
                    <a:pt x="223" y="94"/>
                  </a:lnTo>
                  <a:cubicBezTo>
                    <a:pt x="223" y="50"/>
                    <a:pt x="214" y="23"/>
                    <a:pt x="205" y="14"/>
                  </a:cubicBezTo>
                  <a:cubicBezTo>
                    <a:pt x="196" y="5"/>
                    <a:pt x="187" y="1"/>
                    <a:pt x="178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0"/>
            <p:cNvSpPr/>
            <p:nvPr/>
          </p:nvSpPr>
          <p:spPr>
            <a:xfrm>
              <a:off x="7630899" y="1904326"/>
              <a:ext cx="14537" cy="71272"/>
            </a:xfrm>
            <a:custGeom>
              <a:avLst/>
              <a:gdLst/>
              <a:ahLst/>
              <a:cxnLst/>
              <a:rect l="l" t="t" r="r" b="b"/>
              <a:pathLst>
                <a:path w="144" h="706" extrusionOk="0">
                  <a:moveTo>
                    <a:pt x="143" y="0"/>
                  </a:moveTo>
                  <a:lnTo>
                    <a:pt x="99" y="27"/>
                  </a:lnTo>
                  <a:cubicBezTo>
                    <a:pt x="90" y="54"/>
                    <a:pt x="72" y="81"/>
                    <a:pt x="54" y="107"/>
                  </a:cubicBezTo>
                  <a:cubicBezTo>
                    <a:pt x="45" y="125"/>
                    <a:pt x="27" y="143"/>
                    <a:pt x="0" y="161"/>
                  </a:cubicBezTo>
                  <a:lnTo>
                    <a:pt x="0" y="214"/>
                  </a:lnTo>
                  <a:cubicBezTo>
                    <a:pt x="18" y="206"/>
                    <a:pt x="27" y="197"/>
                    <a:pt x="45" y="188"/>
                  </a:cubicBezTo>
                  <a:cubicBezTo>
                    <a:pt x="63" y="170"/>
                    <a:pt x="72" y="161"/>
                    <a:pt x="81" y="143"/>
                  </a:cubicBezTo>
                  <a:lnTo>
                    <a:pt x="81" y="705"/>
                  </a:lnTo>
                  <a:lnTo>
                    <a:pt x="143" y="669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0"/>
            <p:cNvSpPr/>
            <p:nvPr/>
          </p:nvSpPr>
          <p:spPr>
            <a:xfrm>
              <a:off x="7739827" y="1841836"/>
              <a:ext cx="20897" cy="76118"/>
            </a:xfrm>
            <a:custGeom>
              <a:avLst/>
              <a:gdLst/>
              <a:ahLst/>
              <a:cxnLst/>
              <a:rect l="l" t="t" r="r" b="b"/>
              <a:pathLst>
                <a:path w="207" h="754" extrusionOk="0">
                  <a:moveTo>
                    <a:pt x="153" y="1"/>
                  </a:moveTo>
                  <a:cubicBezTo>
                    <a:pt x="143" y="1"/>
                    <a:pt x="131" y="5"/>
                    <a:pt x="117" y="13"/>
                  </a:cubicBezTo>
                  <a:cubicBezTo>
                    <a:pt x="90" y="31"/>
                    <a:pt x="72" y="48"/>
                    <a:pt x="54" y="66"/>
                  </a:cubicBezTo>
                  <a:cubicBezTo>
                    <a:pt x="46" y="75"/>
                    <a:pt x="37" y="84"/>
                    <a:pt x="37" y="102"/>
                  </a:cubicBezTo>
                  <a:cubicBezTo>
                    <a:pt x="10" y="138"/>
                    <a:pt x="1" y="209"/>
                    <a:pt x="1" y="307"/>
                  </a:cubicBezTo>
                  <a:lnTo>
                    <a:pt x="1" y="352"/>
                  </a:lnTo>
                  <a:lnTo>
                    <a:pt x="72" y="316"/>
                  </a:lnTo>
                  <a:lnTo>
                    <a:pt x="72" y="227"/>
                  </a:lnTo>
                  <a:cubicBezTo>
                    <a:pt x="72" y="164"/>
                    <a:pt x="81" y="120"/>
                    <a:pt x="99" y="102"/>
                  </a:cubicBezTo>
                  <a:cubicBezTo>
                    <a:pt x="99" y="93"/>
                    <a:pt x="108" y="93"/>
                    <a:pt x="108" y="84"/>
                  </a:cubicBezTo>
                  <a:lnTo>
                    <a:pt x="126" y="84"/>
                  </a:lnTo>
                  <a:cubicBezTo>
                    <a:pt x="135" y="84"/>
                    <a:pt x="135" y="93"/>
                    <a:pt x="144" y="111"/>
                  </a:cubicBezTo>
                  <a:cubicBezTo>
                    <a:pt x="144" y="129"/>
                    <a:pt x="144" y="147"/>
                    <a:pt x="144" y="173"/>
                  </a:cubicBezTo>
                  <a:cubicBezTo>
                    <a:pt x="144" y="200"/>
                    <a:pt x="144" y="227"/>
                    <a:pt x="135" y="254"/>
                  </a:cubicBezTo>
                  <a:cubicBezTo>
                    <a:pt x="135" y="289"/>
                    <a:pt x="126" y="307"/>
                    <a:pt x="126" y="325"/>
                  </a:cubicBezTo>
                  <a:cubicBezTo>
                    <a:pt x="117" y="334"/>
                    <a:pt x="108" y="361"/>
                    <a:pt x="99" y="396"/>
                  </a:cubicBezTo>
                  <a:cubicBezTo>
                    <a:pt x="81" y="441"/>
                    <a:pt x="72" y="459"/>
                    <a:pt x="72" y="459"/>
                  </a:cubicBezTo>
                  <a:cubicBezTo>
                    <a:pt x="28" y="584"/>
                    <a:pt x="10" y="664"/>
                    <a:pt x="10" y="717"/>
                  </a:cubicBezTo>
                  <a:lnTo>
                    <a:pt x="10" y="753"/>
                  </a:lnTo>
                  <a:lnTo>
                    <a:pt x="197" y="646"/>
                  </a:lnTo>
                  <a:lnTo>
                    <a:pt x="197" y="584"/>
                  </a:lnTo>
                  <a:lnTo>
                    <a:pt x="72" y="664"/>
                  </a:lnTo>
                  <a:cubicBezTo>
                    <a:pt x="81" y="602"/>
                    <a:pt x="99" y="530"/>
                    <a:pt x="135" y="450"/>
                  </a:cubicBezTo>
                  <a:cubicBezTo>
                    <a:pt x="144" y="423"/>
                    <a:pt x="153" y="387"/>
                    <a:pt x="170" y="352"/>
                  </a:cubicBezTo>
                  <a:cubicBezTo>
                    <a:pt x="197" y="280"/>
                    <a:pt x="206" y="209"/>
                    <a:pt x="206" y="147"/>
                  </a:cubicBezTo>
                  <a:cubicBezTo>
                    <a:pt x="206" y="49"/>
                    <a:pt x="190" y="1"/>
                    <a:pt x="153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0"/>
            <p:cNvSpPr/>
            <p:nvPr/>
          </p:nvSpPr>
          <p:spPr>
            <a:xfrm>
              <a:off x="7851581" y="1778640"/>
              <a:ext cx="23522" cy="72989"/>
            </a:xfrm>
            <a:custGeom>
              <a:avLst/>
              <a:gdLst/>
              <a:ahLst/>
              <a:cxnLst/>
              <a:rect l="l" t="t" r="r" b="b"/>
              <a:pathLst>
                <a:path w="233" h="723" extrusionOk="0">
                  <a:moveTo>
                    <a:pt x="167" y="1"/>
                  </a:moveTo>
                  <a:cubicBezTo>
                    <a:pt x="152" y="1"/>
                    <a:pt x="134" y="5"/>
                    <a:pt x="116" y="14"/>
                  </a:cubicBezTo>
                  <a:cubicBezTo>
                    <a:pt x="80" y="41"/>
                    <a:pt x="45" y="68"/>
                    <a:pt x="27" y="112"/>
                  </a:cubicBezTo>
                  <a:cubicBezTo>
                    <a:pt x="18" y="148"/>
                    <a:pt x="9" y="193"/>
                    <a:pt x="9" y="255"/>
                  </a:cubicBezTo>
                  <a:lnTo>
                    <a:pt x="9" y="273"/>
                  </a:lnTo>
                  <a:lnTo>
                    <a:pt x="72" y="237"/>
                  </a:lnTo>
                  <a:lnTo>
                    <a:pt x="72" y="219"/>
                  </a:lnTo>
                  <a:cubicBezTo>
                    <a:pt x="72" y="175"/>
                    <a:pt x="80" y="148"/>
                    <a:pt x="80" y="130"/>
                  </a:cubicBezTo>
                  <a:cubicBezTo>
                    <a:pt x="89" y="112"/>
                    <a:pt x="98" y="95"/>
                    <a:pt x="116" y="86"/>
                  </a:cubicBezTo>
                  <a:cubicBezTo>
                    <a:pt x="125" y="81"/>
                    <a:pt x="132" y="79"/>
                    <a:pt x="137" y="79"/>
                  </a:cubicBezTo>
                  <a:cubicBezTo>
                    <a:pt x="143" y="79"/>
                    <a:pt x="147" y="81"/>
                    <a:pt x="152" y="86"/>
                  </a:cubicBezTo>
                  <a:cubicBezTo>
                    <a:pt x="161" y="95"/>
                    <a:pt x="161" y="121"/>
                    <a:pt x="161" y="166"/>
                  </a:cubicBezTo>
                  <a:cubicBezTo>
                    <a:pt x="161" y="228"/>
                    <a:pt x="152" y="273"/>
                    <a:pt x="143" y="291"/>
                  </a:cubicBezTo>
                  <a:cubicBezTo>
                    <a:pt x="134" y="300"/>
                    <a:pt x="116" y="309"/>
                    <a:pt x="98" y="318"/>
                  </a:cubicBezTo>
                  <a:lnTo>
                    <a:pt x="80" y="335"/>
                  </a:lnTo>
                  <a:lnTo>
                    <a:pt x="80" y="398"/>
                  </a:lnTo>
                  <a:lnTo>
                    <a:pt x="98" y="380"/>
                  </a:lnTo>
                  <a:cubicBezTo>
                    <a:pt x="109" y="376"/>
                    <a:pt x="119" y="374"/>
                    <a:pt x="127" y="374"/>
                  </a:cubicBezTo>
                  <a:cubicBezTo>
                    <a:pt x="138" y="374"/>
                    <a:pt x="147" y="378"/>
                    <a:pt x="152" y="389"/>
                  </a:cubicBezTo>
                  <a:cubicBezTo>
                    <a:pt x="161" y="398"/>
                    <a:pt x="161" y="434"/>
                    <a:pt x="161" y="478"/>
                  </a:cubicBezTo>
                  <a:cubicBezTo>
                    <a:pt x="161" y="532"/>
                    <a:pt x="161" y="567"/>
                    <a:pt x="152" y="585"/>
                  </a:cubicBezTo>
                  <a:cubicBezTo>
                    <a:pt x="152" y="612"/>
                    <a:pt x="134" y="630"/>
                    <a:pt x="116" y="639"/>
                  </a:cubicBezTo>
                  <a:cubicBezTo>
                    <a:pt x="107" y="643"/>
                    <a:pt x="98" y="645"/>
                    <a:pt x="92" y="645"/>
                  </a:cubicBezTo>
                  <a:cubicBezTo>
                    <a:pt x="85" y="645"/>
                    <a:pt x="80" y="643"/>
                    <a:pt x="80" y="639"/>
                  </a:cubicBezTo>
                  <a:cubicBezTo>
                    <a:pt x="72" y="621"/>
                    <a:pt x="72" y="594"/>
                    <a:pt x="72" y="541"/>
                  </a:cubicBezTo>
                  <a:lnTo>
                    <a:pt x="72" y="514"/>
                  </a:lnTo>
                  <a:lnTo>
                    <a:pt x="0" y="550"/>
                  </a:lnTo>
                  <a:lnTo>
                    <a:pt x="0" y="576"/>
                  </a:lnTo>
                  <a:cubicBezTo>
                    <a:pt x="0" y="648"/>
                    <a:pt x="9" y="683"/>
                    <a:pt x="27" y="710"/>
                  </a:cubicBezTo>
                  <a:cubicBezTo>
                    <a:pt x="35" y="718"/>
                    <a:pt x="45" y="723"/>
                    <a:pt x="57" y="723"/>
                  </a:cubicBezTo>
                  <a:cubicBezTo>
                    <a:pt x="72" y="723"/>
                    <a:pt x="92" y="716"/>
                    <a:pt x="116" y="701"/>
                  </a:cubicBezTo>
                  <a:cubicBezTo>
                    <a:pt x="152" y="683"/>
                    <a:pt x="187" y="648"/>
                    <a:pt x="205" y="603"/>
                  </a:cubicBezTo>
                  <a:cubicBezTo>
                    <a:pt x="223" y="567"/>
                    <a:pt x="232" y="514"/>
                    <a:pt x="232" y="442"/>
                  </a:cubicBezTo>
                  <a:cubicBezTo>
                    <a:pt x="232" y="353"/>
                    <a:pt x="214" y="309"/>
                    <a:pt x="170" y="309"/>
                  </a:cubicBezTo>
                  <a:cubicBezTo>
                    <a:pt x="214" y="273"/>
                    <a:pt x="232" y="211"/>
                    <a:pt x="232" y="130"/>
                  </a:cubicBezTo>
                  <a:cubicBezTo>
                    <a:pt x="232" y="68"/>
                    <a:pt x="223" y="32"/>
                    <a:pt x="205" y="14"/>
                  </a:cubicBezTo>
                  <a:cubicBezTo>
                    <a:pt x="196" y="5"/>
                    <a:pt x="183" y="1"/>
                    <a:pt x="167" y="1"/>
                  </a:cubicBez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0"/>
            <p:cNvSpPr/>
            <p:nvPr/>
          </p:nvSpPr>
          <p:spPr>
            <a:xfrm>
              <a:off x="7965052" y="1712516"/>
              <a:ext cx="25238" cy="71172"/>
            </a:xfrm>
            <a:custGeom>
              <a:avLst/>
              <a:gdLst/>
              <a:ahLst/>
              <a:cxnLst/>
              <a:rect l="l" t="t" r="r" b="b"/>
              <a:pathLst>
                <a:path w="250" h="705" extrusionOk="0">
                  <a:moveTo>
                    <a:pt x="143" y="170"/>
                  </a:moveTo>
                  <a:lnTo>
                    <a:pt x="143" y="518"/>
                  </a:lnTo>
                  <a:lnTo>
                    <a:pt x="98" y="535"/>
                  </a:lnTo>
                  <a:lnTo>
                    <a:pt x="63" y="562"/>
                  </a:lnTo>
                  <a:lnTo>
                    <a:pt x="98" y="366"/>
                  </a:lnTo>
                  <a:lnTo>
                    <a:pt x="143" y="170"/>
                  </a:lnTo>
                  <a:close/>
                  <a:moveTo>
                    <a:pt x="205" y="0"/>
                  </a:moveTo>
                  <a:lnTo>
                    <a:pt x="134" y="36"/>
                  </a:lnTo>
                  <a:lnTo>
                    <a:pt x="98" y="179"/>
                  </a:lnTo>
                  <a:lnTo>
                    <a:pt x="0" y="598"/>
                  </a:lnTo>
                  <a:lnTo>
                    <a:pt x="0" y="651"/>
                  </a:lnTo>
                  <a:lnTo>
                    <a:pt x="98" y="598"/>
                  </a:lnTo>
                  <a:lnTo>
                    <a:pt x="143" y="580"/>
                  </a:lnTo>
                  <a:lnTo>
                    <a:pt x="143" y="705"/>
                  </a:lnTo>
                  <a:lnTo>
                    <a:pt x="205" y="669"/>
                  </a:lnTo>
                  <a:lnTo>
                    <a:pt x="205" y="544"/>
                  </a:lnTo>
                  <a:lnTo>
                    <a:pt x="250" y="518"/>
                  </a:lnTo>
                  <a:lnTo>
                    <a:pt x="250" y="455"/>
                  </a:lnTo>
                  <a:lnTo>
                    <a:pt x="205" y="482"/>
                  </a:lnTo>
                  <a:lnTo>
                    <a:pt x="205" y="0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0"/>
            <p:cNvSpPr/>
            <p:nvPr/>
          </p:nvSpPr>
          <p:spPr>
            <a:xfrm>
              <a:off x="8079431" y="1648512"/>
              <a:ext cx="20796" cy="75210"/>
            </a:xfrm>
            <a:custGeom>
              <a:avLst/>
              <a:gdLst/>
              <a:ahLst/>
              <a:cxnLst/>
              <a:rect l="l" t="t" r="r" b="b"/>
              <a:pathLst>
                <a:path w="206" h="745" extrusionOk="0">
                  <a:moveTo>
                    <a:pt x="188" y="1"/>
                  </a:moveTo>
                  <a:lnTo>
                    <a:pt x="9" y="99"/>
                  </a:lnTo>
                  <a:lnTo>
                    <a:pt x="9" y="438"/>
                  </a:lnTo>
                  <a:lnTo>
                    <a:pt x="63" y="411"/>
                  </a:lnTo>
                  <a:cubicBezTo>
                    <a:pt x="63" y="358"/>
                    <a:pt x="80" y="331"/>
                    <a:pt x="107" y="313"/>
                  </a:cubicBezTo>
                  <a:cubicBezTo>
                    <a:pt x="116" y="313"/>
                    <a:pt x="125" y="313"/>
                    <a:pt x="134" y="322"/>
                  </a:cubicBezTo>
                  <a:cubicBezTo>
                    <a:pt x="134" y="331"/>
                    <a:pt x="143" y="349"/>
                    <a:pt x="143" y="375"/>
                  </a:cubicBezTo>
                  <a:lnTo>
                    <a:pt x="143" y="572"/>
                  </a:lnTo>
                  <a:cubicBezTo>
                    <a:pt x="143" y="599"/>
                    <a:pt x="134" y="616"/>
                    <a:pt x="134" y="634"/>
                  </a:cubicBezTo>
                  <a:cubicBezTo>
                    <a:pt x="125" y="643"/>
                    <a:pt x="116" y="652"/>
                    <a:pt x="98" y="661"/>
                  </a:cubicBezTo>
                  <a:cubicBezTo>
                    <a:pt x="94" y="665"/>
                    <a:pt x="89" y="668"/>
                    <a:pt x="85" y="668"/>
                  </a:cubicBezTo>
                  <a:cubicBezTo>
                    <a:pt x="80" y="668"/>
                    <a:pt x="76" y="665"/>
                    <a:pt x="72" y="661"/>
                  </a:cubicBezTo>
                  <a:cubicBezTo>
                    <a:pt x="72" y="652"/>
                    <a:pt x="72" y="643"/>
                    <a:pt x="72" y="616"/>
                  </a:cubicBezTo>
                  <a:lnTo>
                    <a:pt x="72" y="545"/>
                  </a:lnTo>
                  <a:lnTo>
                    <a:pt x="0" y="581"/>
                  </a:lnTo>
                  <a:lnTo>
                    <a:pt x="0" y="661"/>
                  </a:lnTo>
                  <a:cubicBezTo>
                    <a:pt x="0" y="715"/>
                    <a:pt x="16" y="745"/>
                    <a:pt x="49" y="745"/>
                  </a:cubicBezTo>
                  <a:cubicBezTo>
                    <a:pt x="65" y="745"/>
                    <a:pt x="84" y="738"/>
                    <a:pt x="107" y="723"/>
                  </a:cubicBezTo>
                  <a:cubicBezTo>
                    <a:pt x="152" y="706"/>
                    <a:pt x="179" y="670"/>
                    <a:pt x="188" y="616"/>
                  </a:cubicBezTo>
                  <a:cubicBezTo>
                    <a:pt x="196" y="607"/>
                    <a:pt x="196" y="590"/>
                    <a:pt x="196" y="563"/>
                  </a:cubicBezTo>
                  <a:cubicBezTo>
                    <a:pt x="205" y="545"/>
                    <a:pt x="205" y="491"/>
                    <a:pt x="205" y="411"/>
                  </a:cubicBezTo>
                  <a:cubicBezTo>
                    <a:pt x="205" y="304"/>
                    <a:pt x="196" y="242"/>
                    <a:pt x="170" y="233"/>
                  </a:cubicBezTo>
                  <a:cubicBezTo>
                    <a:pt x="165" y="228"/>
                    <a:pt x="159" y="226"/>
                    <a:pt x="151" y="226"/>
                  </a:cubicBezTo>
                  <a:cubicBezTo>
                    <a:pt x="143" y="226"/>
                    <a:pt x="134" y="228"/>
                    <a:pt x="125" y="233"/>
                  </a:cubicBezTo>
                  <a:cubicBezTo>
                    <a:pt x="98" y="251"/>
                    <a:pt x="80" y="277"/>
                    <a:pt x="72" y="295"/>
                  </a:cubicBezTo>
                  <a:lnTo>
                    <a:pt x="72" y="135"/>
                  </a:lnTo>
                  <a:lnTo>
                    <a:pt x="188" y="72"/>
                  </a:lnTo>
                  <a:lnTo>
                    <a:pt x="188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0"/>
            <p:cNvSpPr/>
            <p:nvPr/>
          </p:nvSpPr>
          <p:spPr>
            <a:xfrm>
              <a:off x="7655229" y="1859301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7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0"/>
            <p:cNvSpPr/>
            <p:nvPr/>
          </p:nvSpPr>
          <p:spPr>
            <a:xfrm>
              <a:off x="7770516" y="1794489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0" y="1864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0"/>
            <p:cNvSpPr/>
            <p:nvPr/>
          </p:nvSpPr>
          <p:spPr>
            <a:xfrm>
              <a:off x="7885804" y="1729577"/>
              <a:ext cx="69455" cy="188377"/>
            </a:xfrm>
            <a:custGeom>
              <a:avLst/>
              <a:gdLst/>
              <a:ahLst/>
              <a:cxnLst/>
              <a:rect l="l" t="t" r="r" b="b"/>
              <a:pathLst>
                <a:path w="688" h="1866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1"/>
                  </a:lnTo>
                  <a:lnTo>
                    <a:pt x="687" y="147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40"/>
            <p:cNvSpPr/>
            <p:nvPr/>
          </p:nvSpPr>
          <p:spPr>
            <a:xfrm>
              <a:off x="8001092" y="1664765"/>
              <a:ext cx="69354" cy="188276"/>
            </a:xfrm>
            <a:custGeom>
              <a:avLst/>
              <a:gdLst/>
              <a:ahLst/>
              <a:cxnLst/>
              <a:rect l="l" t="t" r="r" b="b"/>
              <a:pathLst>
                <a:path w="687" h="1865" extrusionOk="0">
                  <a:moveTo>
                    <a:pt x="0" y="1865"/>
                  </a:moveTo>
                  <a:lnTo>
                    <a:pt x="0" y="375"/>
                  </a:lnTo>
                  <a:lnTo>
                    <a:pt x="687" y="0"/>
                  </a:lnTo>
                  <a:lnTo>
                    <a:pt x="687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40"/>
            <p:cNvSpPr/>
            <p:nvPr/>
          </p:nvSpPr>
          <p:spPr>
            <a:xfrm>
              <a:off x="8116279" y="1599954"/>
              <a:ext cx="69455" cy="188276"/>
            </a:xfrm>
            <a:custGeom>
              <a:avLst/>
              <a:gdLst/>
              <a:ahLst/>
              <a:cxnLst/>
              <a:rect l="l" t="t" r="r" b="b"/>
              <a:pathLst>
                <a:path w="688" h="1865" extrusionOk="0">
                  <a:moveTo>
                    <a:pt x="1" y="1865"/>
                  </a:moveTo>
                  <a:lnTo>
                    <a:pt x="1" y="375"/>
                  </a:lnTo>
                  <a:lnTo>
                    <a:pt x="688" y="0"/>
                  </a:lnTo>
                  <a:lnTo>
                    <a:pt x="688" y="14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Google Shape;1068;p39">
            <a:extLst>
              <a:ext uri="{FF2B5EF4-FFF2-40B4-BE49-F238E27FC236}">
                <a16:creationId xmlns:a16="http://schemas.microsoft.com/office/drawing/2014/main" id="{41BF2D8D-A00F-263D-D277-B3E1C085A245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723513" y="276665"/>
            <a:ext cx="3744311" cy="10712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SCOPE OF THE </a:t>
            </a:r>
            <a:br>
              <a:rPr lang="en" sz="2400" dirty="0"/>
            </a:br>
            <a:r>
              <a:rPr lang="en" sz="2400" dirty="0"/>
              <a:t>PROJECT</a:t>
            </a:r>
            <a:endParaRPr sz="2400" dirty="0"/>
          </a:p>
        </p:txBody>
      </p:sp>
      <p:sp>
        <p:nvSpPr>
          <p:cNvPr id="10" name="Google Shape;1012;p38">
            <a:extLst>
              <a:ext uri="{FF2B5EF4-FFF2-40B4-BE49-F238E27FC236}">
                <a16:creationId xmlns:a16="http://schemas.microsoft.com/office/drawing/2014/main" id="{7F0D2BB0-3C39-100A-C1F9-0F3869605544}"/>
              </a:ext>
            </a:extLst>
          </p:cNvPr>
          <p:cNvSpPr/>
          <p:nvPr/>
        </p:nvSpPr>
        <p:spPr>
          <a:xfrm rot="5400000">
            <a:off x="7529347" y="643722"/>
            <a:ext cx="782013" cy="337121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" name="Google Shape;1013;p38">
            <a:extLst>
              <a:ext uri="{FF2B5EF4-FFF2-40B4-BE49-F238E27FC236}">
                <a16:creationId xmlns:a16="http://schemas.microsoft.com/office/drawing/2014/main" id="{90C7DFDC-BFD0-36AA-1F95-90E683461851}"/>
              </a:ext>
            </a:extLst>
          </p:cNvPr>
          <p:cNvSpPr/>
          <p:nvPr/>
        </p:nvSpPr>
        <p:spPr>
          <a:xfrm rot="-5400000" flipH="1">
            <a:off x="4926044" y="647692"/>
            <a:ext cx="802844" cy="337119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1D304F07-36B4-6D35-B75E-AFFE31087FD7}"/>
              </a:ext>
            </a:extLst>
          </p:cNvPr>
          <p:cNvSpPr/>
          <p:nvPr/>
        </p:nvSpPr>
        <p:spPr>
          <a:xfrm>
            <a:off x="3284006" y="374092"/>
            <a:ext cx="1060597" cy="933072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04</a:t>
            </a:r>
          </a:p>
        </p:txBody>
      </p:sp>
      <p:grpSp>
        <p:nvGrpSpPr>
          <p:cNvPr id="3" name="Google Shape;1314;p45">
            <a:extLst>
              <a:ext uri="{FF2B5EF4-FFF2-40B4-BE49-F238E27FC236}">
                <a16:creationId xmlns:a16="http://schemas.microsoft.com/office/drawing/2014/main" id="{BD996039-9D7E-99AB-0B22-EB18A5B49920}"/>
              </a:ext>
            </a:extLst>
          </p:cNvPr>
          <p:cNvGrpSpPr/>
          <p:nvPr/>
        </p:nvGrpSpPr>
        <p:grpSpPr>
          <a:xfrm>
            <a:off x="5312937" y="2672445"/>
            <a:ext cx="3455078" cy="2246307"/>
            <a:chOff x="-3284522" y="1823164"/>
            <a:chExt cx="3455078" cy="2246307"/>
          </a:xfrm>
        </p:grpSpPr>
        <p:sp>
          <p:nvSpPr>
            <p:cNvPr id="4" name="Google Shape;1315;p45">
              <a:extLst>
                <a:ext uri="{FF2B5EF4-FFF2-40B4-BE49-F238E27FC236}">
                  <a16:creationId xmlns:a16="http://schemas.microsoft.com/office/drawing/2014/main" id="{74937696-D7D1-DEA9-9BC0-DFFFD58BD0D4}"/>
                </a:ext>
              </a:extLst>
            </p:cNvPr>
            <p:cNvSpPr/>
            <p:nvPr/>
          </p:nvSpPr>
          <p:spPr>
            <a:xfrm>
              <a:off x="-3284522" y="2214462"/>
              <a:ext cx="2948732" cy="1809047"/>
            </a:xfrm>
            <a:custGeom>
              <a:avLst/>
              <a:gdLst/>
              <a:ahLst/>
              <a:cxnLst/>
              <a:rect l="l" t="t" r="r" b="b"/>
              <a:pathLst>
                <a:path w="30859" h="18932" extrusionOk="0">
                  <a:moveTo>
                    <a:pt x="30858" y="1294"/>
                  </a:moveTo>
                  <a:lnTo>
                    <a:pt x="0" y="18931"/>
                  </a:lnTo>
                  <a:lnTo>
                    <a:pt x="0" y="18797"/>
                  </a:lnTo>
                  <a:lnTo>
                    <a:pt x="0" y="16344"/>
                  </a:lnTo>
                  <a:lnTo>
                    <a:pt x="28548" y="1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1316;p45">
              <a:extLst>
                <a:ext uri="{FF2B5EF4-FFF2-40B4-BE49-F238E27FC236}">
                  <a16:creationId xmlns:a16="http://schemas.microsoft.com/office/drawing/2014/main" id="{1C6161E0-0C16-FF96-F335-73163DEC4207}"/>
                </a:ext>
              </a:extLst>
            </p:cNvPr>
            <p:cNvSpPr/>
            <p:nvPr/>
          </p:nvSpPr>
          <p:spPr>
            <a:xfrm>
              <a:off x="-3202727" y="2259659"/>
              <a:ext cx="2947872" cy="1809812"/>
            </a:xfrm>
            <a:custGeom>
              <a:avLst/>
              <a:gdLst/>
              <a:ahLst/>
              <a:cxnLst/>
              <a:rect l="l" t="t" r="r" b="b"/>
              <a:pathLst>
                <a:path w="30850" h="18940" extrusionOk="0">
                  <a:moveTo>
                    <a:pt x="30850" y="1294"/>
                  </a:moveTo>
                  <a:lnTo>
                    <a:pt x="1" y="18940"/>
                  </a:lnTo>
                  <a:lnTo>
                    <a:pt x="1" y="18797"/>
                  </a:lnTo>
                  <a:lnTo>
                    <a:pt x="1" y="16344"/>
                  </a:lnTo>
                  <a:lnTo>
                    <a:pt x="28548" y="0"/>
                  </a:lnTo>
                  <a:close/>
                </a:path>
              </a:pathLst>
            </a:custGeom>
            <a:solidFill>
              <a:srgbClr val="CC1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317;p45">
              <a:extLst>
                <a:ext uri="{FF2B5EF4-FFF2-40B4-BE49-F238E27FC236}">
                  <a16:creationId xmlns:a16="http://schemas.microsoft.com/office/drawing/2014/main" id="{989939F2-5CCF-D457-980C-2E7516278054}"/>
                </a:ext>
              </a:extLst>
            </p:cNvPr>
            <p:cNvSpPr/>
            <p:nvPr/>
          </p:nvSpPr>
          <p:spPr>
            <a:xfrm>
              <a:off x="-1345233" y="2686695"/>
              <a:ext cx="369225" cy="180886"/>
            </a:xfrm>
            <a:custGeom>
              <a:avLst/>
              <a:gdLst/>
              <a:ahLst/>
              <a:cxnLst/>
              <a:rect l="l" t="t" r="r" b="b"/>
              <a:pathLst>
                <a:path w="3864" h="1893" extrusionOk="0">
                  <a:moveTo>
                    <a:pt x="1" y="750"/>
                  </a:moveTo>
                  <a:lnTo>
                    <a:pt x="2561" y="1892"/>
                  </a:lnTo>
                  <a:lnTo>
                    <a:pt x="3863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318;p45">
              <a:extLst>
                <a:ext uri="{FF2B5EF4-FFF2-40B4-BE49-F238E27FC236}">
                  <a16:creationId xmlns:a16="http://schemas.microsoft.com/office/drawing/2014/main" id="{9F18497D-56F0-A160-0CE1-6DE806AF6498}"/>
                </a:ext>
              </a:extLst>
            </p:cNvPr>
            <p:cNvSpPr/>
            <p:nvPr/>
          </p:nvSpPr>
          <p:spPr>
            <a:xfrm>
              <a:off x="-1592434" y="2828212"/>
              <a:ext cx="368365" cy="180886"/>
            </a:xfrm>
            <a:custGeom>
              <a:avLst/>
              <a:gdLst/>
              <a:ahLst/>
              <a:cxnLst/>
              <a:rect l="l" t="t" r="r" b="b"/>
              <a:pathLst>
                <a:path w="3855" h="1893" extrusionOk="0">
                  <a:moveTo>
                    <a:pt x="1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319;p45">
              <a:extLst>
                <a:ext uri="{FF2B5EF4-FFF2-40B4-BE49-F238E27FC236}">
                  <a16:creationId xmlns:a16="http://schemas.microsoft.com/office/drawing/2014/main" id="{7B48192E-820B-1B94-906B-3F588450ABA0}"/>
                </a:ext>
              </a:extLst>
            </p:cNvPr>
            <p:cNvSpPr/>
            <p:nvPr/>
          </p:nvSpPr>
          <p:spPr>
            <a:xfrm>
              <a:off x="-1839635" y="2969729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3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320;p45">
              <a:extLst>
                <a:ext uri="{FF2B5EF4-FFF2-40B4-BE49-F238E27FC236}">
                  <a16:creationId xmlns:a16="http://schemas.microsoft.com/office/drawing/2014/main" id="{3FBEFC1C-C3CD-7C91-0A2E-FDE0C03D7908}"/>
                </a:ext>
              </a:extLst>
            </p:cNvPr>
            <p:cNvSpPr/>
            <p:nvPr/>
          </p:nvSpPr>
          <p:spPr>
            <a:xfrm>
              <a:off x="-2086836" y="3111246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43" y="1892"/>
                  </a:lnTo>
                  <a:lnTo>
                    <a:pt x="3854" y="1142"/>
                  </a:lnTo>
                  <a:lnTo>
                    <a:pt x="1303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21;p45">
              <a:extLst>
                <a:ext uri="{FF2B5EF4-FFF2-40B4-BE49-F238E27FC236}">
                  <a16:creationId xmlns:a16="http://schemas.microsoft.com/office/drawing/2014/main" id="{D1C545BE-689A-EF6A-CE62-7FC7BB639846}"/>
                </a:ext>
              </a:extLst>
            </p:cNvPr>
            <p:cNvSpPr/>
            <p:nvPr/>
          </p:nvSpPr>
          <p:spPr>
            <a:xfrm>
              <a:off x="-2334896" y="3252763"/>
              <a:ext cx="368365" cy="180790"/>
            </a:xfrm>
            <a:custGeom>
              <a:avLst/>
              <a:gdLst/>
              <a:ahLst/>
              <a:cxnLst/>
              <a:rect l="l" t="t" r="r" b="b"/>
              <a:pathLst>
                <a:path w="3855" h="1892" extrusionOk="0">
                  <a:moveTo>
                    <a:pt x="0" y="750"/>
                  </a:moveTo>
                  <a:lnTo>
                    <a:pt x="2552" y="1892"/>
                  </a:lnTo>
                  <a:lnTo>
                    <a:pt x="3854" y="1142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322;p45">
              <a:extLst>
                <a:ext uri="{FF2B5EF4-FFF2-40B4-BE49-F238E27FC236}">
                  <a16:creationId xmlns:a16="http://schemas.microsoft.com/office/drawing/2014/main" id="{8C30208C-0CC9-6AB0-0FAA-E64C1BCFAF8D}"/>
                </a:ext>
              </a:extLst>
            </p:cNvPr>
            <p:cNvSpPr/>
            <p:nvPr/>
          </p:nvSpPr>
          <p:spPr>
            <a:xfrm>
              <a:off x="-2582097" y="3395140"/>
              <a:ext cx="368365" cy="179930"/>
            </a:xfrm>
            <a:custGeom>
              <a:avLst/>
              <a:gdLst/>
              <a:ahLst/>
              <a:cxnLst/>
              <a:rect l="l" t="t" r="r" b="b"/>
              <a:pathLst>
                <a:path w="3855" h="1883" extrusionOk="0">
                  <a:moveTo>
                    <a:pt x="0" y="741"/>
                  </a:moveTo>
                  <a:lnTo>
                    <a:pt x="2552" y="1883"/>
                  </a:lnTo>
                  <a:lnTo>
                    <a:pt x="3854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323;p45">
              <a:extLst>
                <a:ext uri="{FF2B5EF4-FFF2-40B4-BE49-F238E27FC236}">
                  <a16:creationId xmlns:a16="http://schemas.microsoft.com/office/drawing/2014/main" id="{B571F20D-7A0B-B591-10D4-9F200CA8BA83}"/>
                </a:ext>
              </a:extLst>
            </p:cNvPr>
            <p:cNvSpPr/>
            <p:nvPr/>
          </p:nvSpPr>
          <p:spPr>
            <a:xfrm>
              <a:off x="-2829298" y="3536656"/>
              <a:ext cx="367505" cy="179930"/>
            </a:xfrm>
            <a:custGeom>
              <a:avLst/>
              <a:gdLst/>
              <a:ahLst/>
              <a:cxnLst/>
              <a:rect l="l" t="t" r="r" b="b"/>
              <a:pathLst>
                <a:path w="3846" h="1883" extrusionOk="0">
                  <a:moveTo>
                    <a:pt x="0" y="741"/>
                  </a:moveTo>
                  <a:lnTo>
                    <a:pt x="2543" y="1882"/>
                  </a:lnTo>
                  <a:lnTo>
                    <a:pt x="3845" y="1133"/>
                  </a:lnTo>
                  <a:lnTo>
                    <a:pt x="1303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24;p45">
              <a:extLst>
                <a:ext uri="{FF2B5EF4-FFF2-40B4-BE49-F238E27FC236}">
                  <a16:creationId xmlns:a16="http://schemas.microsoft.com/office/drawing/2014/main" id="{7A500CC6-DBAC-10C2-7377-48594FEE7F1B}"/>
                </a:ext>
              </a:extLst>
            </p:cNvPr>
            <p:cNvSpPr/>
            <p:nvPr/>
          </p:nvSpPr>
          <p:spPr>
            <a:xfrm>
              <a:off x="-3077359" y="3678173"/>
              <a:ext cx="368269" cy="179930"/>
            </a:xfrm>
            <a:custGeom>
              <a:avLst/>
              <a:gdLst/>
              <a:ahLst/>
              <a:cxnLst/>
              <a:rect l="l" t="t" r="r" b="b"/>
              <a:pathLst>
                <a:path w="3854" h="1883" extrusionOk="0">
                  <a:moveTo>
                    <a:pt x="0" y="740"/>
                  </a:moveTo>
                  <a:lnTo>
                    <a:pt x="2551" y="1882"/>
                  </a:lnTo>
                  <a:lnTo>
                    <a:pt x="3854" y="1133"/>
                  </a:lnTo>
                  <a:lnTo>
                    <a:pt x="1311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25;p45">
              <a:extLst>
                <a:ext uri="{FF2B5EF4-FFF2-40B4-BE49-F238E27FC236}">
                  <a16:creationId xmlns:a16="http://schemas.microsoft.com/office/drawing/2014/main" id="{8D5E4857-0CDD-6533-5EB8-EFDB000239CB}"/>
                </a:ext>
              </a:extLst>
            </p:cNvPr>
            <p:cNvSpPr/>
            <p:nvPr/>
          </p:nvSpPr>
          <p:spPr>
            <a:xfrm>
              <a:off x="-866980" y="3227154"/>
              <a:ext cx="1037536" cy="602761"/>
            </a:xfrm>
            <a:custGeom>
              <a:avLst/>
              <a:gdLst/>
              <a:ahLst/>
              <a:cxnLst/>
              <a:rect l="l" t="t" r="r" b="b"/>
              <a:pathLst>
                <a:path w="10858" h="6308" extrusionOk="0">
                  <a:moveTo>
                    <a:pt x="10857" y="2713"/>
                  </a:moveTo>
                  <a:lnTo>
                    <a:pt x="4773" y="6308"/>
                  </a:lnTo>
                  <a:lnTo>
                    <a:pt x="0" y="3596"/>
                  </a:lnTo>
                  <a:lnTo>
                    <a:pt x="6084" y="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26;p45">
              <a:extLst>
                <a:ext uri="{FF2B5EF4-FFF2-40B4-BE49-F238E27FC236}">
                  <a16:creationId xmlns:a16="http://schemas.microsoft.com/office/drawing/2014/main" id="{12567D4A-0A43-1E3D-D093-E7843A064B17}"/>
                </a:ext>
              </a:extLst>
            </p:cNvPr>
            <p:cNvSpPr/>
            <p:nvPr/>
          </p:nvSpPr>
          <p:spPr>
            <a:xfrm>
              <a:off x="-736548" y="2132667"/>
              <a:ext cx="328231" cy="1617173"/>
            </a:xfrm>
            <a:custGeom>
              <a:avLst/>
              <a:gdLst/>
              <a:ahLst/>
              <a:cxnLst/>
              <a:rect l="l" t="t" r="r" b="b"/>
              <a:pathLst>
                <a:path w="3435" h="16924" extrusionOk="0">
                  <a:moveTo>
                    <a:pt x="3435" y="16923"/>
                  </a:moveTo>
                  <a:lnTo>
                    <a:pt x="3435" y="1936"/>
                  </a:lnTo>
                  <a:lnTo>
                    <a:pt x="0" y="0"/>
                  </a:lnTo>
                  <a:lnTo>
                    <a:pt x="9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327;p45">
              <a:extLst>
                <a:ext uri="{FF2B5EF4-FFF2-40B4-BE49-F238E27FC236}">
                  <a16:creationId xmlns:a16="http://schemas.microsoft.com/office/drawing/2014/main" id="{C23E5B74-FE12-EDC7-84FB-386FE3622CE9}"/>
                </a:ext>
              </a:extLst>
            </p:cNvPr>
            <p:cNvSpPr/>
            <p:nvPr/>
          </p:nvSpPr>
          <p:spPr>
            <a:xfrm>
              <a:off x="-408412" y="2055076"/>
              <a:ext cx="460480" cy="1694763"/>
            </a:xfrm>
            <a:custGeom>
              <a:avLst/>
              <a:gdLst/>
              <a:ahLst/>
              <a:cxnLst/>
              <a:rect l="l" t="t" r="r" b="b"/>
              <a:pathLst>
                <a:path w="4819" h="17736" extrusionOk="0">
                  <a:moveTo>
                    <a:pt x="4809" y="0"/>
                  </a:moveTo>
                  <a:lnTo>
                    <a:pt x="1" y="2748"/>
                  </a:lnTo>
                  <a:lnTo>
                    <a:pt x="1" y="17735"/>
                  </a:lnTo>
                  <a:lnTo>
                    <a:pt x="4818" y="14988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28;p45">
              <a:extLst>
                <a:ext uri="{FF2B5EF4-FFF2-40B4-BE49-F238E27FC236}">
                  <a16:creationId xmlns:a16="http://schemas.microsoft.com/office/drawing/2014/main" id="{C2D00C48-B502-A46D-F3C3-835F939043C2}"/>
                </a:ext>
              </a:extLst>
            </p:cNvPr>
            <p:cNvSpPr/>
            <p:nvPr/>
          </p:nvSpPr>
          <p:spPr>
            <a:xfrm>
              <a:off x="-736548" y="1869222"/>
              <a:ext cx="787755" cy="448535"/>
            </a:xfrm>
            <a:custGeom>
              <a:avLst/>
              <a:gdLst/>
              <a:ahLst/>
              <a:cxnLst/>
              <a:rect l="l" t="t" r="r" b="b"/>
              <a:pathLst>
                <a:path w="8244" h="4694" extrusionOk="0">
                  <a:moveTo>
                    <a:pt x="0" y="2757"/>
                  </a:moveTo>
                  <a:lnTo>
                    <a:pt x="3435" y="4693"/>
                  </a:lnTo>
                  <a:lnTo>
                    <a:pt x="8243" y="1945"/>
                  </a:lnTo>
                  <a:lnTo>
                    <a:pt x="4764" y="1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29;p45">
              <a:extLst>
                <a:ext uri="{FF2B5EF4-FFF2-40B4-BE49-F238E27FC236}">
                  <a16:creationId xmlns:a16="http://schemas.microsoft.com/office/drawing/2014/main" id="{E4660B48-CA09-DC0A-F3CE-838DB611838B}"/>
                </a:ext>
              </a:extLst>
            </p:cNvPr>
            <p:cNvSpPr/>
            <p:nvPr/>
          </p:nvSpPr>
          <p:spPr>
            <a:xfrm>
              <a:off x="-345346" y="2289473"/>
              <a:ext cx="346196" cy="609641"/>
            </a:xfrm>
            <a:custGeom>
              <a:avLst/>
              <a:gdLst/>
              <a:ahLst/>
              <a:cxnLst/>
              <a:rect l="l" t="t" r="r" b="b"/>
              <a:pathLst>
                <a:path w="3623" h="6380" extrusionOk="0">
                  <a:moveTo>
                    <a:pt x="3418" y="63"/>
                  </a:moveTo>
                  <a:lnTo>
                    <a:pt x="206" y="1910"/>
                  </a:lnTo>
                  <a:cubicBezTo>
                    <a:pt x="90" y="1972"/>
                    <a:pt x="1" y="2133"/>
                    <a:pt x="1" y="2267"/>
                  </a:cubicBezTo>
                  <a:lnTo>
                    <a:pt x="1" y="6192"/>
                  </a:lnTo>
                  <a:cubicBezTo>
                    <a:pt x="1" y="6326"/>
                    <a:pt x="90" y="6379"/>
                    <a:pt x="206" y="6317"/>
                  </a:cubicBezTo>
                  <a:lnTo>
                    <a:pt x="3418" y="4470"/>
                  </a:lnTo>
                  <a:cubicBezTo>
                    <a:pt x="3534" y="4408"/>
                    <a:pt x="3623" y="4247"/>
                    <a:pt x="3623" y="4113"/>
                  </a:cubicBezTo>
                  <a:lnTo>
                    <a:pt x="3623" y="197"/>
                  </a:lnTo>
                  <a:cubicBezTo>
                    <a:pt x="3623" y="63"/>
                    <a:pt x="3534" y="1"/>
                    <a:pt x="3418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30;p45">
              <a:extLst>
                <a:ext uri="{FF2B5EF4-FFF2-40B4-BE49-F238E27FC236}">
                  <a16:creationId xmlns:a16="http://schemas.microsoft.com/office/drawing/2014/main" id="{E43F76F6-041E-1343-1313-877B76DFDF07}"/>
                </a:ext>
              </a:extLst>
            </p:cNvPr>
            <p:cNvSpPr/>
            <p:nvPr/>
          </p:nvSpPr>
          <p:spPr>
            <a:xfrm>
              <a:off x="-332541" y="2312501"/>
              <a:ext cx="320683" cy="563583"/>
            </a:xfrm>
            <a:custGeom>
              <a:avLst/>
              <a:gdLst/>
              <a:ahLst/>
              <a:cxnLst/>
              <a:rect l="l" t="t" r="r" b="b"/>
              <a:pathLst>
                <a:path w="3356" h="5898" extrusionOk="0">
                  <a:moveTo>
                    <a:pt x="3168" y="54"/>
                  </a:moveTo>
                  <a:lnTo>
                    <a:pt x="188" y="1767"/>
                  </a:lnTo>
                  <a:cubicBezTo>
                    <a:pt x="90" y="1820"/>
                    <a:pt x="1" y="1972"/>
                    <a:pt x="1" y="2097"/>
                  </a:cubicBezTo>
                  <a:lnTo>
                    <a:pt x="1" y="5728"/>
                  </a:lnTo>
                  <a:cubicBezTo>
                    <a:pt x="1" y="5844"/>
                    <a:pt x="90" y="5897"/>
                    <a:pt x="188" y="5844"/>
                  </a:cubicBezTo>
                  <a:lnTo>
                    <a:pt x="3168" y="4140"/>
                  </a:lnTo>
                  <a:cubicBezTo>
                    <a:pt x="3266" y="4077"/>
                    <a:pt x="3355" y="3926"/>
                    <a:pt x="3355" y="3801"/>
                  </a:cubicBezTo>
                  <a:lnTo>
                    <a:pt x="3355" y="170"/>
                  </a:lnTo>
                  <a:cubicBezTo>
                    <a:pt x="3355" y="54"/>
                    <a:pt x="3266" y="1"/>
                    <a:pt x="3168" y="54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331;p45">
              <a:extLst>
                <a:ext uri="{FF2B5EF4-FFF2-40B4-BE49-F238E27FC236}">
                  <a16:creationId xmlns:a16="http://schemas.microsoft.com/office/drawing/2014/main" id="{892B4BD6-5B66-32DA-6DCA-BBC540F187F2}"/>
                </a:ext>
              </a:extLst>
            </p:cNvPr>
            <p:cNvSpPr/>
            <p:nvPr/>
          </p:nvSpPr>
          <p:spPr>
            <a:xfrm>
              <a:off x="-254951" y="2402801"/>
              <a:ext cx="190250" cy="380309"/>
            </a:xfrm>
            <a:custGeom>
              <a:avLst/>
              <a:gdLst/>
              <a:ahLst/>
              <a:cxnLst/>
              <a:rect l="l" t="t" r="r" b="b"/>
              <a:pathLst>
                <a:path w="1991" h="3980" extrusionOk="0">
                  <a:moveTo>
                    <a:pt x="1256" y="684"/>
                  </a:moveTo>
                  <a:cubicBezTo>
                    <a:pt x="1297" y="684"/>
                    <a:pt x="1334" y="698"/>
                    <a:pt x="1366" y="724"/>
                  </a:cubicBezTo>
                  <a:cubicBezTo>
                    <a:pt x="1428" y="768"/>
                    <a:pt x="1455" y="840"/>
                    <a:pt x="1455" y="956"/>
                  </a:cubicBezTo>
                  <a:cubicBezTo>
                    <a:pt x="1455" y="1054"/>
                    <a:pt x="1428" y="1143"/>
                    <a:pt x="1392" y="1241"/>
                  </a:cubicBezTo>
                  <a:cubicBezTo>
                    <a:pt x="1357" y="1330"/>
                    <a:pt x="1294" y="1420"/>
                    <a:pt x="1232" y="1491"/>
                  </a:cubicBezTo>
                  <a:cubicBezTo>
                    <a:pt x="1178" y="1545"/>
                    <a:pt x="1098" y="1598"/>
                    <a:pt x="991" y="1669"/>
                  </a:cubicBezTo>
                  <a:cubicBezTo>
                    <a:pt x="937" y="1705"/>
                    <a:pt x="884" y="1741"/>
                    <a:pt x="812" y="1776"/>
                  </a:cubicBezTo>
                  <a:lnTo>
                    <a:pt x="527" y="1946"/>
                  </a:lnTo>
                  <a:lnTo>
                    <a:pt x="527" y="1054"/>
                  </a:lnTo>
                  <a:lnTo>
                    <a:pt x="777" y="902"/>
                  </a:lnTo>
                  <a:cubicBezTo>
                    <a:pt x="866" y="858"/>
                    <a:pt x="928" y="813"/>
                    <a:pt x="991" y="786"/>
                  </a:cubicBezTo>
                  <a:cubicBezTo>
                    <a:pt x="1062" y="742"/>
                    <a:pt x="1125" y="715"/>
                    <a:pt x="1160" y="706"/>
                  </a:cubicBezTo>
                  <a:cubicBezTo>
                    <a:pt x="1194" y="691"/>
                    <a:pt x="1226" y="684"/>
                    <a:pt x="1256" y="684"/>
                  </a:cubicBezTo>
                  <a:close/>
                  <a:moveTo>
                    <a:pt x="1588" y="0"/>
                  </a:moveTo>
                  <a:cubicBezTo>
                    <a:pt x="1549" y="0"/>
                    <a:pt x="1507" y="6"/>
                    <a:pt x="1464" y="19"/>
                  </a:cubicBezTo>
                  <a:cubicBezTo>
                    <a:pt x="1383" y="37"/>
                    <a:pt x="1223" y="108"/>
                    <a:pt x="991" y="242"/>
                  </a:cubicBezTo>
                  <a:cubicBezTo>
                    <a:pt x="946" y="269"/>
                    <a:pt x="893" y="305"/>
                    <a:pt x="848" y="331"/>
                  </a:cubicBezTo>
                  <a:lnTo>
                    <a:pt x="1" y="822"/>
                  </a:lnTo>
                  <a:lnTo>
                    <a:pt x="1" y="3980"/>
                  </a:lnTo>
                  <a:lnTo>
                    <a:pt x="527" y="3677"/>
                  </a:lnTo>
                  <a:lnTo>
                    <a:pt x="527" y="2481"/>
                  </a:lnTo>
                  <a:lnTo>
                    <a:pt x="866" y="2285"/>
                  </a:lnTo>
                  <a:cubicBezTo>
                    <a:pt x="911" y="2258"/>
                    <a:pt x="955" y="2240"/>
                    <a:pt x="991" y="2214"/>
                  </a:cubicBezTo>
                  <a:cubicBezTo>
                    <a:pt x="1169" y="2107"/>
                    <a:pt x="1312" y="2008"/>
                    <a:pt x="1410" y="1928"/>
                  </a:cubicBezTo>
                  <a:cubicBezTo>
                    <a:pt x="1508" y="1848"/>
                    <a:pt x="1597" y="1741"/>
                    <a:pt x="1687" y="1616"/>
                  </a:cubicBezTo>
                  <a:cubicBezTo>
                    <a:pt x="1776" y="1491"/>
                    <a:pt x="1847" y="1339"/>
                    <a:pt x="1910" y="1179"/>
                  </a:cubicBezTo>
                  <a:cubicBezTo>
                    <a:pt x="1963" y="1009"/>
                    <a:pt x="1990" y="831"/>
                    <a:pt x="1990" y="635"/>
                  </a:cubicBezTo>
                  <a:cubicBezTo>
                    <a:pt x="1990" y="385"/>
                    <a:pt x="1945" y="206"/>
                    <a:pt x="1838" y="108"/>
                  </a:cubicBezTo>
                  <a:cubicBezTo>
                    <a:pt x="1768" y="38"/>
                    <a:pt x="1685" y="0"/>
                    <a:pt x="15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332;p45">
              <a:extLst>
                <a:ext uri="{FF2B5EF4-FFF2-40B4-BE49-F238E27FC236}">
                  <a16:creationId xmlns:a16="http://schemas.microsoft.com/office/drawing/2014/main" id="{20B9A1C2-6BE6-4335-9B3B-6AB1C2E2BE19}"/>
                </a:ext>
              </a:extLst>
            </p:cNvPr>
            <p:cNvSpPr/>
            <p:nvPr/>
          </p:nvSpPr>
          <p:spPr>
            <a:xfrm>
              <a:off x="-3171194" y="378127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5" y="250"/>
                  </a:moveTo>
                  <a:cubicBezTo>
                    <a:pt x="1232" y="0"/>
                    <a:pt x="1580" y="197"/>
                    <a:pt x="1580" y="696"/>
                  </a:cubicBezTo>
                  <a:cubicBezTo>
                    <a:pt x="1580" y="1196"/>
                    <a:pt x="1232" y="1803"/>
                    <a:pt x="795" y="2061"/>
                  </a:cubicBezTo>
                  <a:cubicBezTo>
                    <a:pt x="358" y="2320"/>
                    <a:pt x="1" y="2115"/>
                    <a:pt x="1" y="1624"/>
                  </a:cubicBezTo>
                  <a:cubicBezTo>
                    <a:pt x="1" y="1125"/>
                    <a:pt x="358" y="509"/>
                    <a:pt x="795" y="25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333;p45">
              <a:extLst>
                <a:ext uri="{FF2B5EF4-FFF2-40B4-BE49-F238E27FC236}">
                  <a16:creationId xmlns:a16="http://schemas.microsoft.com/office/drawing/2014/main" id="{DF85F63E-D97B-1494-490D-22F026BB0BE1}"/>
                </a:ext>
              </a:extLst>
            </p:cNvPr>
            <p:cNvSpPr/>
            <p:nvPr/>
          </p:nvSpPr>
          <p:spPr>
            <a:xfrm>
              <a:off x="-3165174" y="3782997"/>
              <a:ext cx="150977" cy="221688"/>
            </a:xfrm>
            <a:custGeom>
              <a:avLst/>
              <a:gdLst/>
              <a:ahLst/>
              <a:cxnLst/>
              <a:rect l="l" t="t" r="r" b="b"/>
              <a:pathLst>
                <a:path w="1580" h="2320" extrusionOk="0">
                  <a:moveTo>
                    <a:pt x="794" y="250"/>
                  </a:moveTo>
                  <a:cubicBezTo>
                    <a:pt x="1231" y="0"/>
                    <a:pt x="1579" y="197"/>
                    <a:pt x="1579" y="696"/>
                  </a:cubicBezTo>
                  <a:cubicBezTo>
                    <a:pt x="1579" y="1196"/>
                    <a:pt x="1231" y="1802"/>
                    <a:pt x="794" y="2061"/>
                  </a:cubicBezTo>
                  <a:cubicBezTo>
                    <a:pt x="357" y="2320"/>
                    <a:pt x="0" y="2115"/>
                    <a:pt x="0" y="1624"/>
                  </a:cubicBezTo>
                  <a:cubicBezTo>
                    <a:pt x="0" y="1124"/>
                    <a:pt x="357" y="509"/>
                    <a:pt x="794" y="25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334;p45">
              <a:extLst>
                <a:ext uri="{FF2B5EF4-FFF2-40B4-BE49-F238E27FC236}">
                  <a16:creationId xmlns:a16="http://schemas.microsoft.com/office/drawing/2014/main" id="{9AA94416-A39E-0BB9-3009-A0ADEE0FC925}"/>
                </a:ext>
              </a:extLst>
            </p:cNvPr>
            <p:cNvSpPr/>
            <p:nvPr/>
          </p:nvSpPr>
          <p:spPr>
            <a:xfrm>
              <a:off x="-3150745" y="3804306"/>
              <a:ext cx="122884" cy="179070"/>
            </a:xfrm>
            <a:custGeom>
              <a:avLst/>
              <a:gdLst/>
              <a:ahLst/>
              <a:cxnLst/>
              <a:rect l="l" t="t" r="r" b="b"/>
              <a:pathLst>
                <a:path w="1286" h="1874" extrusionOk="0">
                  <a:moveTo>
                    <a:pt x="643" y="206"/>
                  </a:moveTo>
                  <a:cubicBezTo>
                    <a:pt x="991" y="0"/>
                    <a:pt x="1285" y="152"/>
                    <a:pt x="1285" y="562"/>
                  </a:cubicBezTo>
                  <a:cubicBezTo>
                    <a:pt x="1285" y="964"/>
                    <a:pt x="991" y="1454"/>
                    <a:pt x="643" y="1669"/>
                  </a:cubicBezTo>
                  <a:cubicBezTo>
                    <a:pt x="286" y="1874"/>
                    <a:pt x="1" y="1713"/>
                    <a:pt x="1" y="1312"/>
                  </a:cubicBezTo>
                  <a:cubicBezTo>
                    <a:pt x="1" y="901"/>
                    <a:pt x="286" y="411"/>
                    <a:pt x="643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335;p45">
              <a:extLst>
                <a:ext uri="{FF2B5EF4-FFF2-40B4-BE49-F238E27FC236}">
                  <a16:creationId xmlns:a16="http://schemas.microsoft.com/office/drawing/2014/main" id="{7ECE0A05-6079-B0BA-88A7-A5D8E2B123ED}"/>
                </a:ext>
              </a:extLst>
            </p:cNvPr>
            <p:cNvSpPr/>
            <p:nvPr/>
          </p:nvSpPr>
          <p:spPr>
            <a:xfrm>
              <a:off x="-3143005" y="3809370"/>
              <a:ext cx="121928" cy="179166"/>
            </a:xfrm>
            <a:custGeom>
              <a:avLst/>
              <a:gdLst/>
              <a:ahLst/>
              <a:cxnLst/>
              <a:rect l="l" t="t" r="r" b="b"/>
              <a:pathLst>
                <a:path w="1276" h="1875" extrusionOk="0">
                  <a:moveTo>
                    <a:pt x="642" y="206"/>
                  </a:moveTo>
                  <a:cubicBezTo>
                    <a:pt x="990" y="1"/>
                    <a:pt x="1276" y="161"/>
                    <a:pt x="1276" y="563"/>
                  </a:cubicBezTo>
                  <a:cubicBezTo>
                    <a:pt x="1276" y="964"/>
                    <a:pt x="990" y="1464"/>
                    <a:pt x="642" y="1669"/>
                  </a:cubicBezTo>
                  <a:cubicBezTo>
                    <a:pt x="286" y="1874"/>
                    <a:pt x="0" y="1714"/>
                    <a:pt x="0" y="1312"/>
                  </a:cubicBezTo>
                  <a:cubicBezTo>
                    <a:pt x="0" y="911"/>
                    <a:pt x="286" y="411"/>
                    <a:pt x="642" y="206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336;p45">
              <a:extLst>
                <a:ext uri="{FF2B5EF4-FFF2-40B4-BE49-F238E27FC236}">
                  <a16:creationId xmlns:a16="http://schemas.microsoft.com/office/drawing/2014/main" id="{6DF17E96-E730-D7DA-B278-A7737EA77429}"/>
                </a:ext>
              </a:extLst>
            </p:cNvPr>
            <p:cNvSpPr/>
            <p:nvPr/>
          </p:nvSpPr>
          <p:spPr>
            <a:xfrm>
              <a:off x="-408412" y="2055076"/>
              <a:ext cx="459620" cy="400758"/>
            </a:xfrm>
            <a:custGeom>
              <a:avLst/>
              <a:gdLst/>
              <a:ahLst/>
              <a:cxnLst/>
              <a:rect l="l" t="t" r="r" b="b"/>
              <a:pathLst>
                <a:path w="4810" h="4194" extrusionOk="0">
                  <a:moveTo>
                    <a:pt x="1" y="4193"/>
                  </a:moveTo>
                  <a:lnTo>
                    <a:pt x="4809" y="1446"/>
                  </a:lnTo>
                  <a:lnTo>
                    <a:pt x="4809" y="0"/>
                  </a:lnTo>
                  <a:lnTo>
                    <a:pt x="1" y="2748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37;p45">
              <a:extLst>
                <a:ext uri="{FF2B5EF4-FFF2-40B4-BE49-F238E27FC236}">
                  <a16:creationId xmlns:a16="http://schemas.microsoft.com/office/drawing/2014/main" id="{F3B25E7C-1D8A-9F36-4F5E-AA0B0D26015D}"/>
                </a:ext>
              </a:extLst>
            </p:cNvPr>
            <p:cNvSpPr/>
            <p:nvPr/>
          </p:nvSpPr>
          <p:spPr>
            <a:xfrm>
              <a:off x="-736548" y="2130947"/>
              <a:ext cx="328231" cy="324887"/>
            </a:xfrm>
            <a:custGeom>
              <a:avLst/>
              <a:gdLst/>
              <a:ahLst/>
              <a:cxnLst/>
              <a:rect l="l" t="t" r="r" b="b"/>
              <a:pathLst>
                <a:path w="3435" h="3400" extrusionOk="0">
                  <a:moveTo>
                    <a:pt x="3435" y="3399"/>
                  </a:moveTo>
                  <a:lnTo>
                    <a:pt x="0" y="1446"/>
                  </a:lnTo>
                  <a:lnTo>
                    <a:pt x="0" y="0"/>
                  </a:lnTo>
                  <a:lnTo>
                    <a:pt x="3435" y="19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38;p45">
              <a:extLst>
                <a:ext uri="{FF2B5EF4-FFF2-40B4-BE49-F238E27FC236}">
                  <a16:creationId xmlns:a16="http://schemas.microsoft.com/office/drawing/2014/main" id="{CC5F82CC-79A4-A9D7-CD69-829AF2DE47C4}"/>
                </a:ext>
              </a:extLst>
            </p:cNvPr>
            <p:cNvSpPr/>
            <p:nvPr/>
          </p:nvSpPr>
          <p:spPr>
            <a:xfrm>
              <a:off x="-451029" y="2025263"/>
              <a:ext cx="209839" cy="133013"/>
            </a:xfrm>
            <a:custGeom>
              <a:avLst/>
              <a:gdLst/>
              <a:ahLst/>
              <a:cxnLst/>
              <a:rect l="l" t="t" r="r" b="b"/>
              <a:pathLst>
                <a:path w="2196" h="1392" extrusionOk="0">
                  <a:moveTo>
                    <a:pt x="1098" y="0"/>
                  </a:moveTo>
                  <a:cubicBezTo>
                    <a:pt x="491" y="0"/>
                    <a:pt x="1" y="312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2"/>
                    <a:pt x="1705" y="0"/>
                    <a:pt x="1098" y="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339;p45">
              <a:extLst>
                <a:ext uri="{FF2B5EF4-FFF2-40B4-BE49-F238E27FC236}">
                  <a16:creationId xmlns:a16="http://schemas.microsoft.com/office/drawing/2014/main" id="{70AD7B28-4280-1F3E-E6A1-72018E87C544}"/>
                </a:ext>
              </a:extLst>
            </p:cNvPr>
            <p:cNvSpPr/>
            <p:nvPr/>
          </p:nvSpPr>
          <p:spPr>
            <a:xfrm>
              <a:off x="-451029" y="1998794"/>
              <a:ext cx="209839" cy="133108"/>
            </a:xfrm>
            <a:custGeom>
              <a:avLst/>
              <a:gdLst/>
              <a:ahLst/>
              <a:cxnLst/>
              <a:rect l="l" t="t" r="r" b="b"/>
              <a:pathLst>
                <a:path w="2196" h="1393" extrusionOk="0">
                  <a:moveTo>
                    <a:pt x="1098" y="1"/>
                  </a:moveTo>
                  <a:cubicBezTo>
                    <a:pt x="491" y="1"/>
                    <a:pt x="1" y="313"/>
                    <a:pt x="1" y="696"/>
                  </a:cubicBezTo>
                  <a:cubicBezTo>
                    <a:pt x="1" y="1080"/>
                    <a:pt x="491" y="1392"/>
                    <a:pt x="1098" y="1392"/>
                  </a:cubicBezTo>
                  <a:cubicBezTo>
                    <a:pt x="1705" y="1392"/>
                    <a:pt x="2195" y="1080"/>
                    <a:pt x="2195" y="696"/>
                  </a:cubicBezTo>
                  <a:cubicBezTo>
                    <a:pt x="2195" y="313"/>
                    <a:pt x="1705" y="1"/>
                    <a:pt x="1098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340;p45">
              <a:extLst>
                <a:ext uri="{FF2B5EF4-FFF2-40B4-BE49-F238E27FC236}">
                  <a16:creationId xmlns:a16="http://schemas.microsoft.com/office/drawing/2014/main" id="{2D2A37A7-D33E-7E71-FE48-0C93FDAA1A56}"/>
                </a:ext>
              </a:extLst>
            </p:cNvPr>
            <p:cNvSpPr/>
            <p:nvPr/>
          </p:nvSpPr>
          <p:spPr>
            <a:xfrm>
              <a:off x="-446730" y="1823164"/>
              <a:ext cx="202099" cy="315523"/>
            </a:xfrm>
            <a:custGeom>
              <a:avLst/>
              <a:gdLst/>
              <a:ahLst/>
              <a:cxnLst/>
              <a:rect l="l" t="t" r="r" b="b"/>
              <a:pathLst>
                <a:path w="2115" h="3302" extrusionOk="0">
                  <a:moveTo>
                    <a:pt x="1053" y="1"/>
                  </a:moveTo>
                  <a:lnTo>
                    <a:pt x="1053" y="1"/>
                  </a:lnTo>
                  <a:cubicBezTo>
                    <a:pt x="473" y="1"/>
                    <a:pt x="0" y="474"/>
                    <a:pt x="0" y="1063"/>
                  </a:cubicBezTo>
                  <a:lnTo>
                    <a:pt x="0" y="2579"/>
                  </a:lnTo>
                  <a:cubicBezTo>
                    <a:pt x="277" y="3302"/>
                    <a:pt x="1856" y="3284"/>
                    <a:pt x="2115" y="2579"/>
                  </a:cubicBezTo>
                  <a:lnTo>
                    <a:pt x="2115" y="1063"/>
                  </a:lnTo>
                  <a:cubicBezTo>
                    <a:pt x="2115" y="474"/>
                    <a:pt x="1633" y="1"/>
                    <a:pt x="1053" y="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341;p45">
              <a:extLst>
                <a:ext uri="{FF2B5EF4-FFF2-40B4-BE49-F238E27FC236}">
                  <a16:creationId xmlns:a16="http://schemas.microsoft.com/office/drawing/2014/main" id="{43BF98F3-58C7-2DD5-9375-7A3A06656FF3}"/>
                </a:ext>
              </a:extLst>
            </p:cNvPr>
            <p:cNvSpPr/>
            <p:nvPr/>
          </p:nvSpPr>
          <p:spPr>
            <a:xfrm>
              <a:off x="-434785" y="1841129"/>
              <a:ext cx="177350" cy="265165"/>
            </a:xfrm>
            <a:custGeom>
              <a:avLst/>
              <a:gdLst/>
              <a:ahLst/>
              <a:cxnLst/>
              <a:rect l="l" t="t" r="r" b="b"/>
              <a:pathLst>
                <a:path w="1856" h="2775" extrusionOk="0">
                  <a:moveTo>
                    <a:pt x="928" y="0"/>
                  </a:moveTo>
                  <a:lnTo>
                    <a:pt x="928" y="0"/>
                  </a:lnTo>
                  <a:cubicBezTo>
                    <a:pt x="420" y="0"/>
                    <a:pt x="0" y="420"/>
                    <a:pt x="0" y="928"/>
                  </a:cubicBezTo>
                  <a:cubicBezTo>
                    <a:pt x="0" y="1936"/>
                    <a:pt x="928" y="2775"/>
                    <a:pt x="1856" y="2427"/>
                  </a:cubicBezTo>
                  <a:lnTo>
                    <a:pt x="1856" y="928"/>
                  </a:lnTo>
                  <a:cubicBezTo>
                    <a:pt x="1856" y="420"/>
                    <a:pt x="1437" y="0"/>
                    <a:pt x="928" y="0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342;p45">
              <a:extLst>
                <a:ext uri="{FF2B5EF4-FFF2-40B4-BE49-F238E27FC236}">
                  <a16:creationId xmlns:a16="http://schemas.microsoft.com/office/drawing/2014/main" id="{0029C63C-E69B-47B9-63B4-43A25AC1D450}"/>
                </a:ext>
              </a:extLst>
            </p:cNvPr>
            <p:cNvSpPr/>
            <p:nvPr/>
          </p:nvSpPr>
          <p:spPr>
            <a:xfrm>
              <a:off x="-325661" y="1892250"/>
              <a:ext cx="52937" cy="40133"/>
            </a:xfrm>
            <a:custGeom>
              <a:avLst/>
              <a:gdLst/>
              <a:ahLst/>
              <a:cxnLst/>
              <a:rect l="l" t="t" r="r" b="b"/>
              <a:pathLst>
                <a:path w="554" h="420" extrusionOk="0">
                  <a:moveTo>
                    <a:pt x="214" y="63"/>
                  </a:moveTo>
                  <a:cubicBezTo>
                    <a:pt x="80" y="117"/>
                    <a:pt x="0" y="232"/>
                    <a:pt x="36" y="313"/>
                  </a:cubicBezTo>
                  <a:cubicBezTo>
                    <a:pt x="72" y="402"/>
                    <a:pt x="214" y="420"/>
                    <a:pt x="339" y="366"/>
                  </a:cubicBezTo>
                  <a:cubicBezTo>
                    <a:pt x="473" y="304"/>
                    <a:pt x="553" y="197"/>
                    <a:pt x="518" y="108"/>
                  </a:cubicBezTo>
                  <a:cubicBezTo>
                    <a:pt x="482" y="27"/>
                    <a:pt x="339" y="1"/>
                    <a:pt x="214" y="6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42"/>
          <p:cNvSpPr txBox="1">
            <a:spLocks noGrp="1"/>
          </p:cNvSpPr>
          <p:nvPr>
            <p:ph type="ctrTitle"/>
          </p:nvPr>
        </p:nvSpPr>
        <p:spPr>
          <a:xfrm>
            <a:off x="1237990" y="177746"/>
            <a:ext cx="7717500" cy="6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LIMITATIONS AND ROADBLOCKS</a:t>
            </a:r>
            <a:endParaRPr dirty="0"/>
          </a:p>
        </p:txBody>
      </p:sp>
      <p:sp>
        <p:nvSpPr>
          <p:cNvPr id="1218" name="Google Shape;1218;p42"/>
          <p:cNvSpPr/>
          <p:nvPr/>
        </p:nvSpPr>
        <p:spPr>
          <a:xfrm>
            <a:off x="713250" y="4550100"/>
            <a:ext cx="7717500" cy="59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9" name="Google Shape;1219;p42"/>
          <p:cNvSpPr/>
          <p:nvPr/>
        </p:nvSpPr>
        <p:spPr>
          <a:xfrm rot="5400000">
            <a:off x="8421829" y="299902"/>
            <a:ext cx="457800" cy="30345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0" name="Google Shape;1220;p42"/>
          <p:cNvSpPr/>
          <p:nvPr/>
        </p:nvSpPr>
        <p:spPr>
          <a:xfrm rot="-5400000" flipH="1">
            <a:off x="1192999" y="299902"/>
            <a:ext cx="457800" cy="303454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AE176079-59DE-5F27-2316-53746CE2B6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0270" y="1147002"/>
            <a:ext cx="5192142" cy="2012351"/>
          </a:xfrm>
        </p:spPr>
        <p:txBody>
          <a:bodyPr/>
          <a:lstStyle/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+mj-lt"/>
                <a:ea typeface="Raleway"/>
                <a:cs typeface="Raleway"/>
                <a:sym typeface="Raleway"/>
              </a:rPr>
              <a:t>Time limitation </a:t>
            </a:r>
            <a:endParaRPr lang="en-US" sz="1600" b="1" dirty="0">
              <a:latin typeface="+mj-lt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+mj-lt"/>
                <a:ea typeface="Raleway"/>
                <a:cs typeface="Raleway"/>
                <a:sym typeface="Raleway"/>
              </a:rPr>
              <a:t>Lack of knowledge on the technologies</a:t>
            </a:r>
            <a:endParaRPr lang="en-US" sz="1600" b="1" dirty="0">
              <a:latin typeface="+mj-lt"/>
            </a:endParaRPr>
          </a:p>
          <a:p>
            <a:pPr marL="457200" marR="0" lvl="0" indent="-3810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Char char="●"/>
            </a:pPr>
            <a:r>
              <a:rPr lang="en-US" sz="1600" b="1" i="0" u="none" strike="noStrike" cap="none" dirty="0">
                <a:solidFill>
                  <a:schemeClr val="dk1"/>
                </a:solidFill>
                <a:latin typeface="+mj-lt"/>
                <a:ea typeface="Raleway"/>
                <a:cs typeface="Raleway"/>
                <a:sym typeface="Raleway"/>
              </a:rPr>
              <a:t>Changing requirements</a:t>
            </a:r>
            <a:endParaRPr lang="en-US" sz="1600" b="1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en-US" sz="1600" dirty="0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6AA1A8B-71B6-1452-4AF3-9810125F66B9}"/>
              </a:ext>
            </a:extLst>
          </p:cNvPr>
          <p:cNvSpPr/>
          <p:nvPr/>
        </p:nvSpPr>
        <p:spPr>
          <a:xfrm>
            <a:off x="130272" y="96253"/>
            <a:ext cx="938131" cy="818025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05</a:t>
            </a:r>
          </a:p>
        </p:txBody>
      </p:sp>
      <p:grpSp>
        <p:nvGrpSpPr>
          <p:cNvPr id="1167" name="Google Shape;2098;p53">
            <a:extLst>
              <a:ext uri="{FF2B5EF4-FFF2-40B4-BE49-F238E27FC236}">
                <a16:creationId xmlns:a16="http://schemas.microsoft.com/office/drawing/2014/main" id="{DAC0EDF2-C191-CB3A-7974-86940501FF05}"/>
              </a:ext>
            </a:extLst>
          </p:cNvPr>
          <p:cNvGrpSpPr/>
          <p:nvPr/>
        </p:nvGrpSpPr>
        <p:grpSpPr>
          <a:xfrm flipH="1">
            <a:off x="238446" y="914278"/>
            <a:ext cx="1580400" cy="3793756"/>
            <a:chOff x="8645020" y="1268143"/>
            <a:chExt cx="1557811" cy="3739533"/>
          </a:xfrm>
        </p:grpSpPr>
        <p:sp>
          <p:nvSpPr>
            <p:cNvPr id="1168" name="Google Shape;2099;p53">
              <a:extLst>
                <a:ext uri="{FF2B5EF4-FFF2-40B4-BE49-F238E27FC236}">
                  <a16:creationId xmlns:a16="http://schemas.microsoft.com/office/drawing/2014/main" id="{0B5A4262-CB85-22B6-EA82-EB9D6FCC6BBC}"/>
                </a:ext>
              </a:extLst>
            </p:cNvPr>
            <p:cNvSpPr/>
            <p:nvPr/>
          </p:nvSpPr>
          <p:spPr>
            <a:xfrm>
              <a:off x="9023713" y="4361203"/>
              <a:ext cx="1179118" cy="625514"/>
            </a:xfrm>
            <a:custGeom>
              <a:avLst/>
              <a:gdLst/>
              <a:ahLst/>
              <a:cxnLst/>
              <a:rect l="l" t="t" r="r" b="b"/>
              <a:pathLst>
                <a:path w="13052" h="6924" extrusionOk="0">
                  <a:moveTo>
                    <a:pt x="6531" y="1"/>
                  </a:moveTo>
                  <a:cubicBezTo>
                    <a:pt x="2926" y="1"/>
                    <a:pt x="0" y="1553"/>
                    <a:pt x="0" y="3462"/>
                  </a:cubicBezTo>
                  <a:cubicBezTo>
                    <a:pt x="0" y="5371"/>
                    <a:pt x="2926" y="6924"/>
                    <a:pt x="6531" y="6924"/>
                  </a:cubicBezTo>
                  <a:cubicBezTo>
                    <a:pt x="10135" y="6924"/>
                    <a:pt x="13052" y="5371"/>
                    <a:pt x="13052" y="3462"/>
                  </a:cubicBezTo>
                  <a:cubicBezTo>
                    <a:pt x="13052" y="1553"/>
                    <a:pt x="10135" y="1"/>
                    <a:pt x="6531" y="1"/>
                  </a:cubicBez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2100;p53">
              <a:extLst>
                <a:ext uri="{FF2B5EF4-FFF2-40B4-BE49-F238E27FC236}">
                  <a16:creationId xmlns:a16="http://schemas.microsoft.com/office/drawing/2014/main" id="{EAB9CBC1-7B8E-3E55-AAB0-CDA49BC73C4D}"/>
                </a:ext>
              </a:extLst>
            </p:cNvPr>
            <p:cNvSpPr/>
            <p:nvPr/>
          </p:nvSpPr>
          <p:spPr>
            <a:xfrm>
              <a:off x="9011608" y="4345935"/>
              <a:ext cx="436071" cy="388552"/>
            </a:xfrm>
            <a:custGeom>
              <a:avLst/>
              <a:gdLst/>
              <a:ahLst/>
              <a:cxnLst/>
              <a:rect l="l" t="t" r="r" b="b"/>
              <a:pathLst>
                <a:path w="4827" h="4301" extrusionOk="0">
                  <a:moveTo>
                    <a:pt x="4211" y="473"/>
                  </a:moveTo>
                  <a:cubicBezTo>
                    <a:pt x="4211" y="473"/>
                    <a:pt x="3881" y="1981"/>
                    <a:pt x="4541" y="1713"/>
                  </a:cubicBezTo>
                  <a:cubicBezTo>
                    <a:pt x="4827" y="1597"/>
                    <a:pt x="4755" y="2177"/>
                    <a:pt x="4720" y="2382"/>
                  </a:cubicBezTo>
                  <a:cubicBezTo>
                    <a:pt x="4648" y="2579"/>
                    <a:pt x="3765" y="3043"/>
                    <a:pt x="3596" y="3034"/>
                  </a:cubicBezTo>
                  <a:cubicBezTo>
                    <a:pt x="3408" y="3025"/>
                    <a:pt x="3328" y="2944"/>
                    <a:pt x="3159" y="3105"/>
                  </a:cubicBezTo>
                  <a:cubicBezTo>
                    <a:pt x="2989" y="3266"/>
                    <a:pt x="3043" y="3453"/>
                    <a:pt x="2784" y="3667"/>
                  </a:cubicBezTo>
                  <a:cubicBezTo>
                    <a:pt x="2561" y="3845"/>
                    <a:pt x="1553" y="4300"/>
                    <a:pt x="616" y="3863"/>
                  </a:cubicBezTo>
                  <a:cubicBezTo>
                    <a:pt x="215" y="3676"/>
                    <a:pt x="1" y="3551"/>
                    <a:pt x="152" y="3141"/>
                  </a:cubicBezTo>
                  <a:cubicBezTo>
                    <a:pt x="206" y="3007"/>
                    <a:pt x="1312" y="2445"/>
                    <a:pt x="1624" y="2284"/>
                  </a:cubicBezTo>
                  <a:cubicBezTo>
                    <a:pt x="2409" y="1892"/>
                    <a:pt x="2757" y="1062"/>
                    <a:pt x="2829" y="875"/>
                  </a:cubicBezTo>
                  <a:cubicBezTo>
                    <a:pt x="2909" y="687"/>
                    <a:pt x="3150" y="108"/>
                    <a:pt x="3150" y="108"/>
                  </a:cubicBezTo>
                  <a:cubicBezTo>
                    <a:pt x="3150" y="108"/>
                    <a:pt x="3507" y="0"/>
                    <a:pt x="4211" y="473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2101;p53">
              <a:extLst>
                <a:ext uri="{FF2B5EF4-FFF2-40B4-BE49-F238E27FC236}">
                  <a16:creationId xmlns:a16="http://schemas.microsoft.com/office/drawing/2014/main" id="{0D44ABF5-BFD6-8A95-3ACE-9DF461921A75}"/>
                </a:ext>
              </a:extLst>
            </p:cNvPr>
            <p:cNvSpPr/>
            <p:nvPr/>
          </p:nvSpPr>
          <p:spPr>
            <a:xfrm>
              <a:off x="9022900" y="4345935"/>
              <a:ext cx="415925" cy="368407"/>
            </a:xfrm>
            <a:custGeom>
              <a:avLst/>
              <a:gdLst/>
              <a:ahLst/>
              <a:cxnLst/>
              <a:rect l="l" t="t" r="r" b="b"/>
              <a:pathLst>
                <a:path w="4604" h="4078" extrusionOk="0">
                  <a:moveTo>
                    <a:pt x="4086" y="473"/>
                  </a:moveTo>
                  <a:cubicBezTo>
                    <a:pt x="4283" y="812"/>
                    <a:pt x="4604" y="1356"/>
                    <a:pt x="4506" y="1990"/>
                  </a:cubicBezTo>
                  <a:cubicBezTo>
                    <a:pt x="4434" y="2186"/>
                    <a:pt x="3631" y="2721"/>
                    <a:pt x="3462" y="2712"/>
                  </a:cubicBezTo>
                  <a:cubicBezTo>
                    <a:pt x="3043" y="2695"/>
                    <a:pt x="2918" y="3105"/>
                    <a:pt x="2632" y="3328"/>
                  </a:cubicBezTo>
                  <a:cubicBezTo>
                    <a:pt x="2159" y="3721"/>
                    <a:pt x="1133" y="4077"/>
                    <a:pt x="197" y="3426"/>
                  </a:cubicBezTo>
                  <a:cubicBezTo>
                    <a:pt x="0" y="3248"/>
                    <a:pt x="116" y="2935"/>
                    <a:pt x="232" y="2793"/>
                  </a:cubicBezTo>
                  <a:cubicBezTo>
                    <a:pt x="429" y="2534"/>
                    <a:pt x="1187" y="2445"/>
                    <a:pt x="1499" y="2284"/>
                  </a:cubicBezTo>
                  <a:cubicBezTo>
                    <a:pt x="2418" y="1856"/>
                    <a:pt x="2641" y="759"/>
                    <a:pt x="2712" y="571"/>
                  </a:cubicBezTo>
                  <a:cubicBezTo>
                    <a:pt x="2793" y="384"/>
                    <a:pt x="3025" y="108"/>
                    <a:pt x="3025" y="108"/>
                  </a:cubicBezTo>
                  <a:cubicBezTo>
                    <a:pt x="3025" y="108"/>
                    <a:pt x="3382" y="0"/>
                    <a:pt x="4086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2102;p53">
              <a:extLst>
                <a:ext uri="{FF2B5EF4-FFF2-40B4-BE49-F238E27FC236}">
                  <a16:creationId xmlns:a16="http://schemas.microsoft.com/office/drawing/2014/main" id="{0F48739C-E673-060B-EE13-12AED2D356A0}"/>
                </a:ext>
              </a:extLst>
            </p:cNvPr>
            <p:cNvSpPr/>
            <p:nvPr/>
          </p:nvSpPr>
          <p:spPr>
            <a:xfrm>
              <a:off x="9130856" y="4551730"/>
              <a:ext cx="67845" cy="47880"/>
            </a:xfrm>
            <a:custGeom>
              <a:avLst/>
              <a:gdLst/>
              <a:ahLst/>
              <a:cxnLst/>
              <a:rect l="l" t="t" r="r" b="b"/>
              <a:pathLst>
                <a:path w="751" h="530" extrusionOk="0">
                  <a:moveTo>
                    <a:pt x="139" y="1"/>
                  </a:moveTo>
                  <a:cubicBezTo>
                    <a:pt x="111" y="1"/>
                    <a:pt x="83" y="3"/>
                    <a:pt x="54" y="6"/>
                  </a:cubicBezTo>
                  <a:cubicBezTo>
                    <a:pt x="28" y="6"/>
                    <a:pt x="10" y="24"/>
                    <a:pt x="1" y="51"/>
                  </a:cubicBezTo>
                  <a:cubicBezTo>
                    <a:pt x="1" y="69"/>
                    <a:pt x="19" y="87"/>
                    <a:pt x="45" y="87"/>
                  </a:cubicBezTo>
                  <a:cubicBezTo>
                    <a:pt x="65" y="85"/>
                    <a:pt x="84" y="84"/>
                    <a:pt x="103" y="84"/>
                  </a:cubicBezTo>
                  <a:cubicBezTo>
                    <a:pt x="206" y="84"/>
                    <a:pt x="303" y="107"/>
                    <a:pt x="393" y="167"/>
                  </a:cubicBezTo>
                  <a:cubicBezTo>
                    <a:pt x="492" y="229"/>
                    <a:pt x="590" y="345"/>
                    <a:pt x="661" y="506"/>
                  </a:cubicBezTo>
                  <a:cubicBezTo>
                    <a:pt x="667" y="523"/>
                    <a:pt x="680" y="529"/>
                    <a:pt x="693" y="529"/>
                  </a:cubicBezTo>
                  <a:cubicBezTo>
                    <a:pt x="700" y="529"/>
                    <a:pt x="708" y="527"/>
                    <a:pt x="715" y="524"/>
                  </a:cubicBezTo>
                  <a:cubicBezTo>
                    <a:pt x="741" y="506"/>
                    <a:pt x="750" y="488"/>
                    <a:pt x="741" y="461"/>
                  </a:cubicBezTo>
                  <a:cubicBezTo>
                    <a:pt x="661" y="283"/>
                    <a:pt x="563" y="167"/>
                    <a:pt x="447" y="87"/>
                  </a:cubicBezTo>
                  <a:cubicBezTo>
                    <a:pt x="354" y="29"/>
                    <a:pt x="250" y="1"/>
                    <a:pt x="139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2103;p53">
              <a:extLst>
                <a:ext uri="{FF2B5EF4-FFF2-40B4-BE49-F238E27FC236}">
                  <a16:creationId xmlns:a16="http://schemas.microsoft.com/office/drawing/2014/main" id="{0D29967F-977C-5845-6F15-B5EF20F5B6F9}"/>
                </a:ext>
              </a:extLst>
            </p:cNvPr>
            <p:cNvSpPr/>
            <p:nvPr/>
          </p:nvSpPr>
          <p:spPr>
            <a:xfrm>
              <a:off x="9158320" y="4542063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20" y="1"/>
                  </a:moveTo>
                  <a:cubicBezTo>
                    <a:pt x="95" y="1"/>
                    <a:pt x="70" y="3"/>
                    <a:pt x="45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18" y="78"/>
                    <a:pt x="36" y="78"/>
                  </a:cubicBezTo>
                  <a:cubicBezTo>
                    <a:pt x="53" y="76"/>
                    <a:pt x="71" y="75"/>
                    <a:pt x="88" y="75"/>
                  </a:cubicBezTo>
                  <a:cubicBezTo>
                    <a:pt x="177" y="75"/>
                    <a:pt x="263" y="95"/>
                    <a:pt x="330" y="140"/>
                  </a:cubicBezTo>
                  <a:cubicBezTo>
                    <a:pt x="428" y="202"/>
                    <a:pt x="500" y="301"/>
                    <a:pt x="571" y="443"/>
                  </a:cubicBezTo>
                  <a:cubicBezTo>
                    <a:pt x="571" y="454"/>
                    <a:pt x="580" y="458"/>
                    <a:pt x="592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3" y="425"/>
                    <a:pt x="634" y="408"/>
                  </a:cubicBezTo>
                  <a:cubicBezTo>
                    <a:pt x="571" y="247"/>
                    <a:pt x="482" y="149"/>
                    <a:pt x="384" y="78"/>
                  </a:cubicBezTo>
                  <a:cubicBezTo>
                    <a:pt x="306" y="28"/>
                    <a:pt x="216" y="1"/>
                    <a:pt x="1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2104;p53">
              <a:extLst>
                <a:ext uri="{FF2B5EF4-FFF2-40B4-BE49-F238E27FC236}">
                  <a16:creationId xmlns:a16="http://schemas.microsoft.com/office/drawing/2014/main" id="{218851B3-2CBF-72B8-25BA-8EDDF3595AA5}"/>
                </a:ext>
              </a:extLst>
            </p:cNvPr>
            <p:cNvSpPr/>
            <p:nvPr/>
          </p:nvSpPr>
          <p:spPr>
            <a:xfrm>
              <a:off x="9176207" y="4526254"/>
              <a:ext cx="58721" cy="41737"/>
            </a:xfrm>
            <a:custGeom>
              <a:avLst/>
              <a:gdLst/>
              <a:ahLst/>
              <a:cxnLst/>
              <a:rect l="l" t="t" r="r" b="b"/>
              <a:pathLst>
                <a:path w="650" h="462" extrusionOk="0">
                  <a:moveTo>
                    <a:pt x="100" y="1"/>
                  </a:moveTo>
                  <a:cubicBezTo>
                    <a:pt x="81" y="1"/>
                    <a:pt x="62" y="1"/>
                    <a:pt x="43" y="3"/>
                  </a:cubicBezTo>
                  <a:cubicBezTo>
                    <a:pt x="25" y="3"/>
                    <a:pt x="7" y="21"/>
                    <a:pt x="7" y="47"/>
                  </a:cubicBezTo>
                  <a:cubicBezTo>
                    <a:pt x="0" y="62"/>
                    <a:pt x="11" y="77"/>
                    <a:pt x="24" y="77"/>
                  </a:cubicBezTo>
                  <a:cubicBezTo>
                    <a:pt x="28" y="77"/>
                    <a:pt x="31" y="76"/>
                    <a:pt x="34" y="74"/>
                  </a:cubicBezTo>
                  <a:cubicBezTo>
                    <a:pt x="53" y="73"/>
                    <a:pt x="70" y="72"/>
                    <a:pt x="88" y="72"/>
                  </a:cubicBezTo>
                  <a:cubicBezTo>
                    <a:pt x="181" y="72"/>
                    <a:pt x="262" y="93"/>
                    <a:pt x="337" y="146"/>
                  </a:cubicBezTo>
                  <a:cubicBezTo>
                    <a:pt x="427" y="199"/>
                    <a:pt x="507" y="297"/>
                    <a:pt x="569" y="440"/>
                  </a:cubicBezTo>
                  <a:cubicBezTo>
                    <a:pt x="576" y="453"/>
                    <a:pt x="587" y="461"/>
                    <a:pt x="600" y="461"/>
                  </a:cubicBezTo>
                  <a:cubicBezTo>
                    <a:pt x="604" y="461"/>
                    <a:pt x="609" y="460"/>
                    <a:pt x="614" y="458"/>
                  </a:cubicBezTo>
                  <a:cubicBezTo>
                    <a:pt x="641" y="440"/>
                    <a:pt x="650" y="422"/>
                    <a:pt x="641" y="404"/>
                  </a:cubicBezTo>
                  <a:cubicBezTo>
                    <a:pt x="569" y="253"/>
                    <a:pt x="480" y="146"/>
                    <a:pt x="382" y="83"/>
                  </a:cubicBezTo>
                  <a:cubicBezTo>
                    <a:pt x="299" y="23"/>
                    <a:pt x="203" y="1"/>
                    <a:pt x="10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2105;p53">
              <a:extLst>
                <a:ext uri="{FF2B5EF4-FFF2-40B4-BE49-F238E27FC236}">
                  <a16:creationId xmlns:a16="http://schemas.microsoft.com/office/drawing/2014/main" id="{89683CF8-149F-0A3F-F470-8637DFAD62C0}"/>
                </a:ext>
              </a:extLst>
            </p:cNvPr>
            <p:cNvSpPr/>
            <p:nvPr/>
          </p:nvSpPr>
          <p:spPr>
            <a:xfrm>
              <a:off x="9194546" y="4510173"/>
              <a:ext cx="58089" cy="41918"/>
            </a:xfrm>
            <a:custGeom>
              <a:avLst/>
              <a:gdLst/>
              <a:ahLst/>
              <a:cxnLst/>
              <a:rect l="l" t="t" r="r" b="b"/>
              <a:pathLst>
                <a:path w="643" h="464" extrusionOk="0">
                  <a:moveTo>
                    <a:pt x="85" y="1"/>
                  </a:moveTo>
                  <a:cubicBezTo>
                    <a:pt x="69" y="1"/>
                    <a:pt x="53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10" y="83"/>
                    <a:pt x="36" y="83"/>
                  </a:cubicBezTo>
                  <a:cubicBezTo>
                    <a:pt x="59" y="79"/>
                    <a:pt x="81" y="77"/>
                    <a:pt x="102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208"/>
                    <a:pt x="500" y="297"/>
                    <a:pt x="563" y="448"/>
                  </a:cubicBezTo>
                  <a:cubicBezTo>
                    <a:pt x="568" y="459"/>
                    <a:pt x="579" y="463"/>
                    <a:pt x="591" y="463"/>
                  </a:cubicBezTo>
                  <a:cubicBezTo>
                    <a:pt x="600" y="463"/>
                    <a:pt x="609" y="461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1" y="28"/>
                    <a:pt x="197" y="1"/>
                    <a:pt x="8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2106;p53">
              <a:extLst>
                <a:ext uri="{FF2B5EF4-FFF2-40B4-BE49-F238E27FC236}">
                  <a16:creationId xmlns:a16="http://schemas.microsoft.com/office/drawing/2014/main" id="{F961F141-30D2-1AC6-28CB-358AD3C92668}"/>
                </a:ext>
              </a:extLst>
            </p:cNvPr>
            <p:cNvSpPr/>
            <p:nvPr/>
          </p:nvSpPr>
          <p:spPr>
            <a:xfrm>
              <a:off x="9212253" y="4494544"/>
              <a:ext cx="58179" cy="41376"/>
            </a:xfrm>
            <a:custGeom>
              <a:avLst/>
              <a:gdLst/>
              <a:ahLst/>
              <a:cxnLst/>
              <a:rect l="l" t="t" r="r" b="b"/>
              <a:pathLst>
                <a:path w="644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4"/>
                    <a:pt x="1" y="42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55" y="76"/>
                    <a:pt x="74" y="75"/>
                    <a:pt x="92" y="75"/>
                  </a:cubicBezTo>
                  <a:cubicBezTo>
                    <a:pt x="184" y="75"/>
                    <a:pt x="265" y="95"/>
                    <a:pt x="340" y="140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6"/>
                    <a:pt x="616" y="452"/>
                  </a:cubicBezTo>
                  <a:cubicBezTo>
                    <a:pt x="634" y="443"/>
                    <a:pt x="643" y="416"/>
                    <a:pt x="643" y="407"/>
                  </a:cubicBezTo>
                  <a:cubicBezTo>
                    <a:pt x="572" y="247"/>
                    <a:pt x="483" y="140"/>
                    <a:pt x="385" y="77"/>
                  </a:cubicBezTo>
                  <a:cubicBezTo>
                    <a:pt x="306" y="28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2107;p53">
              <a:extLst>
                <a:ext uri="{FF2B5EF4-FFF2-40B4-BE49-F238E27FC236}">
                  <a16:creationId xmlns:a16="http://schemas.microsoft.com/office/drawing/2014/main" id="{7390F632-EE6B-1FC3-A241-D452E8B8B935}"/>
                </a:ext>
              </a:extLst>
            </p:cNvPr>
            <p:cNvSpPr/>
            <p:nvPr/>
          </p:nvSpPr>
          <p:spPr>
            <a:xfrm>
              <a:off x="9230863" y="4478735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94" y="0"/>
                  </a:moveTo>
                  <a:cubicBezTo>
                    <a:pt x="75" y="0"/>
                    <a:pt x="56" y="1"/>
                    <a:pt x="36" y="2"/>
                  </a:cubicBezTo>
                  <a:cubicBezTo>
                    <a:pt x="18" y="2"/>
                    <a:pt x="0" y="20"/>
                    <a:pt x="0" y="38"/>
                  </a:cubicBezTo>
                  <a:cubicBezTo>
                    <a:pt x="0" y="65"/>
                    <a:pt x="9" y="74"/>
                    <a:pt x="36" y="74"/>
                  </a:cubicBezTo>
                  <a:cubicBezTo>
                    <a:pt x="53" y="72"/>
                    <a:pt x="69" y="72"/>
                    <a:pt x="86" y="72"/>
                  </a:cubicBezTo>
                  <a:cubicBezTo>
                    <a:pt x="174" y="72"/>
                    <a:pt x="255" y="93"/>
                    <a:pt x="330" y="145"/>
                  </a:cubicBezTo>
                  <a:cubicBezTo>
                    <a:pt x="419" y="199"/>
                    <a:pt x="500" y="297"/>
                    <a:pt x="562" y="440"/>
                  </a:cubicBezTo>
                  <a:cubicBezTo>
                    <a:pt x="568" y="451"/>
                    <a:pt x="580" y="458"/>
                    <a:pt x="593" y="458"/>
                  </a:cubicBezTo>
                  <a:cubicBezTo>
                    <a:pt x="601" y="458"/>
                    <a:pt x="609" y="455"/>
                    <a:pt x="616" y="449"/>
                  </a:cubicBezTo>
                  <a:cubicBezTo>
                    <a:pt x="633" y="440"/>
                    <a:pt x="642" y="422"/>
                    <a:pt x="633" y="404"/>
                  </a:cubicBezTo>
                  <a:cubicBezTo>
                    <a:pt x="562" y="252"/>
                    <a:pt x="482" y="145"/>
                    <a:pt x="384" y="74"/>
                  </a:cubicBezTo>
                  <a:cubicBezTo>
                    <a:pt x="294" y="21"/>
                    <a:pt x="197" y="0"/>
                    <a:pt x="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2108;p53">
              <a:extLst>
                <a:ext uri="{FF2B5EF4-FFF2-40B4-BE49-F238E27FC236}">
                  <a16:creationId xmlns:a16="http://schemas.microsoft.com/office/drawing/2014/main" id="{85873F45-A845-DEA1-324B-2CD92C850FC0}"/>
                </a:ext>
              </a:extLst>
            </p:cNvPr>
            <p:cNvSpPr/>
            <p:nvPr/>
          </p:nvSpPr>
          <p:spPr>
            <a:xfrm>
              <a:off x="9248569" y="4462564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2"/>
                    <a:pt x="45" y="3"/>
                  </a:cubicBezTo>
                  <a:cubicBezTo>
                    <a:pt x="18" y="12"/>
                    <a:pt x="0" y="30"/>
                    <a:pt x="0" y="48"/>
                  </a:cubicBezTo>
                  <a:cubicBezTo>
                    <a:pt x="0" y="62"/>
                    <a:pt x="12" y="77"/>
                    <a:pt x="26" y="77"/>
                  </a:cubicBezTo>
                  <a:cubicBezTo>
                    <a:pt x="29" y="77"/>
                    <a:pt x="33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6"/>
                  </a:cubicBezTo>
                  <a:cubicBezTo>
                    <a:pt x="429" y="199"/>
                    <a:pt x="500" y="297"/>
                    <a:pt x="571" y="440"/>
                  </a:cubicBezTo>
                  <a:cubicBezTo>
                    <a:pt x="578" y="453"/>
                    <a:pt x="589" y="462"/>
                    <a:pt x="602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9"/>
                    <a:pt x="643" y="422"/>
                    <a:pt x="634" y="404"/>
                  </a:cubicBezTo>
                  <a:cubicBezTo>
                    <a:pt x="571" y="253"/>
                    <a:pt x="482" y="146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2109;p53">
              <a:extLst>
                <a:ext uri="{FF2B5EF4-FFF2-40B4-BE49-F238E27FC236}">
                  <a16:creationId xmlns:a16="http://schemas.microsoft.com/office/drawing/2014/main" id="{DF934321-7920-6C2F-7FED-0FACDBA45267}"/>
                </a:ext>
              </a:extLst>
            </p:cNvPr>
            <p:cNvSpPr/>
            <p:nvPr/>
          </p:nvSpPr>
          <p:spPr>
            <a:xfrm>
              <a:off x="9600715" y="4618310"/>
              <a:ext cx="436162" cy="389365"/>
            </a:xfrm>
            <a:custGeom>
              <a:avLst/>
              <a:gdLst/>
              <a:ahLst/>
              <a:cxnLst/>
              <a:rect l="l" t="t" r="r" b="b"/>
              <a:pathLst>
                <a:path w="4828" h="4310" extrusionOk="0">
                  <a:moveTo>
                    <a:pt x="4212" y="474"/>
                  </a:moveTo>
                  <a:cubicBezTo>
                    <a:pt x="4212" y="474"/>
                    <a:pt x="3882" y="1981"/>
                    <a:pt x="4542" y="1714"/>
                  </a:cubicBezTo>
                  <a:cubicBezTo>
                    <a:pt x="4827" y="1598"/>
                    <a:pt x="4756" y="2178"/>
                    <a:pt x="4729" y="2383"/>
                  </a:cubicBezTo>
                  <a:cubicBezTo>
                    <a:pt x="4649" y="2579"/>
                    <a:pt x="3774" y="3043"/>
                    <a:pt x="3596" y="3034"/>
                  </a:cubicBezTo>
                  <a:cubicBezTo>
                    <a:pt x="3418" y="3025"/>
                    <a:pt x="3328" y="2945"/>
                    <a:pt x="3159" y="3105"/>
                  </a:cubicBezTo>
                  <a:cubicBezTo>
                    <a:pt x="2998" y="3266"/>
                    <a:pt x="3052" y="3453"/>
                    <a:pt x="2784" y="3667"/>
                  </a:cubicBezTo>
                  <a:cubicBezTo>
                    <a:pt x="2561" y="3846"/>
                    <a:pt x="1553" y="4310"/>
                    <a:pt x="616" y="3872"/>
                  </a:cubicBezTo>
                  <a:cubicBezTo>
                    <a:pt x="215" y="3676"/>
                    <a:pt x="1" y="3551"/>
                    <a:pt x="161" y="3141"/>
                  </a:cubicBezTo>
                  <a:cubicBezTo>
                    <a:pt x="206" y="3007"/>
                    <a:pt x="1312" y="2445"/>
                    <a:pt x="1624" y="2285"/>
                  </a:cubicBezTo>
                  <a:cubicBezTo>
                    <a:pt x="2418" y="1892"/>
                    <a:pt x="2757" y="1062"/>
                    <a:pt x="2838" y="875"/>
                  </a:cubicBezTo>
                  <a:cubicBezTo>
                    <a:pt x="2909" y="688"/>
                    <a:pt x="3159" y="108"/>
                    <a:pt x="3159" y="108"/>
                  </a:cubicBezTo>
                  <a:cubicBezTo>
                    <a:pt x="3159" y="108"/>
                    <a:pt x="3507" y="1"/>
                    <a:pt x="4212" y="474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2110;p53">
              <a:extLst>
                <a:ext uri="{FF2B5EF4-FFF2-40B4-BE49-F238E27FC236}">
                  <a16:creationId xmlns:a16="http://schemas.microsoft.com/office/drawing/2014/main" id="{8027D6BE-E2B2-3A19-8D34-AADD828F3D1D}"/>
                </a:ext>
              </a:extLst>
            </p:cNvPr>
            <p:cNvSpPr/>
            <p:nvPr/>
          </p:nvSpPr>
          <p:spPr>
            <a:xfrm>
              <a:off x="9612820" y="4618310"/>
              <a:ext cx="415112" cy="368407"/>
            </a:xfrm>
            <a:custGeom>
              <a:avLst/>
              <a:gdLst/>
              <a:ahLst/>
              <a:cxnLst/>
              <a:rect l="l" t="t" r="r" b="b"/>
              <a:pathLst>
                <a:path w="4595" h="4078" extrusionOk="0">
                  <a:moveTo>
                    <a:pt x="4078" y="474"/>
                  </a:moveTo>
                  <a:cubicBezTo>
                    <a:pt x="4283" y="813"/>
                    <a:pt x="4595" y="1366"/>
                    <a:pt x="4506" y="1990"/>
                  </a:cubicBezTo>
                  <a:cubicBezTo>
                    <a:pt x="4434" y="2186"/>
                    <a:pt x="3632" y="2722"/>
                    <a:pt x="3453" y="2713"/>
                  </a:cubicBezTo>
                  <a:cubicBezTo>
                    <a:pt x="3043" y="2695"/>
                    <a:pt x="2909" y="3105"/>
                    <a:pt x="2632" y="3337"/>
                  </a:cubicBezTo>
                  <a:cubicBezTo>
                    <a:pt x="2160" y="3721"/>
                    <a:pt x="1125" y="4078"/>
                    <a:pt x="197" y="3426"/>
                  </a:cubicBezTo>
                  <a:cubicBezTo>
                    <a:pt x="1" y="3248"/>
                    <a:pt x="117" y="2936"/>
                    <a:pt x="224" y="2793"/>
                  </a:cubicBezTo>
                  <a:cubicBezTo>
                    <a:pt x="429" y="2543"/>
                    <a:pt x="1178" y="2445"/>
                    <a:pt x="1490" y="2285"/>
                  </a:cubicBezTo>
                  <a:cubicBezTo>
                    <a:pt x="2418" y="1865"/>
                    <a:pt x="2632" y="759"/>
                    <a:pt x="2713" y="572"/>
                  </a:cubicBezTo>
                  <a:cubicBezTo>
                    <a:pt x="2784" y="384"/>
                    <a:pt x="3025" y="108"/>
                    <a:pt x="3025" y="108"/>
                  </a:cubicBezTo>
                  <a:cubicBezTo>
                    <a:pt x="3025" y="108"/>
                    <a:pt x="3373" y="1"/>
                    <a:pt x="4078" y="47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2111;p53">
              <a:extLst>
                <a:ext uri="{FF2B5EF4-FFF2-40B4-BE49-F238E27FC236}">
                  <a16:creationId xmlns:a16="http://schemas.microsoft.com/office/drawing/2014/main" id="{ABC195FD-72BD-4139-4488-89AB0C7B3769}"/>
                </a:ext>
              </a:extLst>
            </p:cNvPr>
            <p:cNvSpPr/>
            <p:nvPr/>
          </p:nvSpPr>
          <p:spPr>
            <a:xfrm>
              <a:off x="9720867" y="4824195"/>
              <a:ext cx="66942" cy="47790"/>
            </a:xfrm>
            <a:custGeom>
              <a:avLst/>
              <a:gdLst/>
              <a:ahLst/>
              <a:cxnLst/>
              <a:rect l="l" t="t" r="r" b="b"/>
              <a:pathLst>
                <a:path w="741" h="529" extrusionOk="0">
                  <a:moveTo>
                    <a:pt x="131" y="0"/>
                  </a:moveTo>
                  <a:cubicBezTo>
                    <a:pt x="103" y="0"/>
                    <a:pt x="74" y="2"/>
                    <a:pt x="45" y="6"/>
                  </a:cubicBezTo>
                  <a:cubicBezTo>
                    <a:pt x="27" y="6"/>
                    <a:pt x="0" y="23"/>
                    <a:pt x="0" y="50"/>
                  </a:cubicBezTo>
                  <a:cubicBezTo>
                    <a:pt x="0" y="68"/>
                    <a:pt x="18" y="86"/>
                    <a:pt x="36" y="86"/>
                  </a:cubicBezTo>
                  <a:cubicBezTo>
                    <a:pt x="56" y="84"/>
                    <a:pt x="77" y="84"/>
                    <a:pt x="97" y="84"/>
                  </a:cubicBezTo>
                  <a:cubicBezTo>
                    <a:pt x="205" y="84"/>
                    <a:pt x="301" y="106"/>
                    <a:pt x="384" y="166"/>
                  </a:cubicBezTo>
                  <a:cubicBezTo>
                    <a:pt x="491" y="229"/>
                    <a:pt x="580" y="345"/>
                    <a:pt x="651" y="514"/>
                  </a:cubicBezTo>
                  <a:cubicBezTo>
                    <a:pt x="657" y="525"/>
                    <a:pt x="668" y="529"/>
                    <a:pt x="682" y="529"/>
                  </a:cubicBezTo>
                  <a:cubicBezTo>
                    <a:pt x="692" y="529"/>
                    <a:pt x="703" y="527"/>
                    <a:pt x="714" y="523"/>
                  </a:cubicBezTo>
                  <a:cubicBezTo>
                    <a:pt x="732" y="514"/>
                    <a:pt x="741" y="487"/>
                    <a:pt x="732" y="461"/>
                  </a:cubicBezTo>
                  <a:cubicBezTo>
                    <a:pt x="651" y="282"/>
                    <a:pt x="553" y="166"/>
                    <a:pt x="437" y="95"/>
                  </a:cubicBezTo>
                  <a:cubicBezTo>
                    <a:pt x="344" y="30"/>
                    <a:pt x="245" y="0"/>
                    <a:pt x="13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2112;p53">
              <a:extLst>
                <a:ext uri="{FF2B5EF4-FFF2-40B4-BE49-F238E27FC236}">
                  <a16:creationId xmlns:a16="http://schemas.microsoft.com/office/drawing/2014/main" id="{925A158D-B410-9502-732C-6C83B2115B45}"/>
                </a:ext>
              </a:extLst>
            </p:cNvPr>
            <p:cNvSpPr/>
            <p:nvPr/>
          </p:nvSpPr>
          <p:spPr>
            <a:xfrm>
              <a:off x="9747427" y="4814800"/>
              <a:ext cx="58902" cy="41466"/>
            </a:xfrm>
            <a:custGeom>
              <a:avLst/>
              <a:gdLst/>
              <a:ahLst/>
              <a:cxnLst/>
              <a:rect l="l" t="t" r="r" b="b"/>
              <a:pathLst>
                <a:path w="652" h="459" extrusionOk="0">
                  <a:moveTo>
                    <a:pt x="104" y="0"/>
                  </a:moveTo>
                  <a:cubicBezTo>
                    <a:pt x="84" y="0"/>
                    <a:pt x="65" y="1"/>
                    <a:pt x="45" y="3"/>
                  </a:cubicBezTo>
                  <a:cubicBezTo>
                    <a:pt x="27" y="3"/>
                    <a:pt x="9" y="20"/>
                    <a:pt x="9" y="38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5" y="72"/>
                    <a:pt x="72" y="72"/>
                    <a:pt x="90" y="72"/>
                  </a:cubicBezTo>
                  <a:cubicBezTo>
                    <a:pt x="183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7" y="451"/>
                    <a:pt x="586" y="458"/>
                    <a:pt x="598" y="458"/>
                  </a:cubicBezTo>
                  <a:cubicBezTo>
                    <a:pt x="606" y="458"/>
                    <a:pt x="615" y="455"/>
                    <a:pt x="625" y="449"/>
                  </a:cubicBezTo>
                  <a:cubicBezTo>
                    <a:pt x="643" y="440"/>
                    <a:pt x="652" y="422"/>
                    <a:pt x="643" y="404"/>
                  </a:cubicBezTo>
                  <a:cubicBezTo>
                    <a:pt x="571" y="243"/>
                    <a:pt x="491" y="145"/>
                    <a:pt x="384" y="74"/>
                  </a:cubicBezTo>
                  <a:cubicBezTo>
                    <a:pt x="301" y="21"/>
                    <a:pt x="206" y="0"/>
                    <a:pt x="1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2113;p53">
              <a:extLst>
                <a:ext uri="{FF2B5EF4-FFF2-40B4-BE49-F238E27FC236}">
                  <a16:creationId xmlns:a16="http://schemas.microsoft.com/office/drawing/2014/main" id="{EB520B2B-F8A6-9250-29A0-38CA52451EEE}"/>
                </a:ext>
              </a:extLst>
            </p:cNvPr>
            <p:cNvSpPr/>
            <p:nvPr/>
          </p:nvSpPr>
          <p:spPr>
            <a:xfrm>
              <a:off x="9765947" y="4798629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3" y="1"/>
                  </a:moveTo>
                  <a:cubicBezTo>
                    <a:pt x="84" y="1"/>
                    <a:pt x="65" y="2"/>
                    <a:pt x="45" y="3"/>
                  </a:cubicBezTo>
                  <a:cubicBezTo>
                    <a:pt x="19" y="3"/>
                    <a:pt x="1" y="21"/>
                    <a:pt x="1" y="48"/>
                  </a:cubicBezTo>
                  <a:cubicBezTo>
                    <a:pt x="1" y="62"/>
                    <a:pt x="7" y="77"/>
                    <a:pt x="23" y="77"/>
                  </a:cubicBezTo>
                  <a:cubicBezTo>
                    <a:pt x="27" y="77"/>
                    <a:pt x="31" y="76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4" y="72"/>
                    <a:pt x="256" y="93"/>
                    <a:pt x="331" y="146"/>
                  </a:cubicBezTo>
                  <a:cubicBezTo>
                    <a:pt x="429" y="199"/>
                    <a:pt x="500" y="297"/>
                    <a:pt x="572" y="440"/>
                  </a:cubicBezTo>
                  <a:cubicBezTo>
                    <a:pt x="572" y="453"/>
                    <a:pt x="586" y="462"/>
                    <a:pt x="601" y="462"/>
                  </a:cubicBezTo>
                  <a:cubicBezTo>
                    <a:pt x="606" y="462"/>
                    <a:pt x="611" y="460"/>
                    <a:pt x="616" y="458"/>
                  </a:cubicBezTo>
                  <a:cubicBezTo>
                    <a:pt x="634" y="440"/>
                    <a:pt x="643" y="422"/>
                    <a:pt x="634" y="405"/>
                  </a:cubicBezTo>
                  <a:cubicBezTo>
                    <a:pt x="572" y="253"/>
                    <a:pt x="482" y="146"/>
                    <a:pt x="384" y="83"/>
                  </a:cubicBezTo>
                  <a:cubicBezTo>
                    <a:pt x="301" y="23"/>
                    <a:pt x="206" y="1"/>
                    <a:pt x="10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2114;p53">
              <a:extLst>
                <a:ext uri="{FF2B5EF4-FFF2-40B4-BE49-F238E27FC236}">
                  <a16:creationId xmlns:a16="http://schemas.microsoft.com/office/drawing/2014/main" id="{52510F03-C092-C44F-8027-95991987AD9C}"/>
                </a:ext>
              </a:extLst>
            </p:cNvPr>
            <p:cNvSpPr/>
            <p:nvPr/>
          </p:nvSpPr>
          <p:spPr>
            <a:xfrm>
              <a:off x="9783653" y="4783090"/>
              <a:ext cx="58992" cy="41376"/>
            </a:xfrm>
            <a:custGeom>
              <a:avLst/>
              <a:gdLst/>
              <a:ahLst/>
              <a:cxnLst/>
              <a:rect l="l" t="t" r="r" b="b"/>
              <a:pathLst>
                <a:path w="653" h="458" extrusionOk="0">
                  <a:moveTo>
                    <a:pt x="121" y="0"/>
                  </a:moveTo>
                  <a:cubicBezTo>
                    <a:pt x="96" y="0"/>
                    <a:pt x="71" y="2"/>
                    <a:pt x="46" y="6"/>
                  </a:cubicBezTo>
                  <a:cubicBezTo>
                    <a:pt x="28" y="6"/>
                    <a:pt x="10" y="23"/>
                    <a:pt x="1" y="41"/>
                  </a:cubicBezTo>
                  <a:cubicBezTo>
                    <a:pt x="1" y="59"/>
                    <a:pt x="19" y="77"/>
                    <a:pt x="37" y="77"/>
                  </a:cubicBezTo>
                  <a:cubicBezTo>
                    <a:pt x="61" y="73"/>
                    <a:pt x="84" y="71"/>
                    <a:pt x="107" y="71"/>
                  </a:cubicBezTo>
                  <a:cubicBezTo>
                    <a:pt x="193" y="71"/>
                    <a:pt x="269" y="97"/>
                    <a:pt x="340" y="139"/>
                  </a:cubicBezTo>
                  <a:cubicBezTo>
                    <a:pt x="429" y="202"/>
                    <a:pt x="509" y="300"/>
                    <a:pt x="572" y="443"/>
                  </a:cubicBezTo>
                  <a:cubicBezTo>
                    <a:pt x="577" y="453"/>
                    <a:pt x="585" y="458"/>
                    <a:pt x="595" y="458"/>
                  </a:cubicBezTo>
                  <a:cubicBezTo>
                    <a:pt x="602" y="458"/>
                    <a:pt x="609" y="455"/>
                    <a:pt x="616" y="452"/>
                  </a:cubicBezTo>
                  <a:cubicBezTo>
                    <a:pt x="634" y="443"/>
                    <a:pt x="652" y="416"/>
                    <a:pt x="643" y="398"/>
                  </a:cubicBezTo>
                  <a:cubicBezTo>
                    <a:pt x="572" y="246"/>
                    <a:pt x="483" y="139"/>
                    <a:pt x="385" y="77"/>
                  </a:cubicBezTo>
                  <a:cubicBezTo>
                    <a:pt x="306" y="27"/>
                    <a:pt x="217" y="0"/>
                    <a:pt x="12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2115;p53">
              <a:extLst>
                <a:ext uri="{FF2B5EF4-FFF2-40B4-BE49-F238E27FC236}">
                  <a16:creationId xmlns:a16="http://schemas.microsoft.com/office/drawing/2014/main" id="{53B7792A-3FFE-474C-6FC5-C5F0E025021F}"/>
                </a:ext>
              </a:extLst>
            </p:cNvPr>
            <p:cNvSpPr/>
            <p:nvPr/>
          </p:nvSpPr>
          <p:spPr>
            <a:xfrm>
              <a:off x="9802263" y="4766919"/>
              <a:ext cx="58089" cy="41466"/>
            </a:xfrm>
            <a:custGeom>
              <a:avLst/>
              <a:gdLst/>
              <a:ahLst/>
              <a:cxnLst/>
              <a:rect l="l" t="t" r="r" b="b"/>
              <a:pathLst>
                <a:path w="643" h="459" extrusionOk="0">
                  <a:moveTo>
                    <a:pt x="111" y="1"/>
                  </a:moveTo>
                  <a:cubicBezTo>
                    <a:pt x="86" y="1"/>
                    <a:pt x="61" y="3"/>
                    <a:pt x="36" y="6"/>
                  </a:cubicBezTo>
                  <a:cubicBezTo>
                    <a:pt x="18" y="6"/>
                    <a:pt x="0" y="24"/>
                    <a:pt x="0" y="42"/>
                  </a:cubicBezTo>
                  <a:cubicBezTo>
                    <a:pt x="0" y="69"/>
                    <a:pt x="9" y="78"/>
                    <a:pt x="36" y="78"/>
                  </a:cubicBezTo>
                  <a:cubicBezTo>
                    <a:pt x="53" y="76"/>
                    <a:pt x="70" y="75"/>
                    <a:pt x="87" y="75"/>
                  </a:cubicBezTo>
                  <a:cubicBezTo>
                    <a:pt x="174" y="75"/>
                    <a:pt x="255" y="95"/>
                    <a:pt x="330" y="140"/>
                  </a:cubicBezTo>
                  <a:cubicBezTo>
                    <a:pt x="419" y="202"/>
                    <a:pt x="500" y="301"/>
                    <a:pt x="562" y="443"/>
                  </a:cubicBezTo>
                  <a:cubicBezTo>
                    <a:pt x="567" y="454"/>
                    <a:pt x="579" y="458"/>
                    <a:pt x="591" y="458"/>
                  </a:cubicBezTo>
                  <a:cubicBezTo>
                    <a:pt x="599" y="458"/>
                    <a:pt x="608" y="456"/>
                    <a:pt x="616" y="452"/>
                  </a:cubicBezTo>
                  <a:cubicBezTo>
                    <a:pt x="634" y="443"/>
                    <a:pt x="642" y="417"/>
                    <a:pt x="634" y="408"/>
                  </a:cubicBezTo>
                  <a:cubicBezTo>
                    <a:pt x="562" y="247"/>
                    <a:pt x="482" y="140"/>
                    <a:pt x="384" y="78"/>
                  </a:cubicBezTo>
                  <a:cubicBezTo>
                    <a:pt x="299" y="28"/>
                    <a:pt x="208" y="1"/>
                    <a:pt x="1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2116;p53">
              <a:extLst>
                <a:ext uri="{FF2B5EF4-FFF2-40B4-BE49-F238E27FC236}">
                  <a16:creationId xmlns:a16="http://schemas.microsoft.com/office/drawing/2014/main" id="{087F71C6-C137-497D-C88A-87009790FC80}"/>
                </a:ext>
              </a:extLst>
            </p:cNvPr>
            <p:cNvSpPr/>
            <p:nvPr/>
          </p:nvSpPr>
          <p:spPr>
            <a:xfrm>
              <a:off x="9819970" y="4751110"/>
              <a:ext cx="58089" cy="41737"/>
            </a:xfrm>
            <a:custGeom>
              <a:avLst/>
              <a:gdLst/>
              <a:ahLst/>
              <a:cxnLst/>
              <a:rect l="l" t="t" r="r" b="b"/>
              <a:pathLst>
                <a:path w="643" h="462" extrusionOk="0">
                  <a:moveTo>
                    <a:pt x="102" y="1"/>
                  </a:moveTo>
                  <a:cubicBezTo>
                    <a:pt x="83" y="1"/>
                    <a:pt x="64" y="1"/>
                    <a:pt x="45" y="3"/>
                  </a:cubicBezTo>
                  <a:cubicBezTo>
                    <a:pt x="27" y="3"/>
                    <a:pt x="0" y="21"/>
                    <a:pt x="0" y="47"/>
                  </a:cubicBezTo>
                  <a:cubicBezTo>
                    <a:pt x="0" y="65"/>
                    <a:pt x="18" y="74"/>
                    <a:pt x="36" y="74"/>
                  </a:cubicBezTo>
                  <a:cubicBezTo>
                    <a:pt x="53" y="73"/>
                    <a:pt x="70" y="72"/>
                    <a:pt x="87" y="72"/>
                  </a:cubicBezTo>
                  <a:cubicBezTo>
                    <a:pt x="177" y="72"/>
                    <a:pt x="264" y="93"/>
                    <a:pt x="339" y="145"/>
                  </a:cubicBezTo>
                  <a:cubicBezTo>
                    <a:pt x="429" y="199"/>
                    <a:pt x="509" y="297"/>
                    <a:pt x="571" y="440"/>
                  </a:cubicBezTo>
                  <a:cubicBezTo>
                    <a:pt x="578" y="453"/>
                    <a:pt x="589" y="461"/>
                    <a:pt x="602" y="461"/>
                  </a:cubicBezTo>
                  <a:cubicBezTo>
                    <a:pt x="606" y="461"/>
                    <a:pt x="611" y="460"/>
                    <a:pt x="616" y="458"/>
                  </a:cubicBezTo>
                  <a:cubicBezTo>
                    <a:pt x="634" y="440"/>
                    <a:pt x="643" y="422"/>
                    <a:pt x="643" y="404"/>
                  </a:cubicBezTo>
                  <a:cubicBezTo>
                    <a:pt x="571" y="253"/>
                    <a:pt x="482" y="145"/>
                    <a:pt x="384" y="83"/>
                  </a:cubicBezTo>
                  <a:cubicBezTo>
                    <a:pt x="301" y="23"/>
                    <a:pt x="205" y="1"/>
                    <a:pt x="10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2117;p53">
              <a:extLst>
                <a:ext uri="{FF2B5EF4-FFF2-40B4-BE49-F238E27FC236}">
                  <a16:creationId xmlns:a16="http://schemas.microsoft.com/office/drawing/2014/main" id="{18038F71-849F-19B0-3E5F-F2104000FE19}"/>
                </a:ext>
              </a:extLst>
            </p:cNvPr>
            <p:cNvSpPr/>
            <p:nvPr/>
          </p:nvSpPr>
          <p:spPr>
            <a:xfrm>
              <a:off x="9838490" y="4735029"/>
              <a:ext cx="58089" cy="41647"/>
            </a:xfrm>
            <a:custGeom>
              <a:avLst/>
              <a:gdLst/>
              <a:ahLst/>
              <a:cxnLst/>
              <a:rect l="l" t="t" r="r" b="b"/>
              <a:pathLst>
                <a:path w="643" h="461" extrusionOk="0">
                  <a:moveTo>
                    <a:pt x="83" y="1"/>
                  </a:moveTo>
                  <a:cubicBezTo>
                    <a:pt x="67" y="1"/>
                    <a:pt x="52" y="1"/>
                    <a:pt x="36" y="2"/>
                  </a:cubicBezTo>
                  <a:cubicBezTo>
                    <a:pt x="18" y="11"/>
                    <a:pt x="1" y="29"/>
                    <a:pt x="1" y="47"/>
                  </a:cubicBezTo>
                  <a:cubicBezTo>
                    <a:pt x="1" y="65"/>
                    <a:pt x="9" y="83"/>
                    <a:pt x="27" y="83"/>
                  </a:cubicBezTo>
                  <a:cubicBezTo>
                    <a:pt x="52" y="79"/>
                    <a:pt x="75" y="77"/>
                    <a:pt x="98" y="77"/>
                  </a:cubicBezTo>
                  <a:cubicBezTo>
                    <a:pt x="184" y="77"/>
                    <a:pt x="260" y="103"/>
                    <a:pt x="331" y="145"/>
                  </a:cubicBezTo>
                  <a:cubicBezTo>
                    <a:pt x="420" y="199"/>
                    <a:pt x="500" y="297"/>
                    <a:pt x="563" y="448"/>
                  </a:cubicBezTo>
                  <a:cubicBezTo>
                    <a:pt x="569" y="455"/>
                    <a:pt x="584" y="461"/>
                    <a:pt x="599" y="461"/>
                  </a:cubicBezTo>
                  <a:cubicBezTo>
                    <a:pt x="605" y="461"/>
                    <a:pt x="611" y="460"/>
                    <a:pt x="616" y="457"/>
                  </a:cubicBezTo>
                  <a:cubicBezTo>
                    <a:pt x="634" y="448"/>
                    <a:pt x="643" y="422"/>
                    <a:pt x="634" y="404"/>
                  </a:cubicBezTo>
                  <a:cubicBezTo>
                    <a:pt x="563" y="252"/>
                    <a:pt x="482" y="145"/>
                    <a:pt x="384" y="83"/>
                  </a:cubicBezTo>
                  <a:cubicBezTo>
                    <a:pt x="290" y="28"/>
                    <a:pt x="190" y="1"/>
                    <a:pt x="8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2118;p53">
              <a:extLst>
                <a:ext uri="{FF2B5EF4-FFF2-40B4-BE49-F238E27FC236}">
                  <a16:creationId xmlns:a16="http://schemas.microsoft.com/office/drawing/2014/main" id="{FC76E4AA-F29D-DCF0-925A-0C9C505865E8}"/>
                </a:ext>
              </a:extLst>
            </p:cNvPr>
            <p:cNvSpPr/>
            <p:nvPr/>
          </p:nvSpPr>
          <p:spPr>
            <a:xfrm>
              <a:off x="9203399" y="2886403"/>
              <a:ext cx="463535" cy="1628830"/>
            </a:xfrm>
            <a:custGeom>
              <a:avLst/>
              <a:gdLst/>
              <a:ahLst/>
              <a:cxnLst/>
              <a:rect l="l" t="t" r="r" b="b"/>
              <a:pathLst>
                <a:path w="5131" h="18030" extrusionOk="0">
                  <a:moveTo>
                    <a:pt x="5086" y="3060"/>
                  </a:moveTo>
                  <a:cubicBezTo>
                    <a:pt x="4765" y="4051"/>
                    <a:pt x="4524" y="4987"/>
                    <a:pt x="4274" y="6004"/>
                  </a:cubicBezTo>
                  <a:cubicBezTo>
                    <a:pt x="3873" y="7262"/>
                    <a:pt x="2971" y="8823"/>
                    <a:pt x="3114" y="10322"/>
                  </a:cubicBezTo>
                  <a:cubicBezTo>
                    <a:pt x="3382" y="13052"/>
                    <a:pt x="2838" y="15077"/>
                    <a:pt x="2891" y="17468"/>
                  </a:cubicBezTo>
                  <a:cubicBezTo>
                    <a:pt x="2178" y="18030"/>
                    <a:pt x="1" y="17593"/>
                    <a:pt x="367" y="16692"/>
                  </a:cubicBezTo>
                  <a:cubicBezTo>
                    <a:pt x="590" y="13810"/>
                    <a:pt x="402" y="10429"/>
                    <a:pt x="483" y="9510"/>
                  </a:cubicBezTo>
                  <a:cubicBezTo>
                    <a:pt x="491" y="9394"/>
                    <a:pt x="572" y="8663"/>
                    <a:pt x="563" y="8252"/>
                  </a:cubicBezTo>
                  <a:cubicBezTo>
                    <a:pt x="509" y="5755"/>
                    <a:pt x="1098" y="902"/>
                    <a:pt x="1384" y="1"/>
                  </a:cubicBezTo>
                  <a:cubicBezTo>
                    <a:pt x="1384" y="1"/>
                    <a:pt x="2267" y="572"/>
                    <a:pt x="4051" y="928"/>
                  </a:cubicBezTo>
                  <a:cubicBezTo>
                    <a:pt x="4060" y="1285"/>
                    <a:pt x="5130" y="2918"/>
                    <a:pt x="5086" y="30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2119;p53">
              <a:extLst>
                <a:ext uri="{FF2B5EF4-FFF2-40B4-BE49-F238E27FC236}">
                  <a16:creationId xmlns:a16="http://schemas.microsoft.com/office/drawing/2014/main" id="{33A10FB4-7A25-F6F2-7BF6-9CC20446F3F3}"/>
                </a:ext>
              </a:extLst>
            </p:cNvPr>
            <p:cNvSpPr/>
            <p:nvPr/>
          </p:nvSpPr>
          <p:spPr>
            <a:xfrm>
              <a:off x="9326714" y="2916215"/>
              <a:ext cx="735910" cy="1877085"/>
            </a:xfrm>
            <a:custGeom>
              <a:avLst/>
              <a:gdLst/>
              <a:ahLst/>
              <a:cxnLst/>
              <a:rect l="l" t="t" r="r" b="b"/>
              <a:pathLst>
                <a:path w="8146" h="20778" extrusionOk="0">
                  <a:moveTo>
                    <a:pt x="6272" y="11179"/>
                  </a:moveTo>
                  <a:cubicBezTo>
                    <a:pt x="6281" y="11295"/>
                    <a:pt x="6290" y="11411"/>
                    <a:pt x="6308" y="11518"/>
                  </a:cubicBezTo>
                  <a:cubicBezTo>
                    <a:pt x="7352" y="13320"/>
                    <a:pt x="7521" y="17976"/>
                    <a:pt x="8146" y="19529"/>
                  </a:cubicBezTo>
                  <a:cubicBezTo>
                    <a:pt x="7789" y="20260"/>
                    <a:pt x="5889" y="20778"/>
                    <a:pt x="5255" y="20010"/>
                  </a:cubicBezTo>
                  <a:cubicBezTo>
                    <a:pt x="5211" y="19029"/>
                    <a:pt x="4452" y="15327"/>
                    <a:pt x="3926" y="13721"/>
                  </a:cubicBezTo>
                  <a:cubicBezTo>
                    <a:pt x="3881" y="13578"/>
                    <a:pt x="3480" y="12642"/>
                    <a:pt x="3435" y="12508"/>
                  </a:cubicBezTo>
                  <a:cubicBezTo>
                    <a:pt x="2641" y="9849"/>
                    <a:pt x="1785" y="8922"/>
                    <a:pt x="1491" y="4345"/>
                  </a:cubicBezTo>
                  <a:cubicBezTo>
                    <a:pt x="1" y="4122"/>
                    <a:pt x="768" y="1945"/>
                    <a:pt x="688" y="1"/>
                  </a:cubicBezTo>
                  <a:cubicBezTo>
                    <a:pt x="3186" y="1669"/>
                    <a:pt x="5059" y="1018"/>
                    <a:pt x="5674" y="536"/>
                  </a:cubicBezTo>
                  <a:cubicBezTo>
                    <a:pt x="6504" y="1856"/>
                    <a:pt x="6228" y="4390"/>
                    <a:pt x="5746" y="4693"/>
                  </a:cubicBezTo>
                  <a:cubicBezTo>
                    <a:pt x="5978" y="6995"/>
                    <a:pt x="5889" y="9171"/>
                    <a:pt x="6103" y="10866"/>
                  </a:cubicBezTo>
                  <a:cubicBezTo>
                    <a:pt x="6156" y="10965"/>
                    <a:pt x="6219" y="11072"/>
                    <a:pt x="6272" y="111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2120;p53">
              <a:extLst>
                <a:ext uri="{FF2B5EF4-FFF2-40B4-BE49-F238E27FC236}">
                  <a16:creationId xmlns:a16="http://schemas.microsoft.com/office/drawing/2014/main" id="{A76C15C6-AFD1-0923-5CCD-17849042B2BD}"/>
                </a:ext>
              </a:extLst>
            </p:cNvPr>
            <p:cNvSpPr/>
            <p:nvPr/>
          </p:nvSpPr>
          <p:spPr>
            <a:xfrm rot="-1799985">
              <a:off x="9024573" y="1868352"/>
              <a:ext cx="581161" cy="815686"/>
            </a:xfrm>
            <a:custGeom>
              <a:avLst/>
              <a:gdLst/>
              <a:ahLst/>
              <a:cxnLst/>
              <a:rect l="l" t="t" r="r" b="b"/>
              <a:pathLst>
                <a:path w="6433" h="9029" extrusionOk="0">
                  <a:moveTo>
                    <a:pt x="5157" y="1187"/>
                  </a:moveTo>
                  <a:cubicBezTo>
                    <a:pt x="6433" y="1749"/>
                    <a:pt x="6067" y="2935"/>
                    <a:pt x="5175" y="3721"/>
                  </a:cubicBezTo>
                  <a:cubicBezTo>
                    <a:pt x="5122" y="3756"/>
                    <a:pt x="3641" y="6986"/>
                    <a:pt x="1259" y="8226"/>
                  </a:cubicBezTo>
                  <a:cubicBezTo>
                    <a:pt x="153" y="9029"/>
                    <a:pt x="1" y="6905"/>
                    <a:pt x="277" y="6334"/>
                  </a:cubicBezTo>
                  <a:cubicBezTo>
                    <a:pt x="483" y="5897"/>
                    <a:pt x="1616" y="4015"/>
                    <a:pt x="2463" y="2882"/>
                  </a:cubicBezTo>
                  <a:cubicBezTo>
                    <a:pt x="3097" y="991"/>
                    <a:pt x="3837" y="0"/>
                    <a:pt x="5157" y="11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2121;p53">
              <a:extLst>
                <a:ext uri="{FF2B5EF4-FFF2-40B4-BE49-F238E27FC236}">
                  <a16:creationId xmlns:a16="http://schemas.microsoft.com/office/drawing/2014/main" id="{56BCFF0F-5E68-17B0-D29D-66792FA1B897}"/>
                </a:ext>
              </a:extLst>
            </p:cNvPr>
            <p:cNvSpPr/>
            <p:nvPr/>
          </p:nvSpPr>
          <p:spPr>
            <a:xfrm>
              <a:off x="9232399" y="1881461"/>
              <a:ext cx="754520" cy="1495850"/>
            </a:xfrm>
            <a:custGeom>
              <a:avLst/>
              <a:gdLst/>
              <a:ahLst/>
              <a:cxnLst/>
              <a:rect l="l" t="t" r="r" b="b"/>
              <a:pathLst>
                <a:path w="8352" h="16558" extrusionOk="0">
                  <a:moveTo>
                    <a:pt x="4693" y="687"/>
                  </a:moveTo>
                  <a:cubicBezTo>
                    <a:pt x="4845" y="723"/>
                    <a:pt x="6460" y="1561"/>
                    <a:pt x="7816" y="2926"/>
                  </a:cubicBezTo>
                  <a:cubicBezTo>
                    <a:pt x="8351" y="3533"/>
                    <a:pt x="7486" y="4612"/>
                    <a:pt x="7477" y="4800"/>
                  </a:cubicBezTo>
                  <a:cubicBezTo>
                    <a:pt x="7459" y="5406"/>
                    <a:pt x="7182" y="9269"/>
                    <a:pt x="7049" y="10099"/>
                  </a:cubicBezTo>
                  <a:cubicBezTo>
                    <a:pt x="6924" y="10928"/>
                    <a:pt x="7548" y="13926"/>
                    <a:pt x="7459" y="14622"/>
                  </a:cubicBezTo>
                  <a:cubicBezTo>
                    <a:pt x="6353" y="16557"/>
                    <a:pt x="786" y="16156"/>
                    <a:pt x="331" y="14202"/>
                  </a:cubicBezTo>
                  <a:cubicBezTo>
                    <a:pt x="313" y="11972"/>
                    <a:pt x="260" y="7949"/>
                    <a:pt x="170" y="5067"/>
                  </a:cubicBezTo>
                  <a:cubicBezTo>
                    <a:pt x="144" y="4380"/>
                    <a:pt x="1" y="1303"/>
                    <a:pt x="1036" y="384"/>
                  </a:cubicBezTo>
                  <a:cubicBezTo>
                    <a:pt x="1303" y="152"/>
                    <a:pt x="1830" y="0"/>
                    <a:pt x="2151" y="18"/>
                  </a:cubicBezTo>
                  <a:cubicBezTo>
                    <a:pt x="3302" y="71"/>
                    <a:pt x="4497" y="642"/>
                    <a:pt x="4693" y="68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2122;p53">
              <a:extLst>
                <a:ext uri="{FF2B5EF4-FFF2-40B4-BE49-F238E27FC236}">
                  <a16:creationId xmlns:a16="http://schemas.microsoft.com/office/drawing/2014/main" id="{954E226D-796D-D0DE-8441-AB68730B980C}"/>
                </a:ext>
              </a:extLst>
            </p:cNvPr>
            <p:cNvSpPr/>
            <p:nvPr/>
          </p:nvSpPr>
          <p:spPr>
            <a:xfrm rot="-1799985">
              <a:off x="8810166" y="2596318"/>
              <a:ext cx="604560" cy="267589"/>
            </a:xfrm>
            <a:custGeom>
              <a:avLst/>
              <a:gdLst/>
              <a:ahLst/>
              <a:cxnLst/>
              <a:rect l="l" t="t" r="r" b="b"/>
              <a:pathLst>
                <a:path w="6692" h="2962" extrusionOk="0">
                  <a:moveTo>
                    <a:pt x="4862" y="71"/>
                  </a:moveTo>
                  <a:cubicBezTo>
                    <a:pt x="3087" y="205"/>
                    <a:pt x="803" y="874"/>
                    <a:pt x="447" y="999"/>
                  </a:cubicBezTo>
                  <a:cubicBezTo>
                    <a:pt x="0" y="1588"/>
                    <a:pt x="116" y="2855"/>
                    <a:pt x="937" y="2962"/>
                  </a:cubicBezTo>
                  <a:cubicBezTo>
                    <a:pt x="2070" y="2962"/>
                    <a:pt x="3114" y="2944"/>
                    <a:pt x="5603" y="2096"/>
                  </a:cubicBezTo>
                  <a:cubicBezTo>
                    <a:pt x="6691" y="1775"/>
                    <a:pt x="5612" y="0"/>
                    <a:pt x="4862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2123;p53">
              <a:extLst>
                <a:ext uri="{FF2B5EF4-FFF2-40B4-BE49-F238E27FC236}">
                  <a16:creationId xmlns:a16="http://schemas.microsoft.com/office/drawing/2014/main" id="{5AD05C3D-C083-DDD3-63A4-84C7D9FBD19D}"/>
                </a:ext>
              </a:extLst>
            </p:cNvPr>
            <p:cNvSpPr/>
            <p:nvPr/>
          </p:nvSpPr>
          <p:spPr>
            <a:xfrm rot="-1799985">
              <a:off x="8824570" y="2827602"/>
              <a:ext cx="137950" cy="144364"/>
            </a:xfrm>
            <a:custGeom>
              <a:avLst/>
              <a:gdLst/>
              <a:ahLst/>
              <a:cxnLst/>
              <a:rect l="l" t="t" r="r" b="b"/>
              <a:pathLst>
                <a:path w="1527" h="1598" extrusionOk="0">
                  <a:moveTo>
                    <a:pt x="304" y="170"/>
                  </a:moveTo>
                  <a:cubicBezTo>
                    <a:pt x="1" y="446"/>
                    <a:pt x="179" y="1222"/>
                    <a:pt x="402" y="1597"/>
                  </a:cubicBezTo>
                  <a:cubicBezTo>
                    <a:pt x="812" y="1588"/>
                    <a:pt x="857" y="1463"/>
                    <a:pt x="1258" y="1463"/>
                  </a:cubicBezTo>
                  <a:cubicBezTo>
                    <a:pt x="1526" y="1008"/>
                    <a:pt x="1374" y="197"/>
                    <a:pt x="955" y="0"/>
                  </a:cubicBezTo>
                  <a:cubicBezTo>
                    <a:pt x="545" y="81"/>
                    <a:pt x="714" y="81"/>
                    <a:pt x="304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2124;p53">
              <a:extLst>
                <a:ext uri="{FF2B5EF4-FFF2-40B4-BE49-F238E27FC236}">
                  <a16:creationId xmlns:a16="http://schemas.microsoft.com/office/drawing/2014/main" id="{FB999D61-D9B2-1844-A27A-EF4A4FB36759}"/>
                </a:ext>
              </a:extLst>
            </p:cNvPr>
            <p:cNvSpPr/>
            <p:nvPr/>
          </p:nvSpPr>
          <p:spPr>
            <a:xfrm>
              <a:off x="9716802" y="2065935"/>
              <a:ext cx="399845" cy="762560"/>
            </a:xfrm>
            <a:custGeom>
              <a:avLst/>
              <a:gdLst/>
              <a:ahLst/>
              <a:cxnLst/>
              <a:rect l="l" t="t" r="r" b="b"/>
              <a:pathLst>
                <a:path w="4426" h="8441" extrusionOk="0">
                  <a:moveTo>
                    <a:pt x="1232" y="679"/>
                  </a:moveTo>
                  <a:cubicBezTo>
                    <a:pt x="2293" y="1"/>
                    <a:pt x="3346" y="1883"/>
                    <a:pt x="3640" y="2918"/>
                  </a:cubicBezTo>
                  <a:cubicBezTo>
                    <a:pt x="3721" y="3195"/>
                    <a:pt x="4425" y="5300"/>
                    <a:pt x="4274" y="7334"/>
                  </a:cubicBezTo>
                  <a:cubicBezTo>
                    <a:pt x="4077" y="8387"/>
                    <a:pt x="2525" y="8440"/>
                    <a:pt x="2186" y="7432"/>
                  </a:cubicBezTo>
                  <a:cubicBezTo>
                    <a:pt x="1321" y="6219"/>
                    <a:pt x="946" y="4533"/>
                    <a:pt x="777" y="4051"/>
                  </a:cubicBezTo>
                  <a:cubicBezTo>
                    <a:pt x="473" y="3177"/>
                    <a:pt x="0" y="1187"/>
                    <a:pt x="1232" y="67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2125;p53">
              <a:extLst>
                <a:ext uri="{FF2B5EF4-FFF2-40B4-BE49-F238E27FC236}">
                  <a16:creationId xmlns:a16="http://schemas.microsoft.com/office/drawing/2014/main" id="{1F65019B-32B2-FAE9-251A-70A92787CC19}"/>
                </a:ext>
              </a:extLst>
            </p:cNvPr>
            <p:cNvSpPr/>
            <p:nvPr/>
          </p:nvSpPr>
          <p:spPr>
            <a:xfrm>
              <a:off x="9886008" y="2310214"/>
              <a:ext cx="162160" cy="194321"/>
            </a:xfrm>
            <a:custGeom>
              <a:avLst/>
              <a:gdLst/>
              <a:ahLst/>
              <a:cxnLst/>
              <a:rect l="l" t="t" r="r" b="b"/>
              <a:pathLst>
                <a:path w="1795" h="2151" extrusionOk="0">
                  <a:moveTo>
                    <a:pt x="545" y="116"/>
                  </a:moveTo>
                  <a:cubicBezTo>
                    <a:pt x="161" y="232"/>
                    <a:pt x="1" y="758"/>
                    <a:pt x="197" y="1285"/>
                  </a:cubicBezTo>
                  <a:cubicBezTo>
                    <a:pt x="393" y="1820"/>
                    <a:pt x="866" y="2150"/>
                    <a:pt x="1250" y="2034"/>
                  </a:cubicBezTo>
                  <a:cubicBezTo>
                    <a:pt x="1633" y="1918"/>
                    <a:pt x="1794" y="1392"/>
                    <a:pt x="1598" y="856"/>
                  </a:cubicBezTo>
                  <a:cubicBezTo>
                    <a:pt x="1402" y="330"/>
                    <a:pt x="929" y="0"/>
                    <a:pt x="545" y="116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2126;p53">
              <a:extLst>
                <a:ext uri="{FF2B5EF4-FFF2-40B4-BE49-F238E27FC236}">
                  <a16:creationId xmlns:a16="http://schemas.microsoft.com/office/drawing/2014/main" id="{8640DC6E-168D-7DD3-0AF0-B03A93363A60}"/>
                </a:ext>
              </a:extLst>
            </p:cNvPr>
            <p:cNvSpPr/>
            <p:nvPr/>
          </p:nvSpPr>
          <p:spPr>
            <a:xfrm>
              <a:off x="9906154" y="2334335"/>
              <a:ext cx="121778" cy="145989"/>
            </a:xfrm>
            <a:custGeom>
              <a:avLst/>
              <a:gdLst/>
              <a:ahLst/>
              <a:cxnLst/>
              <a:rect l="l" t="t" r="r" b="b"/>
              <a:pathLst>
                <a:path w="1348" h="1616" extrusionOk="0">
                  <a:moveTo>
                    <a:pt x="411" y="90"/>
                  </a:moveTo>
                  <a:cubicBezTo>
                    <a:pt x="117" y="170"/>
                    <a:pt x="1" y="572"/>
                    <a:pt x="153" y="973"/>
                  </a:cubicBezTo>
                  <a:cubicBezTo>
                    <a:pt x="295" y="1366"/>
                    <a:pt x="652" y="1615"/>
                    <a:pt x="938" y="1526"/>
                  </a:cubicBezTo>
                  <a:cubicBezTo>
                    <a:pt x="1232" y="1437"/>
                    <a:pt x="1348" y="1044"/>
                    <a:pt x="1205" y="643"/>
                  </a:cubicBezTo>
                  <a:cubicBezTo>
                    <a:pt x="1054" y="250"/>
                    <a:pt x="706" y="1"/>
                    <a:pt x="411" y="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2127;p53">
              <a:extLst>
                <a:ext uri="{FF2B5EF4-FFF2-40B4-BE49-F238E27FC236}">
                  <a16:creationId xmlns:a16="http://schemas.microsoft.com/office/drawing/2014/main" id="{716A3427-C63E-B4C5-A216-172EE6B8B308}"/>
                </a:ext>
              </a:extLst>
            </p:cNvPr>
            <p:cNvSpPr/>
            <p:nvPr/>
          </p:nvSpPr>
          <p:spPr>
            <a:xfrm>
              <a:off x="9531424" y="2327921"/>
              <a:ext cx="172549" cy="331277"/>
            </a:xfrm>
            <a:custGeom>
              <a:avLst/>
              <a:gdLst/>
              <a:ahLst/>
              <a:cxnLst/>
              <a:rect l="l" t="t" r="r" b="b"/>
              <a:pathLst>
                <a:path w="1910" h="3667" extrusionOk="0">
                  <a:moveTo>
                    <a:pt x="1910" y="3560"/>
                  </a:moveTo>
                  <a:cubicBezTo>
                    <a:pt x="1829" y="2489"/>
                    <a:pt x="1865" y="1999"/>
                    <a:pt x="1910" y="857"/>
                  </a:cubicBezTo>
                  <a:cubicBezTo>
                    <a:pt x="1044" y="678"/>
                    <a:pt x="572" y="580"/>
                    <a:pt x="1" y="0"/>
                  </a:cubicBezTo>
                  <a:cubicBezTo>
                    <a:pt x="27" y="1178"/>
                    <a:pt x="1276" y="2953"/>
                    <a:pt x="1660" y="3667"/>
                  </a:cubicBezTo>
                  <a:cubicBezTo>
                    <a:pt x="1660" y="3667"/>
                    <a:pt x="1722" y="3560"/>
                    <a:pt x="1910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2128;p53">
              <a:extLst>
                <a:ext uri="{FF2B5EF4-FFF2-40B4-BE49-F238E27FC236}">
                  <a16:creationId xmlns:a16="http://schemas.microsoft.com/office/drawing/2014/main" id="{E49820A8-0D8B-261E-80AC-3BBB2CD04567}"/>
                </a:ext>
              </a:extLst>
            </p:cNvPr>
            <p:cNvSpPr/>
            <p:nvPr/>
          </p:nvSpPr>
          <p:spPr>
            <a:xfrm>
              <a:off x="9494385" y="2313376"/>
              <a:ext cx="209589" cy="345822"/>
            </a:xfrm>
            <a:custGeom>
              <a:avLst/>
              <a:gdLst/>
              <a:ahLst/>
              <a:cxnLst/>
              <a:rect l="l" t="t" r="r" b="b"/>
              <a:pathLst>
                <a:path w="2320" h="3828" extrusionOk="0">
                  <a:moveTo>
                    <a:pt x="2070" y="3828"/>
                  </a:moveTo>
                  <a:cubicBezTo>
                    <a:pt x="1981" y="2757"/>
                    <a:pt x="2070" y="2079"/>
                    <a:pt x="2320" y="1018"/>
                  </a:cubicBezTo>
                  <a:cubicBezTo>
                    <a:pt x="1454" y="839"/>
                    <a:pt x="982" y="581"/>
                    <a:pt x="411" y="1"/>
                  </a:cubicBezTo>
                  <a:cubicBezTo>
                    <a:pt x="277" y="1080"/>
                    <a:pt x="45" y="1874"/>
                    <a:pt x="0" y="3114"/>
                  </a:cubicBezTo>
                  <a:cubicBezTo>
                    <a:pt x="687" y="3551"/>
                    <a:pt x="1410" y="3739"/>
                    <a:pt x="2070" y="382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2129;p53">
              <a:extLst>
                <a:ext uri="{FF2B5EF4-FFF2-40B4-BE49-F238E27FC236}">
                  <a16:creationId xmlns:a16="http://schemas.microsoft.com/office/drawing/2014/main" id="{F9D07B70-2638-EE5A-BBAC-D29C354D2E7D}"/>
                </a:ext>
              </a:extLst>
            </p:cNvPr>
            <p:cNvSpPr/>
            <p:nvPr/>
          </p:nvSpPr>
          <p:spPr>
            <a:xfrm>
              <a:off x="9509652" y="2310214"/>
              <a:ext cx="194321" cy="178964"/>
            </a:xfrm>
            <a:custGeom>
              <a:avLst/>
              <a:gdLst/>
              <a:ahLst/>
              <a:cxnLst/>
              <a:rect l="l" t="t" r="r" b="b"/>
              <a:pathLst>
                <a:path w="2151" h="1981" extrusionOk="0">
                  <a:moveTo>
                    <a:pt x="2151" y="1053"/>
                  </a:moveTo>
                  <a:cubicBezTo>
                    <a:pt x="1196" y="723"/>
                    <a:pt x="732" y="446"/>
                    <a:pt x="259" y="0"/>
                  </a:cubicBezTo>
                  <a:cubicBezTo>
                    <a:pt x="135" y="286"/>
                    <a:pt x="1" y="767"/>
                    <a:pt x="1" y="1026"/>
                  </a:cubicBezTo>
                  <a:cubicBezTo>
                    <a:pt x="536" y="1543"/>
                    <a:pt x="964" y="1802"/>
                    <a:pt x="1785" y="1981"/>
                  </a:cubicBezTo>
                  <a:cubicBezTo>
                    <a:pt x="1865" y="1686"/>
                    <a:pt x="1954" y="1383"/>
                    <a:pt x="215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2130;p53">
              <a:extLst>
                <a:ext uri="{FF2B5EF4-FFF2-40B4-BE49-F238E27FC236}">
                  <a16:creationId xmlns:a16="http://schemas.microsoft.com/office/drawing/2014/main" id="{6BA49DCB-CE74-D28A-8865-348A1682549D}"/>
                </a:ext>
              </a:extLst>
            </p:cNvPr>
            <p:cNvSpPr/>
            <p:nvPr/>
          </p:nvSpPr>
          <p:spPr>
            <a:xfrm>
              <a:off x="9570903" y="2410943"/>
              <a:ext cx="42821" cy="47609"/>
            </a:xfrm>
            <a:custGeom>
              <a:avLst/>
              <a:gdLst/>
              <a:ahLst/>
              <a:cxnLst/>
              <a:rect l="l" t="t" r="r" b="b"/>
              <a:pathLst>
                <a:path w="474" h="527" extrusionOk="0">
                  <a:moveTo>
                    <a:pt x="411" y="455"/>
                  </a:moveTo>
                  <a:cubicBezTo>
                    <a:pt x="474" y="393"/>
                    <a:pt x="438" y="250"/>
                    <a:pt x="349" y="143"/>
                  </a:cubicBezTo>
                  <a:cubicBezTo>
                    <a:pt x="251" y="36"/>
                    <a:pt x="126" y="0"/>
                    <a:pt x="63" y="63"/>
                  </a:cubicBezTo>
                  <a:cubicBezTo>
                    <a:pt x="1" y="125"/>
                    <a:pt x="36" y="268"/>
                    <a:pt x="126" y="375"/>
                  </a:cubicBezTo>
                  <a:cubicBezTo>
                    <a:pt x="224" y="491"/>
                    <a:pt x="349" y="527"/>
                    <a:pt x="411" y="45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2131;p53">
              <a:extLst>
                <a:ext uri="{FF2B5EF4-FFF2-40B4-BE49-F238E27FC236}">
                  <a16:creationId xmlns:a16="http://schemas.microsoft.com/office/drawing/2014/main" id="{8DB5863E-98A9-0BB6-256B-FFA3158A0C0B}"/>
                </a:ext>
              </a:extLst>
            </p:cNvPr>
            <p:cNvSpPr/>
            <p:nvPr/>
          </p:nvSpPr>
          <p:spPr>
            <a:xfrm>
              <a:off x="9556448" y="2979091"/>
              <a:ext cx="195857" cy="303904"/>
            </a:xfrm>
            <a:custGeom>
              <a:avLst/>
              <a:gdLst/>
              <a:ahLst/>
              <a:cxnLst/>
              <a:rect l="l" t="t" r="r" b="b"/>
              <a:pathLst>
                <a:path w="2168" h="3364" extrusionOk="0">
                  <a:moveTo>
                    <a:pt x="0" y="3123"/>
                  </a:moveTo>
                  <a:cubicBezTo>
                    <a:pt x="89" y="2088"/>
                    <a:pt x="45" y="1169"/>
                    <a:pt x="0" y="0"/>
                  </a:cubicBezTo>
                  <a:cubicBezTo>
                    <a:pt x="982" y="215"/>
                    <a:pt x="1517" y="331"/>
                    <a:pt x="2168" y="9"/>
                  </a:cubicBezTo>
                  <a:cubicBezTo>
                    <a:pt x="2132" y="1178"/>
                    <a:pt x="589" y="2820"/>
                    <a:pt x="161" y="3364"/>
                  </a:cubicBezTo>
                  <a:cubicBezTo>
                    <a:pt x="161" y="3364"/>
                    <a:pt x="205" y="3212"/>
                    <a:pt x="0" y="312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2132;p53">
              <a:extLst>
                <a:ext uri="{FF2B5EF4-FFF2-40B4-BE49-F238E27FC236}">
                  <a16:creationId xmlns:a16="http://schemas.microsoft.com/office/drawing/2014/main" id="{272EFB15-B503-BC16-7C46-A928CEB15908}"/>
                </a:ext>
              </a:extLst>
            </p:cNvPr>
            <p:cNvSpPr/>
            <p:nvPr/>
          </p:nvSpPr>
          <p:spPr>
            <a:xfrm>
              <a:off x="9556448" y="2963011"/>
              <a:ext cx="242653" cy="338504"/>
            </a:xfrm>
            <a:custGeom>
              <a:avLst/>
              <a:gdLst/>
              <a:ahLst/>
              <a:cxnLst/>
              <a:rect l="l" t="t" r="r" b="b"/>
              <a:pathLst>
                <a:path w="2686" h="3747" extrusionOk="0">
                  <a:moveTo>
                    <a:pt x="161" y="3542"/>
                  </a:moveTo>
                  <a:cubicBezTo>
                    <a:pt x="250" y="2507"/>
                    <a:pt x="286" y="1356"/>
                    <a:pt x="0" y="178"/>
                  </a:cubicBezTo>
                  <a:cubicBezTo>
                    <a:pt x="982" y="393"/>
                    <a:pt x="1579" y="312"/>
                    <a:pt x="2230" y="0"/>
                  </a:cubicBezTo>
                  <a:cubicBezTo>
                    <a:pt x="2195" y="1160"/>
                    <a:pt x="2685" y="2641"/>
                    <a:pt x="2453" y="3292"/>
                  </a:cubicBezTo>
                  <a:cubicBezTo>
                    <a:pt x="1758" y="3631"/>
                    <a:pt x="901" y="3747"/>
                    <a:pt x="161" y="354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2133;p53">
              <a:extLst>
                <a:ext uri="{FF2B5EF4-FFF2-40B4-BE49-F238E27FC236}">
                  <a16:creationId xmlns:a16="http://schemas.microsoft.com/office/drawing/2014/main" id="{FDC4A0FB-C715-7FA7-26D4-7241F841CBBF}"/>
                </a:ext>
              </a:extLst>
            </p:cNvPr>
            <p:cNvSpPr/>
            <p:nvPr/>
          </p:nvSpPr>
          <p:spPr>
            <a:xfrm>
              <a:off x="9556448" y="2972677"/>
              <a:ext cx="231361" cy="125753"/>
            </a:xfrm>
            <a:custGeom>
              <a:avLst/>
              <a:gdLst/>
              <a:ahLst/>
              <a:cxnLst/>
              <a:rect l="l" t="t" r="r" b="b"/>
              <a:pathLst>
                <a:path w="2561" h="1392" extrusionOk="0">
                  <a:moveTo>
                    <a:pt x="0" y="71"/>
                  </a:moveTo>
                  <a:cubicBezTo>
                    <a:pt x="964" y="259"/>
                    <a:pt x="1740" y="232"/>
                    <a:pt x="2275" y="0"/>
                  </a:cubicBezTo>
                  <a:cubicBezTo>
                    <a:pt x="2418" y="348"/>
                    <a:pt x="2427" y="749"/>
                    <a:pt x="2561" y="1097"/>
                  </a:cubicBezTo>
                  <a:cubicBezTo>
                    <a:pt x="1954" y="1374"/>
                    <a:pt x="1044" y="1392"/>
                    <a:pt x="304" y="1267"/>
                  </a:cubicBezTo>
                  <a:cubicBezTo>
                    <a:pt x="268" y="839"/>
                    <a:pt x="89" y="419"/>
                    <a:pt x="0" y="71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2134;p53">
              <a:extLst>
                <a:ext uri="{FF2B5EF4-FFF2-40B4-BE49-F238E27FC236}">
                  <a16:creationId xmlns:a16="http://schemas.microsoft.com/office/drawing/2014/main" id="{08643A1B-2AF6-4A8B-A9DB-C9A994AB76F2}"/>
                </a:ext>
              </a:extLst>
            </p:cNvPr>
            <p:cNvSpPr/>
            <p:nvPr/>
          </p:nvSpPr>
          <p:spPr>
            <a:xfrm>
              <a:off x="9666844" y="302579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54" y="465"/>
                  </a:moveTo>
                  <a:cubicBezTo>
                    <a:pt x="0" y="393"/>
                    <a:pt x="27" y="260"/>
                    <a:pt x="116" y="144"/>
                  </a:cubicBezTo>
                  <a:cubicBezTo>
                    <a:pt x="214" y="37"/>
                    <a:pt x="339" y="1"/>
                    <a:pt x="402" y="63"/>
                  </a:cubicBezTo>
                  <a:cubicBezTo>
                    <a:pt x="464" y="126"/>
                    <a:pt x="438" y="269"/>
                    <a:pt x="339" y="384"/>
                  </a:cubicBezTo>
                  <a:cubicBezTo>
                    <a:pt x="241" y="492"/>
                    <a:pt x="116" y="527"/>
                    <a:pt x="54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2135;p53">
              <a:extLst>
                <a:ext uri="{FF2B5EF4-FFF2-40B4-BE49-F238E27FC236}">
                  <a16:creationId xmlns:a16="http://schemas.microsoft.com/office/drawing/2014/main" id="{10F0E43D-95D2-CA62-5BB8-CE11DB0936ED}"/>
                </a:ext>
              </a:extLst>
            </p:cNvPr>
            <p:cNvSpPr/>
            <p:nvPr/>
          </p:nvSpPr>
          <p:spPr>
            <a:xfrm>
              <a:off x="9428256" y="2373814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5" y="402"/>
                    <a:pt x="438" y="260"/>
                    <a:pt x="340" y="152"/>
                  </a:cubicBezTo>
                  <a:cubicBezTo>
                    <a:pt x="251" y="36"/>
                    <a:pt x="117" y="1"/>
                    <a:pt x="63" y="72"/>
                  </a:cubicBezTo>
                  <a:cubicBezTo>
                    <a:pt x="1" y="135"/>
                    <a:pt x="28" y="277"/>
                    <a:pt x="126" y="384"/>
                  </a:cubicBezTo>
                  <a:cubicBezTo>
                    <a:pt x="224" y="491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2136;p53">
              <a:extLst>
                <a:ext uri="{FF2B5EF4-FFF2-40B4-BE49-F238E27FC236}">
                  <a16:creationId xmlns:a16="http://schemas.microsoft.com/office/drawing/2014/main" id="{135C2758-44CF-BCE7-DE65-2B7D866834C9}"/>
                </a:ext>
              </a:extLst>
            </p:cNvPr>
            <p:cNvSpPr/>
            <p:nvPr/>
          </p:nvSpPr>
          <p:spPr>
            <a:xfrm>
              <a:off x="9429882" y="2567232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40" y="153"/>
                  </a:cubicBezTo>
                  <a:cubicBezTo>
                    <a:pt x="250" y="37"/>
                    <a:pt x="117" y="1"/>
                    <a:pt x="63" y="72"/>
                  </a:cubicBezTo>
                  <a:cubicBezTo>
                    <a:pt x="1" y="135"/>
                    <a:pt x="27" y="277"/>
                    <a:pt x="125" y="384"/>
                  </a:cubicBezTo>
                  <a:cubicBezTo>
                    <a:pt x="215" y="492"/>
                    <a:pt x="34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2137;p53">
              <a:extLst>
                <a:ext uri="{FF2B5EF4-FFF2-40B4-BE49-F238E27FC236}">
                  <a16:creationId xmlns:a16="http://schemas.microsoft.com/office/drawing/2014/main" id="{3A08D096-D349-C54F-BECF-D78B781A8063}"/>
                </a:ext>
              </a:extLst>
            </p:cNvPr>
            <p:cNvSpPr/>
            <p:nvPr/>
          </p:nvSpPr>
          <p:spPr>
            <a:xfrm>
              <a:off x="9431508" y="2760649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8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25" y="384"/>
                  </a:cubicBezTo>
                  <a:cubicBezTo>
                    <a:pt x="215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2138;p53">
              <a:extLst>
                <a:ext uri="{FF2B5EF4-FFF2-40B4-BE49-F238E27FC236}">
                  <a16:creationId xmlns:a16="http://schemas.microsoft.com/office/drawing/2014/main" id="{E3D2E72F-8DF3-259A-6F83-548B17FA797A}"/>
                </a:ext>
              </a:extLst>
            </p:cNvPr>
            <p:cNvSpPr/>
            <p:nvPr/>
          </p:nvSpPr>
          <p:spPr>
            <a:xfrm>
              <a:off x="9433134" y="2954067"/>
              <a:ext cx="42008" cy="47700"/>
            </a:xfrm>
            <a:custGeom>
              <a:avLst/>
              <a:gdLst/>
              <a:ahLst/>
              <a:cxnLst/>
              <a:rect l="l" t="t" r="r" b="b"/>
              <a:pathLst>
                <a:path w="465" h="528" extrusionOk="0">
                  <a:moveTo>
                    <a:pt x="402" y="465"/>
                  </a:moveTo>
                  <a:cubicBezTo>
                    <a:pt x="464" y="402"/>
                    <a:pt x="437" y="260"/>
                    <a:pt x="339" y="153"/>
                  </a:cubicBezTo>
                  <a:cubicBezTo>
                    <a:pt x="241" y="37"/>
                    <a:pt x="116" y="1"/>
                    <a:pt x="54" y="72"/>
                  </a:cubicBezTo>
                  <a:cubicBezTo>
                    <a:pt x="0" y="135"/>
                    <a:pt x="27" y="277"/>
                    <a:pt x="116" y="385"/>
                  </a:cubicBezTo>
                  <a:cubicBezTo>
                    <a:pt x="214" y="492"/>
                    <a:pt x="339" y="527"/>
                    <a:pt x="402" y="46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2139;p53">
              <a:extLst>
                <a:ext uri="{FF2B5EF4-FFF2-40B4-BE49-F238E27FC236}">
                  <a16:creationId xmlns:a16="http://schemas.microsoft.com/office/drawing/2014/main" id="{CA02345E-31F4-137B-5A8E-36059B4B340C}"/>
                </a:ext>
              </a:extLst>
            </p:cNvPr>
            <p:cNvSpPr/>
            <p:nvPr/>
          </p:nvSpPr>
          <p:spPr>
            <a:xfrm>
              <a:off x="9265463" y="2210208"/>
              <a:ext cx="134697" cy="331367"/>
            </a:xfrm>
            <a:custGeom>
              <a:avLst/>
              <a:gdLst/>
              <a:ahLst/>
              <a:cxnLst/>
              <a:rect l="l" t="t" r="r" b="b"/>
              <a:pathLst>
                <a:path w="1491" h="3668" extrusionOk="0">
                  <a:moveTo>
                    <a:pt x="1491" y="3560"/>
                  </a:moveTo>
                  <a:cubicBezTo>
                    <a:pt x="1419" y="2490"/>
                    <a:pt x="1455" y="1999"/>
                    <a:pt x="1491" y="857"/>
                  </a:cubicBezTo>
                  <a:cubicBezTo>
                    <a:pt x="813" y="679"/>
                    <a:pt x="447" y="581"/>
                    <a:pt x="1" y="1"/>
                  </a:cubicBezTo>
                  <a:cubicBezTo>
                    <a:pt x="27" y="1178"/>
                    <a:pt x="991" y="2954"/>
                    <a:pt x="1294" y="3667"/>
                  </a:cubicBezTo>
                  <a:cubicBezTo>
                    <a:pt x="1294" y="3667"/>
                    <a:pt x="1339" y="3560"/>
                    <a:pt x="1491" y="356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2140;p53">
              <a:extLst>
                <a:ext uri="{FF2B5EF4-FFF2-40B4-BE49-F238E27FC236}">
                  <a16:creationId xmlns:a16="http://schemas.microsoft.com/office/drawing/2014/main" id="{DB7207AA-5DA4-683F-009F-E768E8C98514}"/>
                </a:ext>
              </a:extLst>
            </p:cNvPr>
            <p:cNvSpPr/>
            <p:nvPr/>
          </p:nvSpPr>
          <p:spPr>
            <a:xfrm>
              <a:off x="9237277" y="2195754"/>
              <a:ext cx="162883" cy="345822"/>
            </a:xfrm>
            <a:custGeom>
              <a:avLst/>
              <a:gdLst/>
              <a:ahLst/>
              <a:cxnLst/>
              <a:rect l="l" t="t" r="r" b="b"/>
              <a:pathLst>
                <a:path w="1803" h="3828" extrusionOk="0">
                  <a:moveTo>
                    <a:pt x="1606" y="3827"/>
                  </a:moveTo>
                  <a:cubicBezTo>
                    <a:pt x="1535" y="2757"/>
                    <a:pt x="1606" y="2079"/>
                    <a:pt x="1803" y="1017"/>
                  </a:cubicBezTo>
                  <a:cubicBezTo>
                    <a:pt x="1125" y="839"/>
                    <a:pt x="759" y="580"/>
                    <a:pt x="313" y="0"/>
                  </a:cubicBezTo>
                  <a:cubicBezTo>
                    <a:pt x="206" y="1080"/>
                    <a:pt x="36" y="1874"/>
                    <a:pt x="0" y="3114"/>
                  </a:cubicBezTo>
                  <a:cubicBezTo>
                    <a:pt x="527" y="3551"/>
                    <a:pt x="1098" y="3738"/>
                    <a:pt x="1606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2141;p53">
              <a:extLst>
                <a:ext uri="{FF2B5EF4-FFF2-40B4-BE49-F238E27FC236}">
                  <a16:creationId xmlns:a16="http://schemas.microsoft.com/office/drawing/2014/main" id="{74721A6A-1292-A00D-37E1-3809C6737F9E}"/>
                </a:ext>
              </a:extLst>
            </p:cNvPr>
            <p:cNvSpPr/>
            <p:nvPr/>
          </p:nvSpPr>
          <p:spPr>
            <a:xfrm>
              <a:off x="9250196" y="2165941"/>
              <a:ext cx="150777" cy="179777"/>
            </a:xfrm>
            <a:custGeom>
              <a:avLst/>
              <a:gdLst/>
              <a:ahLst/>
              <a:cxnLst/>
              <a:rect l="l" t="t" r="r" b="b"/>
              <a:pathLst>
                <a:path w="1669" h="1990" extrusionOk="0">
                  <a:moveTo>
                    <a:pt x="1668" y="1062"/>
                  </a:moveTo>
                  <a:cubicBezTo>
                    <a:pt x="928" y="732"/>
                    <a:pt x="562" y="446"/>
                    <a:pt x="196" y="0"/>
                  </a:cubicBezTo>
                  <a:cubicBezTo>
                    <a:pt x="107" y="295"/>
                    <a:pt x="0" y="776"/>
                    <a:pt x="0" y="1026"/>
                  </a:cubicBezTo>
                  <a:cubicBezTo>
                    <a:pt x="419" y="1552"/>
                    <a:pt x="750" y="1811"/>
                    <a:pt x="1392" y="1990"/>
                  </a:cubicBezTo>
                  <a:cubicBezTo>
                    <a:pt x="1454" y="1695"/>
                    <a:pt x="1517" y="1383"/>
                    <a:pt x="1668" y="1062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2142;p53">
              <a:extLst>
                <a:ext uri="{FF2B5EF4-FFF2-40B4-BE49-F238E27FC236}">
                  <a16:creationId xmlns:a16="http://schemas.microsoft.com/office/drawing/2014/main" id="{0E442906-C393-6EDC-965D-E3309F0B68DE}"/>
                </a:ext>
              </a:extLst>
            </p:cNvPr>
            <p:cNvSpPr/>
            <p:nvPr/>
          </p:nvSpPr>
          <p:spPr>
            <a:xfrm>
              <a:off x="9242065" y="2850989"/>
              <a:ext cx="86365" cy="332090"/>
            </a:xfrm>
            <a:custGeom>
              <a:avLst/>
              <a:gdLst/>
              <a:ahLst/>
              <a:cxnLst/>
              <a:rect l="l" t="t" r="r" b="b"/>
              <a:pathLst>
                <a:path w="956" h="3676" extrusionOk="0">
                  <a:moveTo>
                    <a:pt x="956" y="3568"/>
                  </a:moveTo>
                  <a:cubicBezTo>
                    <a:pt x="911" y="2498"/>
                    <a:pt x="929" y="2007"/>
                    <a:pt x="956" y="865"/>
                  </a:cubicBezTo>
                  <a:cubicBezTo>
                    <a:pt x="527" y="678"/>
                    <a:pt x="286" y="580"/>
                    <a:pt x="1" y="0"/>
                  </a:cubicBezTo>
                  <a:cubicBezTo>
                    <a:pt x="19" y="1178"/>
                    <a:pt x="643" y="2953"/>
                    <a:pt x="831" y="3675"/>
                  </a:cubicBezTo>
                  <a:cubicBezTo>
                    <a:pt x="831" y="3675"/>
                    <a:pt x="866" y="3568"/>
                    <a:pt x="956" y="3568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2143;p53">
              <a:extLst>
                <a:ext uri="{FF2B5EF4-FFF2-40B4-BE49-F238E27FC236}">
                  <a16:creationId xmlns:a16="http://schemas.microsoft.com/office/drawing/2014/main" id="{22E8EECF-D8D7-EB22-E8CD-B9F9D728FDB3}"/>
                </a:ext>
              </a:extLst>
            </p:cNvPr>
            <p:cNvSpPr/>
            <p:nvPr/>
          </p:nvSpPr>
          <p:spPr>
            <a:xfrm>
              <a:off x="9224358" y="2837258"/>
              <a:ext cx="104072" cy="345822"/>
            </a:xfrm>
            <a:custGeom>
              <a:avLst/>
              <a:gdLst/>
              <a:ahLst/>
              <a:cxnLst/>
              <a:rect l="l" t="t" r="r" b="b"/>
              <a:pathLst>
                <a:path w="1152" h="3828" extrusionOk="0">
                  <a:moveTo>
                    <a:pt x="1027" y="3827"/>
                  </a:moveTo>
                  <a:cubicBezTo>
                    <a:pt x="982" y="2748"/>
                    <a:pt x="1027" y="2079"/>
                    <a:pt x="1152" y="1017"/>
                  </a:cubicBezTo>
                  <a:cubicBezTo>
                    <a:pt x="723" y="830"/>
                    <a:pt x="607" y="580"/>
                    <a:pt x="322" y="0"/>
                  </a:cubicBezTo>
                  <a:cubicBezTo>
                    <a:pt x="143" y="1026"/>
                    <a:pt x="19" y="1874"/>
                    <a:pt x="1" y="3105"/>
                  </a:cubicBezTo>
                  <a:cubicBezTo>
                    <a:pt x="340" y="3542"/>
                    <a:pt x="697" y="3729"/>
                    <a:pt x="1027" y="38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2144;p53">
              <a:extLst>
                <a:ext uri="{FF2B5EF4-FFF2-40B4-BE49-F238E27FC236}">
                  <a16:creationId xmlns:a16="http://schemas.microsoft.com/office/drawing/2014/main" id="{D51F0F9E-9326-ACB4-6D81-EFAF440587AD}"/>
                </a:ext>
              </a:extLst>
            </p:cNvPr>
            <p:cNvSpPr/>
            <p:nvPr/>
          </p:nvSpPr>
          <p:spPr>
            <a:xfrm>
              <a:off x="9232399" y="2807446"/>
              <a:ext cx="96844" cy="179777"/>
            </a:xfrm>
            <a:custGeom>
              <a:avLst/>
              <a:gdLst/>
              <a:ahLst/>
              <a:cxnLst/>
              <a:rect l="l" t="t" r="r" b="b"/>
              <a:pathLst>
                <a:path w="1072" h="1990" extrusionOk="0">
                  <a:moveTo>
                    <a:pt x="1071" y="1053"/>
                  </a:moveTo>
                  <a:cubicBezTo>
                    <a:pt x="599" y="723"/>
                    <a:pt x="340" y="509"/>
                    <a:pt x="286" y="0"/>
                  </a:cubicBezTo>
                  <a:cubicBezTo>
                    <a:pt x="108" y="321"/>
                    <a:pt x="1" y="776"/>
                    <a:pt x="1" y="1026"/>
                  </a:cubicBezTo>
                  <a:cubicBezTo>
                    <a:pt x="269" y="1544"/>
                    <a:pt x="483" y="1802"/>
                    <a:pt x="893" y="1990"/>
                  </a:cubicBezTo>
                  <a:cubicBezTo>
                    <a:pt x="929" y="1695"/>
                    <a:pt x="973" y="1383"/>
                    <a:pt x="1071" y="1053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2145;p53">
              <a:extLst>
                <a:ext uri="{FF2B5EF4-FFF2-40B4-BE49-F238E27FC236}">
                  <a16:creationId xmlns:a16="http://schemas.microsoft.com/office/drawing/2014/main" id="{25A63D9D-9049-3E21-CE37-8DD985A68223}"/>
                </a:ext>
              </a:extLst>
            </p:cNvPr>
            <p:cNvSpPr/>
            <p:nvPr/>
          </p:nvSpPr>
          <p:spPr>
            <a:xfrm>
              <a:off x="9242065" y="2870322"/>
              <a:ext cx="34781" cy="51674"/>
            </a:xfrm>
            <a:custGeom>
              <a:avLst/>
              <a:gdLst/>
              <a:ahLst/>
              <a:cxnLst/>
              <a:rect l="l" t="t" r="r" b="b"/>
              <a:pathLst>
                <a:path w="385" h="572" extrusionOk="0">
                  <a:moveTo>
                    <a:pt x="286" y="526"/>
                  </a:moveTo>
                  <a:cubicBezTo>
                    <a:pt x="358" y="491"/>
                    <a:pt x="385" y="348"/>
                    <a:pt x="331" y="214"/>
                  </a:cubicBezTo>
                  <a:cubicBezTo>
                    <a:pt x="286" y="72"/>
                    <a:pt x="179" y="0"/>
                    <a:pt x="99" y="36"/>
                  </a:cubicBezTo>
                  <a:cubicBezTo>
                    <a:pt x="19" y="72"/>
                    <a:pt x="1" y="214"/>
                    <a:pt x="46" y="357"/>
                  </a:cubicBezTo>
                  <a:cubicBezTo>
                    <a:pt x="99" y="491"/>
                    <a:pt x="206" y="571"/>
                    <a:pt x="286" y="52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2146;p53">
              <a:extLst>
                <a:ext uri="{FF2B5EF4-FFF2-40B4-BE49-F238E27FC236}">
                  <a16:creationId xmlns:a16="http://schemas.microsoft.com/office/drawing/2014/main" id="{EE957717-9ACE-038F-C1A8-647BD0505781}"/>
                </a:ext>
              </a:extLst>
            </p:cNvPr>
            <p:cNvSpPr/>
            <p:nvPr/>
          </p:nvSpPr>
          <p:spPr>
            <a:xfrm>
              <a:off x="9704696" y="4868190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41"/>
                    <a:pt x="456" y="116"/>
                    <a:pt x="322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1" y="188"/>
                    <a:pt x="90" y="304"/>
                    <a:pt x="224" y="366"/>
                  </a:cubicBezTo>
                  <a:cubicBezTo>
                    <a:pt x="349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2147;p53">
              <a:extLst>
                <a:ext uri="{FF2B5EF4-FFF2-40B4-BE49-F238E27FC236}">
                  <a16:creationId xmlns:a16="http://schemas.microsoft.com/office/drawing/2014/main" id="{4D27D0F6-D484-5F6C-AB6D-24566FC7B10F}"/>
                </a:ext>
              </a:extLst>
            </p:cNvPr>
            <p:cNvSpPr/>
            <p:nvPr/>
          </p:nvSpPr>
          <p:spPr>
            <a:xfrm>
              <a:off x="9106736" y="4592563"/>
              <a:ext cx="48422" cy="37943"/>
            </a:xfrm>
            <a:custGeom>
              <a:avLst/>
              <a:gdLst/>
              <a:ahLst/>
              <a:cxnLst/>
              <a:rect l="l" t="t" r="r" b="b"/>
              <a:pathLst>
                <a:path w="536" h="420" extrusionOk="0">
                  <a:moveTo>
                    <a:pt x="509" y="321"/>
                  </a:moveTo>
                  <a:cubicBezTo>
                    <a:pt x="536" y="232"/>
                    <a:pt x="455" y="116"/>
                    <a:pt x="321" y="63"/>
                  </a:cubicBezTo>
                  <a:cubicBezTo>
                    <a:pt x="188" y="0"/>
                    <a:pt x="63" y="18"/>
                    <a:pt x="36" y="98"/>
                  </a:cubicBezTo>
                  <a:cubicBezTo>
                    <a:pt x="0" y="188"/>
                    <a:pt x="89" y="304"/>
                    <a:pt x="223" y="366"/>
                  </a:cubicBezTo>
                  <a:cubicBezTo>
                    <a:pt x="348" y="420"/>
                    <a:pt x="482" y="402"/>
                    <a:pt x="509" y="3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2148;p53">
              <a:extLst>
                <a:ext uri="{FF2B5EF4-FFF2-40B4-BE49-F238E27FC236}">
                  <a16:creationId xmlns:a16="http://schemas.microsoft.com/office/drawing/2014/main" id="{8848A4A4-4410-C552-21FD-332CD054ABC3}"/>
                </a:ext>
              </a:extLst>
            </p:cNvPr>
            <p:cNvSpPr/>
            <p:nvPr/>
          </p:nvSpPr>
          <p:spPr>
            <a:xfrm>
              <a:off x="9296901" y="1896728"/>
              <a:ext cx="234613" cy="122591"/>
            </a:xfrm>
            <a:custGeom>
              <a:avLst/>
              <a:gdLst/>
              <a:ahLst/>
              <a:cxnLst/>
              <a:rect l="l" t="t" r="r" b="b"/>
              <a:pathLst>
                <a:path w="2597" h="1357" extrusionOk="0">
                  <a:moveTo>
                    <a:pt x="1" y="625"/>
                  </a:moveTo>
                  <a:lnTo>
                    <a:pt x="1829" y="1357"/>
                  </a:lnTo>
                  <a:lnTo>
                    <a:pt x="2597" y="732"/>
                  </a:lnTo>
                  <a:lnTo>
                    <a:pt x="679" y="1"/>
                  </a:lnTo>
                  <a:cubicBezTo>
                    <a:pt x="643" y="18"/>
                    <a:pt x="607" y="36"/>
                    <a:pt x="572" y="54"/>
                  </a:cubicBezTo>
                  <a:lnTo>
                    <a:pt x="286" y="250"/>
                  </a:lnTo>
                  <a:cubicBezTo>
                    <a:pt x="179" y="349"/>
                    <a:pt x="81" y="482"/>
                    <a:pt x="1" y="62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2149;p53">
              <a:extLst>
                <a:ext uri="{FF2B5EF4-FFF2-40B4-BE49-F238E27FC236}">
                  <a16:creationId xmlns:a16="http://schemas.microsoft.com/office/drawing/2014/main" id="{B7AB9377-D79D-D2A3-CFA3-0BD557FD22C5}"/>
                </a:ext>
              </a:extLst>
            </p:cNvPr>
            <p:cNvSpPr/>
            <p:nvPr/>
          </p:nvSpPr>
          <p:spPr>
            <a:xfrm>
              <a:off x="9303316" y="1904769"/>
              <a:ext cx="215280" cy="105698"/>
            </a:xfrm>
            <a:custGeom>
              <a:avLst/>
              <a:gdLst/>
              <a:ahLst/>
              <a:cxnLst/>
              <a:rect l="l" t="t" r="r" b="b"/>
              <a:pathLst>
                <a:path w="2383" h="1170" extrusionOk="0">
                  <a:moveTo>
                    <a:pt x="1" y="420"/>
                  </a:moveTo>
                  <a:lnTo>
                    <a:pt x="1883" y="1169"/>
                  </a:lnTo>
                  <a:lnTo>
                    <a:pt x="2383" y="759"/>
                  </a:lnTo>
                  <a:lnTo>
                    <a:pt x="447" y="1"/>
                  </a:lnTo>
                  <a:lnTo>
                    <a:pt x="206" y="170"/>
                  </a:lnTo>
                  <a:cubicBezTo>
                    <a:pt x="135" y="242"/>
                    <a:pt x="63" y="322"/>
                    <a:pt x="1" y="420"/>
                  </a:cubicBez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2150;p53">
              <a:extLst>
                <a:ext uri="{FF2B5EF4-FFF2-40B4-BE49-F238E27FC236}">
                  <a16:creationId xmlns:a16="http://schemas.microsoft.com/office/drawing/2014/main" id="{D58EFFCF-70AB-4954-DB35-57574EC8CD3E}"/>
                </a:ext>
              </a:extLst>
            </p:cNvPr>
            <p:cNvSpPr/>
            <p:nvPr/>
          </p:nvSpPr>
          <p:spPr>
            <a:xfrm>
              <a:off x="9644259" y="2014441"/>
              <a:ext cx="239491" cy="144273"/>
            </a:xfrm>
            <a:custGeom>
              <a:avLst/>
              <a:gdLst/>
              <a:ahLst/>
              <a:cxnLst/>
              <a:rect l="l" t="t" r="r" b="b"/>
              <a:pathLst>
                <a:path w="2651" h="1597" extrusionOk="0">
                  <a:moveTo>
                    <a:pt x="1" y="357"/>
                  </a:moveTo>
                  <a:lnTo>
                    <a:pt x="1767" y="1597"/>
                  </a:lnTo>
                  <a:lnTo>
                    <a:pt x="2650" y="1169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2151;p53">
              <a:extLst>
                <a:ext uri="{FF2B5EF4-FFF2-40B4-BE49-F238E27FC236}">
                  <a16:creationId xmlns:a16="http://schemas.microsoft.com/office/drawing/2014/main" id="{FACC065C-CCCD-1C4A-C481-24FAD597E398}"/>
                </a:ext>
              </a:extLst>
            </p:cNvPr>
            <p:cNvSpPr/>
            <p:nvPr/>
          </p:nvSpPr>
          <p:spPr>
            <a:xfrm>
              <a:off x="9659616" y="2020042"/>
              <a:ext cx="209589" cy="133071"/>
            </a:xfrm>
            <a:custGeom>
              <a:avLst/>
              <a:gdLst/>
              <a:ahLst/>
              <a:cxnLst/>
              <a:rect l="l" t="t" r="r" b="b"/>
              <a:pathLst>
                <a:path w="2320" h="1473" extrusionOk="0">
                  <a:moveTo>
                    <a:pt x="0" y="241"/>
                  </a:moveTo>
                  <a:lnTo>
                    <a:pt x="1731" y="1472"/>
                  </a:lnTo>
                  <a:lnTo>
                    <a:pt x="2320" y="1187"/>
                  </a:lnTo>
                  <a:lnTo>
                    <a:pt x="607" y="0"/>
                  </a:lnTo>
                  <a:close/>
                </a:path>
              </a:pathLst>
            </a:custGeom>
            <a:solidFill>
              <a:srgbClr val="9AD1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2152;p53">
              <a:extLst>
                <a:ext uri="{FF2B5EF4-FFF2-40B4-BE49-F238E27FC236}">
                  <a16:creationId xmlns:a16="http://schemas.microsoft.com/office/drawing/2014/main" id="{944C2657-8831-9D0F-C4BF-4E78E7A7E9AE}"/>
                </a:ext>
              </a:extLst>
            </p:cNvPr>
            <p:cNvSpPr/>
            <p:nvPr/>
          </p:nvSpPr>
          <p:spPr>
            <a:xfrm>
              <a:off x="9367005" y="1908021"/>
              <a:ext cx="361992" cy="403007"/>
            </a:xfrm>
            <a:custGeom>
              <a:avLst/>
              <a:gdLst/>
              <a:ahLst/>
              <a:cxnLst/>
              <a:rect l="l" t="t" r="r" b="b"/>
              <a:pathLst>
                <a:path w="4007" h="4461" extrusionOk="0">
                  <a:moveTo>
                    <a:pt x="3310" y="9"/>
                  </a:moveTo>
                  <a:cubicBezTo>
                    <a:pt x="3872" y="411"/>
                    <a:pt x="3997" y="741"/>
                    <a:pt x="4006" y="1178"/>
                  </a:cubicBezTo>
                  <a:cubicBezTo>
                    <a:pt x="3997" y="1562"/>
                    <a:pt x="3810" y="2231"/>
                    <a:pt x="3418" y="2712"/>
                  </a:cubicBezTo>
                  <a:lnTo>
                    <a:pt x="3248" y="2373"/>
                  </a:lnTo>
                  <a:lnTo>
                    <a:pt x="3328" y="2882"/>
                  </a:lnTo>
                  <a:cubicBezTo>
                    <a:pt x="2258" y="3640"/>
                    <a:pt x="1294" y="3988"/>
                    <a:pt x="929" y="4461"/>
                  </a:cubicBezTo>
                  <a:cubicBezTo>
                    <a:pt x="598" y="3185"/>
                    <a:pt x="108" y="2382"/>
                    <a:pt x="1" y="1713"/>
                  </a:cubicBezTo>
                  <a:lnTo>
                    <a:pt x="340" y="1419"/>
                  </a:lnTo>
                  <a:lnTo>
                    <a:pt x="72" y="1490"/>
                  </a:lnTo>
                  <a:cubicBezTo>
                    <a:pt x="161" y="625"/>
                    <a:pt x="1125" y="0"/>
                    <a:pt x="1491" y="197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2153;p53">
              <a:extLst>
                <a:ext uri="{FF2B5EF4-FFF2-40B4-BE49-F238E27FC236}">
                  <a16:creationId xmlns:a16="http://schemas.microsoft.com/office/drawing/2014/main" id="{39478DCB-B440-F19B-D81D-D4498F47A81D}"/>
                </a:ext>
              </a:extLst>
            </p:cNvPr>
            <p:cNvSpPr/>
            <p:nvPr/>
          </p:nvSpPr>
          <p:spPr>
            <a:xfrm>
              <a:off x="9398444" y="1906395"/>
              <a:ext cx="305530" cy="367593"/>
            </a:xfrm>
            <a:custGeom>
              <a:avLst/>
              <a:gdLst/>
              <a:ahLst/>
              <a:cxnLst/>
              <a:rect l="l" t="t" r="r" b="b"/>
              <a:pathLst>
                <a:path w="3382" h="4069" extrusionOk="0">
                  <a:moveTo>
                    <a:pt x="2204" y="1"/>
                  </a:moveTo>
                  <a:cubicBezTo>
                    <a:pt x="2695" y="313"/>
                    <a:pt x="3382" y="357"/>
                    <a:pt x="3301" y="1125"/>
                  </a:cubicBezTo>
                  <a:cubicBezTo>
                    <a:pt x="3301" y="1571"/>
                    <a:pt x="1366" y="3159"/>
                    <a:pt x="652" y="4069"/>
                  </a:cubicBezTo>
                  <a:cubicBezTo>
                    <a:pt x="1" y="1178"/>
                    <a:pt x="482" y="786"/>
                    <a:pt x="857" y="2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2154;p53">
              <a:extLst>
                <a:ext uri="{FF2B5EF4-FFF2-40B4-BE49-F238E27FC236}">
                  <a16:creationId xmlns:a16="http://schemas.microsoft.com/office/drawing/2014/main" id="{2124578A-57D9-AA3C-385F-A320064520E2}"/>
                </a:ext>
              </a:extLst>
            </p:cNvPr>
            <p:cNvSpPr/>
            <p:nvPr/>
          </p:nvSpPr>
          <p:spPr>
            <a:xfrm>
              <a:off x="9451654" y="1796812"/>
              <a:ext cx="241027" cy="303091"/>
            </a:xfrm>
            <a:custGeom>
              <a:avLst/>
              <a:gdLst/>
              <a:ahLst/>
              <a:cxnLst/>
              <a:rect l="l" t="t" r="r" b="b"/>
              <a:pathLst>
                <a:path w="2668" h="3355" extrusionOk="0">
                  <a:moveTo>
                    <a:pt x="2668" y="0"/>
                  </a:moveTo>
                  <a:cubicBezTo>
                    <a:pt x="2356" y="857"/>
                    <a:pt x="2400" y="1347"/>
                    <a:pt x="2641" y="2008"/>
                  </a:cubicBezTo>
                  <a:cubicBezTo>
                    <a:pt x="2641" y="2632"/>
                    <a:pt x="1258" y="3149"/>
                    <a:pt x="509" y="3355"/>
                  </a:cubicBezTo>
                  <a:cubicBezTo>
                    <a:pt x="143" y="3051"/>
                    <a:pt x="0" y="2561"/>
                    <a:pt x="63" y="2177"/>
                  </a:cubicBezTo>
                  <a:cubicBezTo>
                    <a:pt x="116" y="1892"/>
                    <a:pt x="170" y="1785"/>
                    <a:pt x="268" y="1508"/>
                  </a:cubicBezTo>
                  <a:cubicBezTo>
                    <a:pt x="375" y="1205"/>
                    <a:pt x="973" y="1249"/>
                    <a:pt x="973" y="928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2155;p53">
              <a:extLst>
                <a:ext uri="{FF2B5EF4-FFF2-40B4-BE49-F238E27FC236}">
                  <a16:creationId xmlns:a16="http://schemas.microsoft.com/office/drawing/2014/main" id="{8CCB611F-18C8-4D13-4639-10A76D9B789E}"/>
                </a:ext>
              </a:extLst>
            </p:cNvPr>
            <p:cNvSpPr/>
            <p:nvPr/>
          </p:nvSpPr>
          <p:spPr>
            <a:xfrm>
              <a:off x="9302593" y="1492186"/>
              <a:ext cx="372381" cy="544027"/>
            </a:xfrm>
            <a:custGeom>
              <a:avLst/>
              <a:gdLst/>
              <a:ahLst/>
              <a:cxnLst/>
              <a:rect l="l" t="t" r="r" b="b"/>
              <a:pathLst>
                <a:path w="4122" h="6022" extrusionOk="0">
                  <a:moveTo>
                    <a:pt x="402" y="767"/>
                  </a:moveTo>
                  <a:cubicBezTo>
                    <a:pt x="402" y="1133"/>
                    <a:pt x="259" y="1481"/>
                    <a:pt x="170" y="1838"/>
                  </a:cubicBezTo>
                  <a:cubicBezTo>
                    <a:pt x="0" y="2239"/>
                    <a:pt x="509" y="2382"/>
                    <a:pt x="107" y="2944"/>
                  </a:cubicBezTo>
                  <a:cubicBezTo>
                    <a:pt x="36" y="3363"/>
                    <a:pt x="116" y="4033"/>
                    <a:pt x="223" y="4443"/>
                  </a:cubicBezTo>
                  <a:cubicBezTo>
                    <a:pt x="268" y="4746"/>
                    <a:pt x="294" y="5183"/>
                    <a:pt x="758" y="5513"/>
                  </a:cubicBezTo>
                  <a:cubicBezTo>
                    <a:pt x="1454" y="6022"/>
                    <a:pt x="2239" y="5344"/>
                    <a:pt x="2980" y="5121"/>
                  </a:cubicBezTo>
                  <a:cubicBezTo>
                    <a:pt x="3702" y="4898"/>
                    <a:pt x="3426" y="3988"/>
                    <a:pt x="3667" y="3408"/>
                  </a:cubicBezTo>
                  <a:cubicBezTo>
                    <a:pt x="4113" y="2346"/>
                    <a:pt x="4122" y="883"/>
                    <a:pt x="2953" y="366"/>
                  </a:cubicBezTo>
                  <a:cubicBezTo>
                    <a:pt x="2436" y="134"/>
                    <a:pt x="1570" y="0"/>
                    <a:pt x="1017" y="188"/>
                  </a:cubicBezTo>
                  <a:cubicBezTo>
                    <a:pt x="821" y="250"/>
                    <a:pt x="402" y="393"/>
                    <a:pt x="402" y="767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2156;p53">
              <a:extLst>
                <a:ext uri="{FF2B5EF4-FFF2-40B4-BE49-F238E27FC236}">
                  <a16:creationId xmlns:a16="http://schemas.microsoft.com/office/drawing/2014/main" id="{BE82F3A9-4664-262D-CD4B-F7E0F7505D39}"/>
                </a:ext>
              </a:extLst>
            </p:cNvPr>
            <p:cNvSpPr/>
            <p:nvPr/>
          </p:nvSpPr>
          <p:spPr>
            <a:xfrm>
              <a:off x="9732882" y="1753269"/>
              <a:ext cx="2530" cy="4969"/>
            </a:xfrm>
            <a:custGeom>
              <a:avLst/>
              <a:gdLst/>
              <a:ahLst/>
              <a:cxnLst/>
              <a:rect l="l" t="t" r="r" b="b"/>
              <a:pathLst>
                <a:path w="28" h="55" extrusionOk="0">
                  <a:moveTo>
                    <a:pt x="28" y="1"/>
                  </a:moveTo>
                  <a:lnTo>
                    <a:pt x="1" y="54"/>
                  </a:lnTo>
                  <a:cubicBezTo>
                    <a:pt x="10" y="36"/>
                    <a:pt x="19" y="18"/>
                    <a:pt x="28" y="1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2157;p53">
              <a:extLst>
                <a:ext uri="{FF2B5EF4-FFF2-40B4-BE49-F238E27FC236}">
                  <a16:creationId xmlns:a16="http://schemas.microsoft.com/office/drawing/2014/main" id="{8343B193-73D0-28D5-2C91-F910CBF51947}"/>
                </a:ext>
              </a:extLst>
            </p:cNvPr>
            <p:cNvSpPr/>
            <p:nvPr/>
          </p:nvSpPr>
          <p:spPr>
            <a:xfrm>
              <a:off x="9506490" y="1534917"/>
              <a:ext cx="278880" cy="333716"/>
            </a:xfrm>
            <a:custGeom>
              <a:avLst/>
              <a:gdLst/>
              <a:ahLst/>
              <a:cxnLst/>
              <a:rect l="l" t="t" r="r" b="b"/>
              <a:pathLst>
                <a:path w="3087" h="3694" extrusionOk="0">
                  <a:moveTo>
                    <a:pt x="482" y="2007"/>
                  </a:moveTo>
                  <a:cubicBezTo>
                    <a:pt x="678" y="2105"/>
                    <a:pt x="732" y="2132"/>
                    <a:pt x="776" y="2400"/>
                  </a:cubicBezTo>
                  <a:cubicBezTo>
                    <a:pt x="821" y="2623"/>
                    <a:pt x="981" y="2641"/>
                    <a:pt x="919" y="3096"/>
                  </a:cubicBezTo>
                  <a:cubicBezTo>
                    <a:pt x="928" y="3203"/>
                    <a:pt x="1677" y="2873"/>
                    <a:pt x="1891" y="3693"/>
                  </a:cubicBezTo>
                  <a:cubicBezTo>
                    <a:pt x="2810" y="2935"/>
                    <a:pt x="3087" y="607"/>
                    <a:pt x="2444" y="0"/>
                  </a:cubicBezTo>
                  <a:cubicBezTo>
                    <a:pt x="1115" y="45"/>
                    <a:pt x="651" y="36"/>
                    <a:pt x="116" y="749"/>
                  </a:cubicBezTo>
                  <a:cubicBezTo>
                    <a:pt x="0" y="1124"/>
                    <a:pt x="223" y="1865"/>
                    <a:pt x="482" y="2007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2158;p53">
              <a:extLst>
                <a:ext uri="{FF2B5EF4-FFF2-40B4-BE49-F238E27FC236}">
                  <a16:creationId xmlns:a16="http://schemas.microsoft.com/office/drawing/2014/main" id="{602F3F82-8F04-9979-C756-779241EF3200}"/>
                </a:ext>
              </a:extLst>
            </p:cNvPr>
            <p:cNvSpPr/>
            <p:nvPr/>
          </p:nvSpPr>
          <p:spPr>
            <a:xfrm>
              <a:off x="9603154" y="1719391"/>
              <a:ext cx="88714" cy="137949"/>
            </a:xfrm>
            <a:custGeom>
              <a:avLst/>
              <a:gdLst/>
              <a:ahLst/>
              <a:cxnLst/>
              <a:rect l="l" t="t" r="r" b="b"/>
              <a:pathLst>
                <a:path w="982" h="1527" extrusionOk="0">
                  <a:moveTo>
                    <a:pt x="812" y="893"/>
                  </a:moveTo>
                  <a:cubicBezTo>
                    <a:pt x="643" y="1277"/>
                    <a:pt x="375" y="1526"/>
                    <a:pt x="206" y="1455"/>
                  </a:cubicBezTo>
                  <a:cubicBezTo>
                    <a:pt x="45" y="1384"/>
                    <a:pt x="1" y="982"/>
                    <a:pt x="161" y="608"/>
                  </a:cubicBezTo>
                  <a:cubicBezTo>
                    <a:pt x="331" y="224"/>
                    <a:pt x="643" y="1"/>
                    <a:pt x="812" y="81"/>
                  </a:cubicBezTo>
                  <a:cubicBezTo>
                    <a:pt x="982" y="153"/>
                    <a:pt x="982" y="518"/>
                    <a:pt x="812" y="893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2159;p53">
              <a:extLst>
                <a:ext uri="{FF2B5EF4-FFF2-40B4-BE49-F238E27FC236}">
                  <a16:creationId xmlns:a16="http://schemas.microsoft.com/office/drawing/2014/main" id="{C82ED348-B5BA-36D6-600D-E5C7F87C74BE}"/>
                </a:ext>
              </a:extLst>
            </p:cNvPr>
            <p:cNvSpPr/>
            <p:nvPr/>
          </p:nvSpPr>
          <p:spPr>
            <a:xfrm>
              <a:off x="9433947" y="2099813"/>
              <a:ext cx="120965" cy="174176"/>
            </a:xfrm>
            <a:custGeom>
              <a:avLst/>
              <a:gdLst/>
              <a:ahLst/>
              <a:cxnLst/>
              <a:rect l="l" t="t" r="r" b="b"/>
              <a:pathLst>
                <a:path w="1339" h="1928" extrusionOk="0">
                  <a:moveTo>
                    <a:pt x="705" y="1"/>
                  </a:moveTo>
                  <a:lnTo>
                    <a:pt x="0" y="500"/>
                  </a:lnTo>
                  <a:cubicBezTo>
                    <a:pt x="54" y="893"/>
                    <a:pt x="134" y="1366"/>
                    <a:pt x="259" y="1928"/>
                  </a:cubicBezTo>
                  <a:cubicBezTo>
                    <a:pt x="518" y="1606"/>
                    <a:pt x="919" y="1196"/>
                    <a:pt x="1338" y="7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2160;p53">
              <a:extLst>
                <a:ext uri="{FF2B5EF4-FFF2-40B4-BE49-F238E27FC236}">
                  <a16:creationId xmlns:a16="http://schemas.microsoft.com/office/drawing/2014/main" id="{30D739CC-F504-1E74-F48D-5FCE5EE04E60}"/>
                </a:ext>
              </a:extLst>
            </p:cNvPr>
            <p:cNvSpPr/>
            <p:nvPr/>
          </p:nvSpPr>
          <p:spPr>
            <a:xfrm>
              <a:off x="9445240" y="2099813"/>
              <a:ext cx="76608" cy="174176"/>
            </a:xfrm>
            <a:custGeom>
              <a:avLst/>
              <a:gdLst/>
              <a:ahLst/>
              <a:cxnLst/>
              <a:rect l="l" t="t" r="r" b="b"/>
              <a:pathLst>
                <a:path w="848" h="1928" extrusionOk="0">
                  <a:moveTo>
                    <a:pt x="259" y="224"/>
                  </a:moveTo>
                  <a:lnTo>
                    <a:pt x="286" y="572"/>
                  </a:lnTo>
                  <a:lnTo>
                    <a:pt x="0" y="1276"/>
                  </a:lnTo>
                  <a:cubicBezTo>
                    <a:pt x="45" y="1482"/>
                    <a:pt x="89" y="1696"/>
                    <a:pt x="134" y="1928"/>
                  </a:cubicBezTo>
                  <a:cubicBezTo>
                    <a:pt x="259" y="1767"/>
                    <a:pt x="419" y="1598"/>
                    <a:pt x="598" y="1410"/>
                  </a:cubicBezTo>
                  <a:lnTo>
                    <a:pt x="607" y="625"/>
                  </a:lnTo>
                  <a:lnTo>
                    <a:pt x="848" y="331"/>
                  </a:lnTo>
                  <a:lnTo>
                    <a:pt x="580" y="1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2161;p53">
              <a:extLst>
                <a:ext uri="{FF2B5EF4-FFF2-40B4-BE49-F238E27FC236}">
                  <a16:creationId xmlns:a16="http://schemas.microsoft.com/office/drawing/2014/main" id="{68846F44-1841-90C0-DA7A-269E171B5B9D}"/>
                </a:ext>
              </a:extLst>
            </p:cNvPr>
            <p:cNvSpPr/>
            <p:nvPr/>
          </p:nvSpPr>
          <p:spPr>
            <a:xfrm>
              <a:off x="9292113" y="2266671"/>
              <a:ext cx="41918" cy="47609"/>
            </a:xfrm>
            <a:custGeom>
              <a:avLst/>
              <a:gdLst/>
              <a:ahLst/>
              <a:cxnLst/>
              <a:rect l="l" t="t" r="r" b="b"/>
              <a:pathLst>
                <a:path w="464" h="527" extrusionOk="0">
                  <a:moveTo>
                    <a:pt x="402" y="464"/>
                  </a:moveTo>
                  <a:cubicBezTo>
                    <a:pt x="464" y="402"/>
                    <a:pt x="437" y="259"/>
                    <a:pt x="339" y="152"/>
                  </a:cubicBezTo>
                  <a:cubicBezTo>
                    <a:pt x="250" y="36"/>
                    <a:pt x="116" y="0"/>
                    <a:pt x="63" y="72"/>
                  </a:cubicBezTo>
                  <a:cubicBezTo>
                    <a:pt x="0" y="134"/>
                    <a:pt x="27" y="277"/>
                    <a:pt x="125" y="384"/>
                  </a:cubicBezTo>
                  <a:cubicBezTo>
                    <a:pt x="214" y="491"/>
                    <a:pt x="348" y="527"/>
                    <a:pt x="402" y="464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2162;p53">
              <a:extLst>
                <a:ext uri="{FF2B5EF4-FFF2-40B4-BE49-F238E27FC236}">
                  <a16:creationId xmlns:a16="http://schemas.microsoft.com/office/drawing/2014/main" id="{05AE5B98-58A8-A37E-FCCA-47A6A44109B7}"/>
                </a:ext>
              </a:extLst>
            </p:cNvPr>
            <p:cNvSpPr/>
            <p:nvPr/>
          </p:nvSpPr>
          <p:spPr>
            <a:xfrm>
              <a:off x="9201773" y="1475202"/>
              <a:ext cx="524785" cy="303181"/>
            </a:xfrm>
            <a:custGeom>
              <a:avLst/>
              <a:gdLst/>
              <a:ahLst/>
              <a:cxnLst/>
              <a:rect l="l" t="t" r="r" b="b"/>
              <a:pathLst>
                <a:path w="5809" h="3356" extrusionOk="0">
                  <a:moveTo>
                    <a:pt x="3819" y="206"/>
                  </a:moveTo>
                  <a:cubicBezTo>
                    <a:pt x="2044" y="322"/>
                    <a:pt x="1" y="1294"/>
                    <a:pt x="982" y="2320"/>
                  </a:cubicBezTo>
                  <a:cubicBezTo>
                    <a:pt x="1955" y="3355"/>
                    <a:pt x="3328" y="2998"/>
                    <a:pt x="4569" y="2472"/>
                  </a:cubicBezTo>
                  <a:cubicBezTo>
                    <a:pt x="5809" y="1955"/>
                    <a:pt x="4890" y="2017"/>
                    <a:pt x="5273" y="1009"/>
                  </a:cubicBezTo>
                  <a:cubicBezTo>
                    <a:pt x="5657" y="1"/>
                    <a:pt x="5586" y="90"/>
                    <a:pt x="3819" y="20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2163;p53">
              <a:extLst>
                <a:ext uri="{FF2B5EF4-FFF2-40B4-BE49-F238E27FC236}">
                  <a16:creationId xmlns:a16="http://schemas.microsoft.com/office/drawing/2014/main" id="{D700C7DF-BF3F-5621-176F-8EBE4C2B3E86}"/>
                </a:ext>
              </a:extLst>
            </p:cNvPr>
            <p:cNvSpPr/>
            <p:nvPr/>
          </p:nvSpPr>
          <p:spPr>
            <a:xfrm>
              <a:off x="9317860" y="1506640"/>
              <a:ext cx="479615" cy="223320"/>
            </a:xfrm>
            <a:custGeom>
              <a:avLst/>
              <a:gdLst/>
              <a:ahLst/>
              <a:cxnLst/>
              <a:rect l="l" t="t" r="r" b="b"/>
              <a:pathLst>
                <a:path w="5309" h="2472" extrusionOk="0">
                  <a:moveTo>
                    <a:pt x="340" y="1"/>
                  </a:moveTo>
                  <a:cubicBezTo>
                    <a:pt x="1196" y="875"/>
                    <a:pt x="3962" y="1616"/>
                    <a:pt x="5309" y="920"/>
                  </a:cubicBezTo>
                  <a:cubicBezTo>
                    <a:pt x="5202" y="1187"/>
                    <a:pt x="5077" y="1410"/>
                    <a:pt x="4952" y="1651"/>
                  </a:cubicBezTo>
                  <a:cubicBezTo>
                    <a:pt x="4390" y="2472"/>
                    <a:pt x="1615" y="2463"/>
                    <a:pt x="384" y="1232"/>
                  </a:cubicBezTo>
                  <a:cubicBezTo>
                    <a:pt x="1" y="848"/>
                    <a:pt x="197" y="268"/>
                    <a:pt x="340" y="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2164;p53">
              <a:extLst>
                <a:ext uri="{FF2B5EF4-FFF2-40B4-BE49-F238E27FC236}">
                  <a16:creationId xmlns:a16="http://schemas.microsoft.com/office/drawing/2014/main" id="{36216D61-4DAF-6667-FE56-41B86828A62B}"/>
                </a:ext>
              </a:extLst>
            </p:cNvPr>
            <p:cNvSpPr/>
            <p:nvPr/>
          </p:nvSpPr>
          <p:spPr>
            <a:xfrm>
              <a:off x="9292113" y="1306808"/>
              <a:ext cx="597238" cy="371568"/>
            </a:xfrm>
            <a:custGeom>
              <a:avLst/>
              <a:gdLst/>
              <a:ahLst/>
              <a:cxnLst/>
              <a:rect l="l" t="t" r="r" b="b"/>
              <a:pathLst>
                <a:path w="6611" h="4113" extrusionOk="0">
                  <a:moveTo>
                    <a:pt x="3765" y="429"/>
                  </a:moveTo>
                  <a:cubicBezTo>
                    <a:pt x="2043" y="90"/>
                    <a:pt x="482" y="0"/>
                    <a:pt x="143" y="919"/>
                  </a:cubicBezTo>
                  <a:cubicBezTo>
                    <a:pt x="0" y="1321"/>
                    <a:pt x="27" y="2302"/>
                    <a:pt x="375" y="2686"/>
                  </a:cubicBezTo>
                  <a:cubicBezTo>
                    <a:pt x="812" y="3167"/>
                    <a:pt x="1588" y="3578"/>
                    <a:pt x="2560" y="3774"/>
                  </a:cubicBezTo>
                  <a:cubicBezTo>
                    <a:pt x="4282" y="4113"/>
                    <a:pt x="5950" y="3649"/>
                    <a:pt x="6281" y="2721"/>
                  </a:cubicBezTo>
                  <a:cubicBezTo>
                    <a:pt x="6611" y="1802"/>
                    <a:pt x="5487" y="777"/>
                    <a:pt x="3765" y="42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2165;p53">
              <a:extLst>
                <a:ext uri="{FF2B5EF4-FFF2-40B4-BE49-F238E27FC236}">
                  <a16:creationId xmlns:a16="http://schemas.microsoft.com/office/drawing/2014/main" id="{FEB2D6F0-F1A6-D9A5-4E50-9A206C3C78AD}"/>
                </a:ext>
              </a:extLst>
            </p:cNvPr>
            <p:cNvSpPr/>
            <p:nvPr/>
          </p:nvSpPr>
          <p:spPr>
            <a:xfrm>
              <a:off x="9278382" y="1268143"/>
              <a:ext cx="615848" cy="386113"/>
            </a:xfrm>
            <a:custGeom>
              <a:avLst/>
              <a:gdLst/>
              <a:ahLst/>
              <a:cxnLst/>
              <a:rect l="l" t="t" r="r" b="b"/>
              <a:pathLst>
                <a:path w="6817" h="4274" extrusionOk="0">
                  <a:moveTo>
                    <a:pt x="4006" y="500"/>
                  </a:moveTo>
                  <a:cubicBezTo>
                    <a:pt x="2311" y="0"/>
                    <a:pt x="661" y="330"/>
                    <a:pt x="331" y="1231"/>
                  </a:cubicBezTo>
                  <a:cubicBezTo>
                    <a:pt x="0" y="2141"/>
                    <a:pt x="1116" y="3274"/>
                    <a:pt x="2811" y="3774"/>
                  </a:cubicBezTo>
                  <a:cubicBezTo>
                    <a:pt x="4514" y="4273"/>
                    <a:pt x="6156" y="3943"/>
                    <a:pt x="6486" y="3042"/>
                  </a:cubicBezTo>
                  <a:cubicBezTo>
                    <a:pt x="6816" y="2132"/>
                    <a:pt x="5710" y="999"/>
                    <a:pt x="4006" y="500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2166;p53">
              <a:extLst>
                <a:ext uri="{FF2B5EF4-FFF2-40B4-BE49-F238E27FC236}">
                  <a16:creationId xmlns:a16="http://schemas.microsoft.com/office/drawing/2014/main" id="{7CC67137-D7EC-6B1A-4110-09DC8ECA6491}"/>
                </a:ext>
              </a:extLst>
            </p:cNvPr>
            <p:cNvSpPr/>
            <p:nvPr/>
          </p:nvSpPr>
          <p:spPr>
            <a:xfrm>
              <a:off x="9638658" y="2850176"/>
              <a:ext cx="470762" cy="629489"/>
            </a:xfrm>
            <a:custGeom>
              <a:avLst/>
              <a:gdLst/>
              <a:ahLst/>
              <a:cxnLst/>
              <a:rect l="l" t="t" r="r" b="b"/>
              <a:pathLst>
                <a:path w="5211" h="6968" extrusionOk="0">
                  <a:moveTo>
                    <a:pt x="5210" y="170"/>
                  </a:moveTo>
                  <a:lnTo>
                    <a:pt x="5210" y="3827"/>
                  </a:lnTo>
                  <a:cubicBezTo>
                    <a:pt x="5210" y="3952"/>
                    <a:pt x="5130" y="4095"/>
                    <a:pt x="5023" y="4157"/>
                  </a:cubicBezTo>
                  <a:lnTo>
                    <a:pt x="187" y="6905"/>
                  </a:lnTo>
                  <a:cubicBezTo>
                    <a:pt x="89" y="6967"/>
                    <a:pt x="0" y="6914"/>
                    <a:pt x="0" y="6789"/>
                  </a:cubicBezTo>
                  <a:lnTo>
                    <a:pt x="9" y="3131"/>
                  </a:lnTo>
                  <a:cubicBezTo>
                    <a:pt x="9" y="3015"/>
                    <a:pt x="89" y="2864"/>
                    <a:pt x="196" y="2810"/>
                  </a:cubicBezTo>
                  <a:lnTo>
                    <a:pt x="5032" y="54"/>
                  </a:lnTo>
                  <a:cubicBezTo>
                    <a:pt x="5130" y="0"/>
                    <a:pt x="5210" y="45"/>
                    <a:pt x="5210" y="17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2167;p53">
              <a:extLst>
                <a:ext uri="{FF2B5EF4-FFF2-40B4-BE49-F238E27FC236}">
                  <a16:creationId xmlns:a16="http://schemas.microsoft.com/office/drawing/2014/main" id="{5B19D7EE-815F-8325-D6FE-11509E248F54}"/>
                </a:ext>
              </a:extLst>
            </p:cNvPr>
            <p:cNvSpPr/>
            <p:nvPr/>
          </p:nvSpPr>
          <p:spPr>
            <a:xfrm>
              <a:off x="9654738" y="2854151"/>
              <a:ext cx="470762" cy="629579"/>
            </a:xfrm>
            <a:custGeom>
              <a:avLst/>
              <a:gdLst/>
              <a:ahLst/>
              <a:cxnLst/>
              <a:rect l="l" t="t" r="r" b="b"/>
              <a:pathLst>
                <a:path w="5211" h="6969" extrusionOk="0">
                  <a:moveTo>
                    <a:pt x="5210" y="179"/>
                  </a:moveTo>
                  <a:lnTo>
                    <a:pt x="5210" y="3837"/>
                  </a:lnTo>
                  <a:cubicBezTo>
                    <a:pt x="5210" y="3953"/>
                    <a:pt x="5121" y="4104"/>
                    <a:pt x="5023" y="4158"/>
                  </a:cubicBezTo>
                  <a:lnTo>
                    <a:pt x="188" y="6914"/>
                  </a:lnTo>
                  <a:cubicBezTo>
                    <a:pt x="90" y="6968"/>
                    <a:pt x="1" y="6923"/>
                    <a:pt x="1" y="6799"/>
                  </a:cubicBezTo>
                  <a:lnTo>
                    <a:pt x="9" y="3141"/>
                  </a:lnTo>
                  <a:cubicBezTo>
                    <a:pt x="9" y="3016"/>
                    <a:pt x="90" y="2873"/>
                    <a:pt x="188" y="2811"/>
                  </a:cubicBezTo>
                  <a:lnTo>
                    <a:pt x="5023" y="63"/>
                  </a:lnTo>
                  <a:cubicBezTo>
                    <a:pt x="5130" y="1"/>
                    <a:pt x="5210" y="54"/>
                    <a:pt x="5210" y="17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2168;p53">
              <a:extLst>
                <a:ext uri="{FF2B5EF4-FFF2-40B4-BE49-F238E27FC236}">
                  <a16:creationId xmlns:a16="http://schemas.microsoft.com/office/drawing/2014/main" id="{7D74AB9B-B49F-27A0-7281-81DFC33541C7}"/>
                </a:ext>
              </a:extLst>
            </p:cNvPr>
            <p:cNvSpPr/>
            <p:nvPr/>
          </p:nvSpPr>
          <p:spPr>
            <a:xfrm>
              <a:off x="9770825" y="3195907"/>
              <a:ext cx="100006" cy="161257"/>
            </a:xfrm>
            <a:custGeom>
              <a:avLst/>
              <a:gdLst/>
              <a:ahLst/>
              <a:cxnLst/>
              <a:rect l="l" t="t" r="r" b="b"/>
              <a:pathLst>
                <a:path w="1107" h="1785" extrusionOk="0">
                  <a:moveTo>
                    <a:pt x="428" y="571"/>
                  </a:moveTo>
                  <a:cubicBezTo>
                    <a:pt x="304" y="732"/>
                    <a:pt x="304" y="874"/>
                    <a:pt x="223" y="1062"/>
                  </a:cubicBezTo>
                  <a:cubicBezTo>
                    <a:pt x="116" y="1312"/>
                    <a:pt x="116" y="1472"/>
                    <a:pt x="0" y="1722"/>
                  </a:cubicBezTo>
                  <a:cubicBezTo>
                    <a:pt x="214" y="1784"/>
                    <a:pt x="384" y="1704"/>
                    <a:pt x="544" y="1231"/>
                  </a:cubicBezTo>
                  <a:cubicBezTo>
                    <a:pt x="848" y="678"/>
                    <a:pt x="1106" y="883"/>
                    <a:pt x="1089" y="393"/>
                  </a:cubicBezTo>
                  <a:cubicBezTo>
                    <a:pt x="1071" y="107"/>
                    <a:pt x="866" y="0"/>
                    <a:pt x="428" y="571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2169;p53">
              <a:extLst>
                <a:ext uri="{FF2B5EF4-FFF2-40B4-BE49-F238E27FC236}">
                  <a16:creationId xmlns:a16="http://schemas.microsoft.com/office/drawing/2014/main" id="{2174846E-DD3C-9E40-3991-C5C84C91FD86}"/>
                </a:ext>
              </a:extLst>
            </p:cNvPr>
            <p:cNvSpPr/>
            <p:nvPr/>
          </p:nvSpPr>
          <p:spPr>
            <a:xfrm>
              <a:off x="9794946" y="3170883"/>
              <a:ext cx="183029" cy="234613"/>
            </a:xfrm>
            <a:custGeom>
              <a:avLst/>
              <a:gdLst/>
              <a:ahLst/>
              <a:cxnLst/>
              <a:rect l="l" t="t" r="r" b="b"/>
              <a:pathLst>
                <a:path w="2026" h="2597" extrusionOk="0">
                  <a:moveTo>
                    <a:pt x="1036" y="304"/>
                  </a:moveTo>
                  <a:cubicBezTo>
                    <a:pt x="706" y="366"/>
                    <a:pt x="545" y="473"/>
                    <a:pt x="447" y="688"/>
                  </a:cubicBezTo>
                  <a:cubicBezTo>
                    <a:pt x="1" y="1562"/>
                    <a:pt x="536" y="1589"/>
                    <a:pt x="447" y="2267"/>
                  </a:cubicBezTo>
                  <a:cubicBezTo>
                    <a:pt x="402" y="2392"/>
                    <a:pt x="777" y="2597"/>
                    <a:pt x="920" y="2374"/>
                  </a:cubicBezTo>
                  <a:cubicBezTo>
                    <a:pt x="1152" y="2436"/>
                    <a:pt x="1223" y="2338"/>
                    <a:pt x="1330" y="2160"/>
                  </a:cubicBezTo>
                  <a:cubicBezTo>
                    <a:pt x="1473" y="2168"/>
                    <a:pt x="1589" y="2133"/>
                    <a:pt x="1696" y="1972"/>
                  </a:cubicBezTo>
                  <a:cubicBezTo>
                    <a:pt x="1874" y="1981"/>
                    <a:pt x="1928" y="1829"/>
                    <a:pt x="1972" y="1678"/>
                  </a:cubicBezTo>
                  <a:cubicBezTo>
                    <a:pt x="2026" y="1160"/>
                    <a:pt x="1963" y="1027"/>
                    <a:pt x="1883" y="697"/>
                  </a:cubicBezTo>
                  <a:cubicBezTo>
                    <a:pt x="1732" y="1"/>
                    <a:pt x="1410" y="54"/>
                    <a:pt x="1036" y="304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2170;p53">
              <a:extLst>
                <a:ext uri="{FF2B5EF4-FFF2-40B4-BE49-F238E27FC236}">
                  <a16:creationId xmlns:a16="http://schemas.microsoft.com/office/drawing/2014/main" id="{4C10A3FF-DDE9-40D5-6A79-06DBA8CE932D}"/>
                </a:ext>
              </a:extLst>
            </p:cNvPr>
            <p:cNvSpPr/>
            <p:nvPr/>
          </p:nvSpPr>
          <p:spPr>
            <a:xfrm>
              <a:off x="9848969" y="3078194"/>
              <a:ext cx="136323" cy="174176"/>
            </a:xfrm>
            <a:custGeom>
              <a:avLst/>
              <a:gdLst/>
              <a:ahLst/>
              <a:cxnLst/>
              <a:rect l="l" t="t" r="r" b="b"/>
              <a:pathLst>
                <a:path w="1509" h="1928" extrusionOk="0">
                  <a:moveTo>
                    <a:pt x="9" y="1214"/>
                  </a:moveTo>
                  <a:cubicBezTo>
                    <a:pt x="1" y="1571"/>
                    <a:pt x="955" y="1928"/>
                    <a:pt x="1205" y="1562"/>
                  </a:cubicBezTo>
                  <a:cubicBezTo>
                    <a:pt x="1330" y="1214"/>
                    <a:pt x="1383" y="991"/>
                    <a:pt x="1508" y="652"/>
                  </a:cubicBezTo>
                  <a:cubicBezTo>
                    <a:pt x="1365" y="206"/>
                    <a:pt x="393" y="1"/>
                    <a:pt x="134" y="438"/>
                  </a:cubicBezTo>
                  <a:cubicBezTo>
                    <a:pt x="72" y="813"/>
                    <a:pt x="72" y="839"/>
                    <a:pt x="9" y="12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2171;p53">
              <a:extLst>
                <a:ext uri="{FF2B5EF4-FFF2-40B4-BE49-F238E27FC236}">
                  <a16:creationId xmlns:a16="http://schemas.microsoft.com/office/drawing/2014/main" id="{D269C224-365A-FE2D-714B-4C649A3B6190}"/>
                </a:ext>
              </a:extLst>
            </p:cNvPr>
            <p:cNvSpPr/>
            <p:nvPr/>
          </p:nvSpPr>
          <p:spPr>
            <a:xfrm>
              <a:off x="9835237" y="2638962"/>
              <a:ext cx="299116" cy="581970"/>
            </a:xfrm>
            <a:custGeom>
              <a:avLst/>
              <a:gdLst/>
              <a:ahLst/>
              <a:cxnLst/>
              <a:rect l="l" t="t" r="r" b="b"/>
              <a:pathLst>
                <a:path w="3311" h="6442" extrusionOk="0">
                  <a:moveTo>
                    <a:pt x="2856" y="509"/>
                  </a:moveTo>
                  <a:cubicBezTo>
                    <a:pt x="3311" y="1268"/>
                    <a:pt x="2258" y="5157"/>
                    <a:pt x="1705" y="6183"/>
                  </a:cubicBezTo>
                  <a:cubicBezTo>
                    <a:pt x="1294" y="6442"/>
                    <a:pt x="1" y="6156"/>
                    <a:pt x="81" y="5728"/>
                  </a:cubicBezTo>
                  <a:cubicBezTo>
                    <a:pt x="90" y="5282"/>
                    <a:pt x="723" y="2115"/>
                    <a:pt x="911" y="848"/>
                  </a:cubicBezTo>
                  <a:cubicBezTo>
                    <a:pt x="1232" y="1"/>
                    <a:pt x="2204" y="108"/>
                    <a:pt x="2856" y="509"/>
                  </a:cubicBezTo>
                  <a:close/>
                </a:path>
              </a:pathLst>
            </a:custGeom>
            <a:solidFill>
              <a:srgbClr val="0076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2172;p53">
              <a:extLst>
                <a:ext uri="{FF2B5EF4-FFF2-40B4-BE49-F238E27FC236}">
                  <a16:creationId xmlns:a16="http://schemas.microsoft.com/office/drawing/2014/main" id="{7526FA41-C9D2-5FA3-902F-41701BA59964}"/>
                </a:ext>
              </a:extLst>
            </p:cNvPr>
            <p:cNvSpPr/>
            <p:nvPr/>
          </p:nvSpPr>
          <p:spPr>
            <a:xfrm rot="-3600015">
              <a:off x="8660194" y="2862117"/>
              <a:ext cx="275720" cy="194232"/>
            </a:xfrm>
            <a:custGeom>
              <a:avLst/>
              <a:gdLst/>
              <a:ahLst/>
              <a:cxnLst/>
              <a:rect l="l" t="t" r="r" b="b"/>
              <a:pathLst>
                <a:path w="3052" h="2150" extrusionOk="0">
                  <a:moveTo>
                    <a:pt x="2998" y="1882"/>
                  </a:moveTo>
                  <a:cubicBezTo>
                    <a:pt x="3052" y="1784"/>
                    <a:pt x="3007" y="1517"/>
                    <a:pt x="2936" y="1445"/>
                  </a:cubicBezTo>
                  <a:cubicBezTo>
                    <a:pt x="2633" y="981"/>
                    <a:pt x="2508" y="839"/>
                    <a:pt x="2133" y="348"/>
                  </a:cubicBezTo>
                  <a:cubicBezTo>
                    <a:pt x="1874" y="125"/>
                    <a:pt x="1410" y="45"/>
                    <a:pt x="1080" y="27"/>
                  </a:cubicBezTo>
                  <a:cubicBezTo>
                    <a:pt x="813" y="36"/>
                    <a:pt x="518" y="0"/>
                    <a:pt x="170" y="27"/>
                  </a:cubicBezTo>
                  <a:cubicBezTo>
                    <a:pt x="161" y="80"/>
                    <a:pt x="179" y="125"/>
                    <a:pt x="233" y="161"/>
                  </a:cubicBezTo>
                  <a:cubicBezTo>
                    <a:pt x="135" y="187"/>
                    <a:pt x="1" y="125"/>
                    <a:pt x="1" y="187"/>
                  </a:cubicBezTo>
                  <a:cubicBezTo>
                    <a:pt x="28" y="384"/>
                    <a:pt x="233" y="419"/>
                    <a:pt x="233" y="419"/>
                  </a:cubicBezTo>
                  <a:lnTo>
                    <a:pt x="72" y="393"/>
                  </a:lnTo>
                  <a:cubicBezTo>
                    <a:pt x="63" y="598"/>
                    <a:pt x="295" y="651"/>
                    <a:pt x="402" y="687"/>
                  </a:cubicBezTo>
                  <a:cubicBezTo>
                    <a:pt x="500" y="732"/>
                    <a:pt x="795" y="785"/>
                    <a:pt x="902" y="821"/>
                  </a:cubicBezTo>
                  <a:cubicBezTo>
                    <a:pt x="1152" y="910"/>
                    <a:pt x="1437" y="1151"/>
                    <a:pt x="830" y="981"/>
                  </a:cubicBezTo>
                  <a:cubicBezTo>
                    <a:pt x="572" y="910"/>
                    <a:pt x="152" y="803"/>
                    <a:pt x="206" y="937"/>
                  </a:cubicBezTo>
                  <a:cubicBezTo>
                    <a:pt x="322" y="1106"/>
                    <a:pt x="545" y="1106"/>
                    <a:pt x="813" y="1187"/>
                  </a:cubicBezTo>
                  <a:cubicBezTo>
                    <a:pt x="1705" y="1472"/>
                    <a:pt x="1669" y="1552"/>
                    <a:pt x="1981" y="1838"/>
                  </a:cubicBezTo>
                  <a:cubicBezTo>
                    <a:pt x="2329" y="2150"/>
                    <a:pt x="2873" y="2105"/>
                    <a:pt x="2998" y="1882"/>
                  </a:cubicBezTo>
                  <a:close/>
                </a:path>
              </a:pathLst>
            </a:custGeom>
            <a:solidFill>
              <a:srgbClr val="EBB56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905;p53">
            <a:extLst>
              <a:ext uri="{FF2B5EF4-FFF2-40B4-BE49-F238E27FC236}">
                <a16:creationId xmlns:a16="http://schemas.microsoft.com/office/drawing/2014/main" id="{CB654665-32F9-723B-7D08-B624E15A63F6}"/>
              </a:ext>
            </a:extLst>
          </p:cNvPr>
          <p:cNvGrpSpPr/>
          <p:nvPr/>
        </p:nvGrpSpPr>
        <p:grpSpPr>
          <a:xfrm rot="228772">
            <a:off x="4252350" y="954826"/>
            <a:ext cx="4537567" cy="3940884"/>
            <a:chOff x="5372100" y="4114266"/>
            <a:chExt cx="1868304" cy="1448332"/>
          </a:xfrm>
        </p:grpSpPr>
        <p:sp>
          <p:nvSpPr>
            <p:cNvPr id="1282" name="Google Shape;1906;p53">
              <a:extLst>
                <a:ext uri="{FF2B5EF4-FFF2-40B4-BE49-F238E27FC236}">
                  <a16:creationId xmlns:a16="http://schemas.microsoft.com/office/drawing/2014/main" id="{2C7C9049-D94E-FC3D-A901-4EA43C0D7DCA}"/>
                </a:ext>
              </a:extLst>
            </p:cNvPr>
            <p:cNvSpPr/>
            <p:nvPr/>
          </p:nvSpPr>
          <p:spPr>
            <a:xfrm>
              <a:off x="5372100" y="4571875"/>
              <a:ext cx="1820677" cy="990723"/>
            </a:xfrm>
            <a:custGeom>
              <a:avLst/>
              <a:gdLst/>
              <a:ahLst/>
              <a:cxnLst/>
              <a:rect l="l" t="t" r="r" b="b"/>
              <a:pathLst>
                <a:path w="5060" h="2963" extrusionOk="0">
                  <a:moveTo>
                    <a:pt x="2552" y="2962"/>
                  </a:moveTo>
                  <a:lnTo>
                    <a:pt x="1" y="1481"/>
                  </a:lnTo>
                  <a:lnTo>
                    <a:pt x="2606" y="0"/>
                  </a:lnTo>
                  <a:lnTo>
                    <a:pt x="5059" y="1481"/>
                  </a:lnTo>
                  <a:close/>
                </a:path>
              </a:pathLst>
            </a:custGeom>
            <a:solidFill>
              <a:srgbClr val="262162">
                <a:alpha val="255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907;p53">
              <a:extLst>
                <a:ext uri="{FF2B5EF4-FFF2-40B4-BE49-F238E27FC236}">
                  <a16:creationId xmlns:a16="http://schemas.microsoft.com/office/drawing/2014/main" id="{A28C5322-B145-6EC8-D98A-01C989A89A0E}"/>
                </a:ext>
              </a:extLst>
            </p:cNvPr>
            <p:cNvSpPr/>
            <p:nvPr/>
          </p:nvSpPr>
          <p:spPr>
            <a:xfrm>
              <a:off x="7129080" y="4691704"/>
              <a:ext cx="92157" cy="127929"/>
            </a:xfrm>
            <a:custGeom>
              <a:avLst/>
              <a:gdLst/>
              <a:ahLst/>
              <a:cxnLst/>
              <a:rect l="l" t="t" r="r" b="b"/>
              <a:pathLst>
                <a:path w="2231" h="3097" extrusionOk="0">
                  <a:moveTo>
                    <a:pt x="2231" y="1321"/>
                  </a:moveTo>
                  <a:lnTo>
                    <a:pt x="1" y="1"/>
                  </a:lnTo>
                  <a:lnTo>
                    <a:pt x="1" y="1776"/>
                  </a:lnTo>
                  <a:lnTo>
                    <a:pt x="2231" y="30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908;p53">
              <a:extLst>
                <a:ext uri="{FF2B5EF4-FFF2-40B4-BE49-F238E27FC236}">
                  <a16:creationId xmlns:a16="http://schemas.microsoft.com/office/drawing/2014/main" id="{25B2E2C0-D805-0B47-4E7E-95460EF71449}"/>
                </a:ext>
              </a:extLst>
            </p:cNvPr>
            <p:cNvSpPr/>
            <p:nvPr/>
          </p:nvSpPr>
          <p:spPr>
            <a:xfrm>
              <a:off x="7221196" y="4734829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1" y="857"/>
                  </a:moveTo>
                  <a:lnTo>
                    <a:pt x="1" y="2053"/>
                  </a:lnTo>
                  <a:lnTo>
                    <a:pt x="465" y="1776"/>
                  </a:lnTo>
                  <a:lnTo>
                    <a:pt x="465" y="1"/>
                  </a:lnTo>
                  <a:lnTo>
                    <a:pt x="1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909;p53">
              <a:extLst>
                <a:ext uri="{FF2B5EF4-FFF2-40B4-BE49-F238E27FC236}">
                  <a16:creationId xmlns:a16="http://schemas.microsoft.com/office/drawing/2014/main" id="{CC94EAFC-CEB1-F2B4-92B6-4800B682F02D}"/>
                </a:ext>
              </a:extLst>
            </p:cNvPr>
            <p:cNvSpPr/>
            <p:nvPr/>
          </p:nvSpPr>
          <p:spPr>
            <a:xfrm>
              <a:off x="7129080" y="4680303"/>
              <a:ext cx="111324" cy="66009"/>
            </a:xfrm>
            <a:custGeom>
              <a:avLst/>
              <a:gdLst/>
              <a:ahLst/>
              <a:cxnLst/>
              <a:rect l="l" t="t" r="r" b="b"/>
              <a:pathLst>
                <a:path w="2695" h="1598" extrusionOk="0">
                  <a:moveTo>
                    <a:pt x="1" y="277"/>
                  </a:moveTo>
                  <a:lnTo>
                    <a:pt x="473" y="0"/>
                  </a:lnTo>
                  <a:lnTo>
                    <a:pt x="2695" y="1321"/>
                  </a:lnTo>
                  <a:lnTo>
                    <a:pt x="2231" y="15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910;p53">
              <a:extLst>
                <a:ext uri="{FF2B5EF4-FFF2-40B4-BE49-F238E27FC236}">
                  <a16:creationId xmlns:a16="http://schemas.microsoft.com/office/drawing/2014/main" id="{B8D664AD-77E7-B5B9-9A55-ACA7191FE638}"/>
                </a:ext>
              </a:extLst>
            </p:cNvPr>
            <p:cNvSpPr/>
            <p:nvPr/>
          </p:nvSpPr>
          <p:spPr>
            <a:xfrm>
              <a:off x="5650272" y="5046577"/>
              <a:ext cx="47958" cy="101410"/>
            </a:xfrm>
            <a:custGeom>
              <a:avLst/>
              <a:gdLst/>
              <a:ahLst/>
              <a:cxnLst/>
              <a:rect l="l" t="t" r="r" b="b"/>
              <a:pathLst>
                <a:path w="1161" h="2455" extrusionOk="0">
                  <a:moveTo>
                    <a:pt x="0" y="679"/>
                  </a:moveTo>
                  <a:lnTo>
                    <a:pt x="1160" y="1"/>
                  </a:lnTo>
                  <a:lnTo>
                    <a:pt x="1160" y="1776"/>
                  </a:lnTo>
                  <a:lnTo>
                    <a:pt x="0" y="245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911;p53">
              <a:extLst>
                <a:ext uri="{FF2B5EF4-FFF2-40B4-BE49-F238E27FC236}">
                  <a16:creationId xmlns:a16="http://schemas.microsoft.com/office/drawing/2014/main" id="{594178B0-7648-E11E-15DD-A2B2122A34E4}"/>
                </a:ext>
              </a:extLst>
            </p:cNvPr>
            <p:cNvSpPr/>
            <p:nvPr/>
          </p:nvSpPr>
          <p:spPr>
            <a:xfrm>
              <a:off x="5631105" y="5063182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4" y="27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912;p53">
              <a:extLst>
                <a:ext uri="{FF2B5EF4-FFF2-40B4-BE49-F238E27FC236}">
                  <a16:creationId xmlns:a16="http://schemas.microsoft.com/office/drawing/2014/main" id="{D4C22976-60BD-5C5F-11A5-959C4AB8B6BC}"/>
                </a:ext>
              </a:extLst>
            </p:cNvPr>
            <p:cNvSpPr/>
            <p:nvPr/>
          </p:nvSpPr>
          <p:spPr>
            <a:xfrm>
              <a:off x="5631105" y="5035548"/>
              <a:ext cx="67125" cy="39077"/>
            </a:xfrm>
            <a:custGeom>
              <a:avLst/>
              <a:gdLst/>
              <a:ahLst/>
              <a:cxnLst/>
              <a:rect l="l" t="t" r="r" b="b"/>
              <a:pathLst>
                <a:path w="1625" h="946" extrusionOk="0">
                  <a:moveTo>
                    <a:pt x="1624" y="268"/>
                  </a:moveTo>
                  <a:lnTo>
                    <a:pt x="1160" y="0"/>
                  </a:lnTo>
                  <a:lnTo>
                    <a:pt x="1" y="669"/>
                  </a:lnTo>
                  <a:lnTo>
                    <a:pt x="464" y="94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913;p53">
              <a:extLst>
                <a:ext uri="{FF2B5EF4-FFF2-40B4-BE49-F238E27FC236}">
                  <a16:creationId xmlns:a16="http://schemas.microsoft.com/office/drawing/2014/main" id="{ECC7A48D-DEA3-CB80-D1C0-0C1B7CA0AA7F}"/>
                </a:ext>
              </a:extLst>
            </p:cNvPr>
            <p:cNvSpPr/>
            <p:nvPr/>
          </p:nvSpPr>
          <p:spPr>
            <a:xfrm>
              <a:off x="5962391" y="4569021"/>
              <a:ext cx="87365" cy="80715"/>
            </a:xfrm>
            <a:custGeom>
              <a:avLst/>
              <a:gdLst/>
              <a:ahLst/>
              <a:cxnLst/>
              <a:rect l="l" t="t" r="r" b="b"/>
              <a:pathLst>
                <a:path w="2115" h="1954" extrusionOk="0">
                  <a:moveTo>
                    <a:pt x="268" y="1008"/>
                  </a:moveTo>
                  <a:cubicBezTo>
                    <a:pt x="268" y="1008"/>
                    <a:pt x="268" y="1008"/>
                    <a:pt x="268" y="1008"/>
                  </a:cubicBezTo>
                  <a:cubicBezTo>
                    <a:pt x="473" y="1133"/>
                    <a:pt x="679" y="1249"/>
                    <a:pt x="884" y="1365"/>
                  </a:cubicBezTo>
                  <a:cubicBezTo>
                    <a:pt x="1000" y="1437"/>
                    <a:pt x="1125" y="1499"/>
                    <a:pt x="1241" y="1570"/>
                  </a:cubicBezTo>
                  <a:cubicBezTo>
                    <a:pt x="1276" y="1597"/>
                    <a:pt x="1312" y="1624"/>
                    <a:pt x="1339" y="1651"/>
                  </a:cubicBezTo>
                  <a:cubicBezTo>
                    <a:pt x="1357" y="1677"/>
                    <a:pt x="1357" y="1704"/>
                    <a:pt x="1374" y="1731"/>
                  </a:cubicBezTo>
                  <a:cubicBezTo>
                    <a:pt x="1410" y="1784"/>
                    <a:pt x="1490" y="1838"/>
                    <a:pt x="1553" y="1856"/>
                  </a:cubicBezTo>
                  <a:cubicBezTo>
                    <a:pt x="1803" y="1954"/>
                    <a:pt x="2008" y="1722"/>
                    <a:pt x="2052" y="1508"/>
                  </a:cubicBezTo>
                  <a:cubicBezTo>
                    <a:pt x="2115" y="1231"/>
                    <a:pt x="2008" y="901"/>
                    <a:pt x="1794" y="714"/>
                  </a:cubicBezTo>
                  <a:cubicBezTo>
                    <a:pt x="1597" y="544"/>
                    <a:pt x="1374" y="411"/>
                    <a:pt x="1143" y="286"/>
                  </a:cubicBezTo>
                  <a:cubicBezTo>
                    <a:pt x="902" y="152"/>
                    <a:pt x="643" y="0"/>
                    <a:pt x="357" y="81"/>
                  </a:cubicBezTo>
                  <a:cubicBezTo>
                    <a:pt x="224" y="116"/>
                    <a:pt x="108" y="205"/>
                    <a:pt x="36" y="330"/>
                  </a:cubicBezTo>
                  <a:cubicBezTo>
                    <a:pt x="1" y="402"/>
                    <a:pt x="10" y="437"/>
                    <a:pt x="36" y="500"/>
                  </a:cubicBezTo>
                  <a:cubicBezTo>
                    <a:pt x="63" y="562"/>
                    <a:pt x="99" y="625"/>
                    <a:pt x="108" y="696"/>
                  </a:cubicBezTo>
                  <a:cubicBezTo>
                    <a:pt x="108" y="750"/>
                    <a:pt x="99" y="794"/>
                    <a:pt x="117" y="848"/>
                  </a:cubicBezTo>
                  <a:cubicBezTo>
                    <a:pt x="152" y="919"/>
                    <a:pt x="206" y="973"/>
                    <a:pt x="268" y="100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914;p53">
              <a:extLst>
                <a:ext uri="{FF2B5EF4-FFF2-40B4-BE49-F238E27FC236}">
                  <a16:creationId xmlns:a16="http://schemas.microsoft.com/office/drawing/2014/main" id="{75CE0402-0178-E506-0A76-BF9B27366B70}"/>
                </a:ext>
              </a:extLst>
            </p:cNvPr>
            <p:cNvSpPr/>
            <p:nvPr/>
          </p:nvSpPr>
          <p:spPr>
            <a:xfrm>
              <a:off x="5958715" y="4569021"/>
              <a:ext cx="81830" cy="85878"/>
            </a:xfrm>
            <a:custGeom>
              <a:avLst/>
              <a:gdLst/>
              <a:ahLst/>
              <a:cxnLst/>
              <a:rect l="l" t="t" r="r" b="b"/>
              <a:pathLst>
                <a:path w="1981" h="2079" extrusionOk="0">
                  <a:moveTo>
                    <a:pt x="206" y="1124"/>
                  </a:moveTo>
                  <a:cubicBezTo>
                    <a:pt x="295" y="1196"/>
                    <a:pt x="393" y="1249"/>
                    <a:pt x="482" y="1303"/>
                  </a:cubicBezTo>
                  <a:cubicBezTo>
                    <a:pt x="661" y="1401"/>
                    <a:pt x="839" y="1508"/>
                    <a:pt x="1017" y="1606"/>
                  </a:cubicBezTo>
                  <a:cubicBezTo>
                    <a:pt x="1232" y="1731"/>
                    <a:pt x="1669" y="2079"/>
                    <a:pt x="1883" y="1784"/>
                  </a:cubicBezTo>
                  <a:cubicBezTo>
                    <a:pt x="1981" y="1633"/>
                    <a:pt x="1972" y="1410"/>
                    <a:pt x="1927" y="1240"/>
                  </a:cubicBezTo>
                  <a:cubicBezTo>
                    <a:pt x="1883" y="1098"/>
                    <a:pt x="1794" y="964"/>
                    <a:pt x="1686" y="848"/>
                  </a:cubicBezTo>
                  <a:cubicBezTo>
                    <a:pt x="1597" y="759"/>
                    <a:pt x="1463" y="705"/>
                    <a:pt x="1356" y="643"/>
                  </a:cubicBezTo>
                  <a:cubicBezTo>
                    <a:pt x="1223" y="562"/>
                    <a:pt x="1089" y="482"/>
                    <a:pt x="955" y="411"/>
                  </a:cubicBezTo>
                  <a:cubicBezTo>
                    <a:pt x="723" y="277"/>
                    <a:pt x="420" y="0"/>
                    <a:pt x="152" y="205"/>
                  </a:cubicBezTo>
                  <a:cubicBezTo>
                    <a:pt x="45" y="295"/>
                    <a:pt x="9" y="428"/>
                    <a:pt x="9" y="562"/>
                  </a:cubicBezTo>
                  <a:cubicBezTo>
                    <a:pt x="9" y="705"/>
                    <a:pt x="0" y="875"/>
                    <a:pt x="81" y="990"/>
                  </a:cubicBezTo>
                  <a:cubicBezTo>
                    <a:pt x="116" y="1044"/>
                    <a:pt x="161" y="1080"/>
                    <a:pt x="206" y="112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915;p53">
              <a:extLst>
                <a:ext uri="{FF2B5EF4-FFF2-40B4-BE49-F238E27FC236}">
                  <a16:creationId xmlns:a16="http://schemas.microsoft.com/office/drawing/2014/main" id="{BB6808FC-A17C-84C7-0442-8FDF382B48BB}"/>
                </a:ext>
              </a:extLst>
            </p:cNvPr>
            <p:cNvSpPr/>
            <p:nvPr/>
          </p:nvSpPr>
          <p:spPr>
            <a:xfrm>
              <a:off x="6012497" y="4615078"/>
              <a:ext cx="89224" cy="79641"/>
            </a:xfrm>
            <a:custGeom>
              <a:avLst/>
              <a:gdLst/>
              <a:ahLst/>
              <a:cxnLst/>
              <a:rect l="l" t="t" r="r" b="b"/>
              <a:pathLst>
                <a:path w="2160" h="1928" extrusionOk="0">
                  <a:moveTo>
                    <a:pt x="45" y="330"/>
                  </a:moveTo>
                  <a:cubicBezTo>
                    <a:pt x="90" y="420"/>
                    <a:pt x="170" y="473"/>
                    <a:pt x="251" y="527"/>
                  </a:cubicBezTo>
                  <a:cubicBezTo>
                    <a:pt x="402" y="625"/>
                    <a:pt x="563" y="714"/>
                    <a:pt x="688" y="839"/>
                  </a:cubicBezTo>
                  <a:cubicBezTo>
                    <a:pt x="813" y="973"/>
                    <a:pt x="902" y="1142"/>
                    <a:pt x="991" y="1303"/>
                  </a:cubicBezTo>
                  <a:cubicBezTo>
                    <a:pt x="1080" y="1463"/>
                    <a:pt x="1178" y="1624"/>
                    <a:pt x="1321" y="1740"/>
                  </a:cubicBezTo>
                  <a:cubicBezTo>
                    <a:pt x="1464" y="1856"/>
                    <a:pt x="1660" y="1927"/>
                    <a:pt x="1839" y="1865"/>
                  </a:cubicBezTo>
                  <a:cubicBezTo>
                    <a:pt x="1937" y="1829"/>
                    <a:pt x="2017" y="1758"/>
                    <a:pt x="2071" y="1660"/>
                  </a:cubicBezTo>
                  <a:cubicBezTo>
                    <a:pt x="2133" y="1544"/>
                    <a:pt x="2160" y="1401"/>
                    <a:pt x="2133" y="1276"/>
                  </a:cubicBezTo>
                  <a:cubicBezTo>
                    <a:pt x="2097" y="1035"/>
                    <a:pt x="1919" y="839"/>
                    <a:pt x="1723" y="705"/>
                  </a:cubicBezTo>
                  <a:cubicBezTo>
                    <a:pt x="1616" y="634"/>
                    <a:pt x="1500" y="598"/>
                    <a:pt x="1393" y="536"/>
                  </a:cubicBezTo>
                  <a:cubicBezTo>
                    <a:pt x="1303" y="473"/>
                    <a:pt x="1232" y="411"/>
                    <a:pt x="1134" y="357"/>
                  </a:cubicBezTo>
                  <a:cubicBezTo>
                    <a:pt x="947" y="259"/>
                    <a:pt x="750" y="170"/>
                    <a:pt x="554" y="99"/>
                  </a:cubicBezTo>
                  <a:cubicBezTo>
                    <a:pt x="474" y="72"/>
                    <a:pt x="393" y="63"/>
                    <a:pt x="322" y="36"/>
                  </a:cubicBezTo>
                  <a:cubicBezTo>
                    <a:pt x="233" y="18"/>
                    <a:pt x="144" y="0"/>
                    <a:pt x="72" y="72"/>
                  </a:cubicBezTo>
                  <a:cubicBezTo>
                    <a:pt x="45" y="90"/>
                    <a:pt x="28" y="125"/>
                    <a:pt x="19" y="161"/>
                  </a:cubicBezTo>
                  <a:cubicBezTo>
                    <a:pt x="1" y="214"/>
                    <a:pt x="19" y="277"/>
                    <a:pt x="45" y="330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916;p53">
              <a:extLst>
                <a:ext uri="{FF2B5EF4-FFF2-40B4-BE49-F238E27FC236}">
                  <a16:creationId xmlns:a16="http://schemas.microsoft.com/office/drawing/2014/main" id="{C7B2938F-1511-332E-1402-74DFA1DEABC8}"/>
                </a:ext>
              </a:extLst>
            </p:cNvPr>
            <p:cNvSpPr/>
            <p:nvPr/>
          </p:nvSpPr>
          <p:spPr>
            <a:xfrm>
              <a:off x="6013241" y="4615078"/>
              <a:ext cx="88481" cy="68570"/>
            </a:xfrm>
            <a:custGeom>
              <a:avLst/>
              <a:gdLst/>
              <a:ahLst/>
              <a:cxnLst/>
              <a:rect l="l" t="t" r="r" b="b"/>
              <a:pathLst>
                <a:path w="2142" h="1660" extrusionOk="0">
                  <a:moveTo>
                    <a:pt x="1" y="161"/>
                  </a:moveTo>
                  <a:cubicBezTo>
                    <a:pt x="331" y="250"/>
                    <a:pt x="652" y="384"/>
                    <a:pt x="929" y="589"/>
                  </a:cubicBezTo>
                  <a:cubicBezTo>
                    <a:pt x="1285" y="848"/>
                    <a:pt x="1553" y="1196"/>
                    <a:pt x="1865" y="1508"/>
                  </a:cubicBezTo>
                  <a:cubicBezTo>
                    <a:pt x="1928" y="1562"/>
                    <a:pt x="1981" y="1615"/>
                    <a:pt x="2053" y="1660"/>
                  </a:cubicBezTo>
                  <a:cubicBezTo>
                    <a:pt x="2115" y="1544"/>
                    <a:pt x="2142" y="1401"/>
                    <a:pt x="2115" y="1276"/>
                  </a:cubicBezTo>
                  <a:cubicBezTo>
                    <a:pt x="2079" y="1035"/>
                    <a:pt x="1901" y="839"/>
                    <a:pt x="1705" y="705"/>
                  </a:cubicBezTo>
                  <a:cubicBezTo>
                    <a:pt x="1598" y="634"/>
                    <a:pt x="1482" y="598"/>
                    <a:pt x="1375" y="536"/>
                  </a:cubicBezTo>
                  <a:cubicBezTo>
                    <a:pt x="1285" y="473"/>
                    <a:pt x="1214" y="411"/>
                    <a:pt x="1116" y="357"/>
                  </a:cubicBezTo>
                  <a:cubicBezTo>
                    <a:pt x="929" y="259"/>
                    <a:pt x="732" y="170"/>
                    <a:pt x="536" y="99"/>
                  </a:cubicBezTo>
                  <a:cubicBezTo>
                    <a:pt x="456" y="72"/>
                    <a:pt x="375" y="63"/>
                    <a:pt x="304" y="36"/>
                  </a:cubicBezTo>
                  <a:cubicBezTo>
                    <a:pt x="215" y="18"/>
                    <a:pt x="126" y="0"/>
                    <a:pt x="54" y="72"/>
                  </a:cubicBezTo>
                  <a:cubicBezTo>
                    <a:pt x="27" y="90"/>
                    <a:pt x="10" y="125"/>
                    <a:pt x="1" y="16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917;p53">
              <a:extLst>
                <a:ext uri="{FF2B5EF4-FFF2-40B4-BE49-F238E27FC236}">
                  <a16:creationId xmlns:a16="http://schemas.microsoft.com/office/drawing/2014/main" id="{E7C05DFC-7B16-4E4C-6696-EAD89E786482}"/>
                </a:ext>
              </a:extLst>
            </p:cNvPr>
            <p:cNvSpPr/>
            <p:nvPr/>
          </p:nvSpPr>
          <p:spPr>
            <a:xfrm>
              <a:off x="6295164" y="5126920"/>
              <a:ext cx="161801" cy="123138"/>
            </a:xfrm>
            <a:custGeom>
              <a:avLst/>
              <a:gdLst/>
              <a:ahLst/>
              <a:cxnLst/>
              <a:rect l="l" t="t" r="r" b="b"/>
              <a:pathLst>
                <a:path w="3917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1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918;p53">
              <a:extLst>
                <a:ext uri="{FF2B5EF4-FFF2-40B4-BE49-F238E27FC236}">
                  <a16:creationId xmlns:a16="http://schemas.microsoft.com/office/drawing/2014/main" id="{1E18A248-C314-884B-E46D-6F6224DE1601}"/>
                </a:ext>
              </a:extLst>
            </p:cNvPr>
            <p:cNvSpPr/>
            <p:nvPr/>
          </p:nvSpPr>
          <p:spPr>
            <a:xfrm>
              <a:off x="6200818" y="5172234"/>
              <a:ext cx="211949" cy="255446"/>
            </a:xfrm>
            <a:custGeom>
              <a:avLst/>
              <a:gdLst/>
              <a:ahLst/>
              <a:cxnLst/>
              <a:rect l="l" t="t" r="r" b="b"/>
              <a:pathLst>
                <a:path w="5131" h="6184" extrusionOk="0">
                  <a:moveTo>
                    <a:pt x="1" y="3989"/>
                  </a:moveTo>
                  <a:cubicBezTo>
                    <a:pt x="1" y="2659"/>
                    <a:pt x="937" y="1036"/>
                    <a:pt x="2097" y="367"/>
                  </a:cubicBezTo>
                  <a:cubicBezTo>
                    <a:pt x="2677" y="37"/>
                    <a:pt x="3203" y="1"/>
                    <a:pt x="3578" y="215"/>
                  </a:cubicBezTo>
                  <a:lnTo>
                    <a:pt x="3578" y="215"/>
                  </a:lnTo>
                  <a:lnTo>
                    <a:pt x="3587" y="215"/>
                  </a:lnTo>
                  <a:cubicBezTo>
                    <a:pt x="3587" y="215"/>
                    <a:pt x="3587" y="215"/>
                    <a:pt x="3587" y="215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36"/>
                  </a:lnTo>
                  <a:cubicBezTo>
                    <a:pt x="616" y="5336"/>
                    <a:pt x="616" y="5336"/>
                    <a:pt x="616" y="5336"/>
                  </a:cubicBezTo>
                  <a:lnTo>
                    <a:pt x="607" y="5336"/>
                  </a:lnTo>
                  <a:lnTo>
                    <a:pt x="607" y="5336"/>
                  </a:lnTo>
                  <a:cubicBezTo>
                    <a:pt x="232" y="5113"/>
                    <a:pt x="1" y="4649"/>
                    <a:pt x="1" y="3989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919;p53">
              <a:extLst>
                <a:ext uri="{FF2B5EF4-FFF2-40B4-BE49-F238E27FC236}">
                  <a16:creationId xmlns:a16="http://schemas.microsoft.com/office/drawing/2014/main" id="{9C5778BC-AEC2-34C8-BD51-638F2B5981E9}"/>
                </a:ext>
              </a:extLst>
            </p:cNvPr>
            <p:cNvSpPr/>
            <p:nvPr/>
          </p:nvSpPr>
          <p:spPr>
            <a:xfrm>
              <a:off x="6261623" y="5194375"/>
              <a:ext cx="173615" cy="254289"/>
            </a:xfrm>
            <a:custGeom>
              <a:avLst/>
              <a:gdLst/>
              <a:ahLst/>
              <a:cxnLst/>
              <a:rect l="l" t="t" r="r" b="b"/>
              <a:pathLst>
                <a:path w="4203" h="6156" extrusionOk="0">
                  <a:moveTo>
                    <a:pt x="0" y="4291"/>
                  </a:moveTo>
                  <a:cubicBezTo>
                    <a:pt x="0" y="5620"/>
                    <a:pt x="946" y="6156"/>
                    <a:pt x="2106" y="5487"/>
                  </a:cubicBezTo>
                  <a:cubicBezTo>
                    <a:pt x="3266" y="4818"/>
                    <a:pt x="4202" y="3194"/>
                    <a:pt x="4202" y="1865"/>
                  </a:cubicBezTo>
                  <a:cubicBezTo>
                    <a:pt x="4202" y="535"/>
                    <a:pt x="3266" y="0"/>
                    <a:pt x="2106" y="669"/>
                  </a:cubicBezTo>
                  <a:cubicBezTo>
                    <a:pt x="946" y="1338"/>
                    <a:pt x="0" y="2962"/>
                    <a:pt x="0" y="4291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920;p53">
              <a:extLst>
                <a:ext uri="{FF2B5EF4-FFF2-40B4-BE49-F238E27FC236}">
                  <a16:creationId xmlns:a16="http://schemas.microsoft.com/office/drawing/2014/main" id="{00C76827-0A7E-31D6-4E9A-9B81D2AFFB46}"/>
                </a:ext>
              </a:extLst>
            </p:cNvPr>
            <p:cNvSpPr/>
            <p:nvPr/>
          </p:nvSpPr>
          <p:spPr>
            <a:xfrm>
              <a:off x="6297354" y="5250760"/>
              <a:ext cx="102112" cy="141519"/>
            </a:xfrm>
            <a:custGeom>
              <a:avLst/>
              <a:gdLst/>
              <a:ahLst/>
              <a:cxnLst/>
              <a:rect l="l" t="t" r="r" b="b"/>
              <a:pathLst>
                <a:path w="2472" h="3426" extrusionOk="0">
                  <a:moveTo>
                    <a:pt x="1" y="2685"/>
                  </a:moveTo>
                  <a:cubicBezTo>
                    <a:pt x="1" y="2819"/>
                    <a:pt x="19" y="3078"/>
                    <a:pt x="144" y="3247"/>
                  </a:cubicBezTo>
                  <a:cubicBezTo>
                    <a:pt x="161" y="3274"/>
                    <a:pt x="179" y="3292"/>
                    <a:pt x="206" y="3319"/>
                  </a:cubicBezTo>
                  <a:lnTo>
                    <a:pt x="206" y="3319"/>
                  </a:lnTo>
                  <a:cubicBezTo>
                    <a:pt x="233" y="3345"/>
                    <a:pt x="268" y="3372"/>
                    <a:pt x="304" y="3390"/>
                  </a:cubicBezTo>
                  <a:cubicBezTo>
                    <a:pt x="358" y="3408"/>
                    <a:pt x="420" y="3426"/>
                    <a:pt x="483" y="3426"/>
                  </a:cubicBezTo>
                  <a:cubicBezTo>
                    <a:pt x="518" y="3426"/>
                    <a:pt x="554" y="3417"/>
                    <a:pt x="599" y="3417"/>
                  </a:cubicBezTo>
                  <a:cubicBezTo>
                    <a:pt x="723" y="3390"/>
                    <a:pt x="866" y="3345"/>
                    <a:pt x="1009" y="3256"/>
                  </a:cubicBezTo>
                  <a:cubicBezTo>
                    <a:pt x="1285" y="3096"/>
                    <a:pt x="1553" y="2846"/>
                    <a:pt x="1776" y="2560"/>
                  </a:cubicBezTo>
                  <a:cubicBezTo>
                    <a:pt x="1874" y="2436"/>
                    <a:pt x="1955" y="2311"/>
                    <a:pt x="2035" y="2177"/>
                  </a:cubicBezTo>
                  <a:cubicBezTo>
                    <a:pt x="2302" y="1713"/>
                    <a:pt x="2472" y="1196"/>
                    <a:pt x="2472" y="749"/>
                  </a:cubicBezTo>
                  <a:lnTo>
                    <a:pt x="2472" y="723"/>
                  </a:lnTo>
                  <a:cubicBezTo>
                    <a:pt x="2472" y="634"/>
                    <a:pt x="2454" y="500"/>
                    <a:pt x="2418" y="375"/>
                  </a:cubicBezTo>
                  <a:cubicBezTo>
                    <a:pt x="2365" y="187"/>
                    <a:pt x="2249" y="0"/>
                    <a:pt x="1990" y="0"/>
                  </a:cubicBezTo>
                  <a:cubicBezTo>
                    <a:pt x="1839" y="0"/>
                    <a:pt x="1651" y="63"/>
                    <a:pt x="1464" y="179"/>
                  </a:cubicBezTo>
                  <a:cubicBezTo>
                    <a:pt x="1437" y="187"/>
                    <a:pt x="1410" y="196"/>
                    <a:pt x="1393" y="214"/>
                  </a:cubicBezTo>
                  <a:cubicBezTo>
                    <a:pt x="1393" y="214"/>
                    <a:pt x="1384" y="214"/>
                    <a:pt x="1384" y="223"/>
                  </a:cubicBezTo>
                  <a:cubicBezTo>
                    <a:pt x="1321" y="259"/>
                    <a:pt x="1268" y="303"/>
                    <a:pt x="1214" y="348"/>
                  </a:cubicBezTo>
                  <a:cubicBezTo>
                    <a:pt x="1178" y="366"/>
                    <a:pt x="1161" y="393"/>
                    <a:pt x="1125" y="419"/>
                  </a:cubicBezTo>
                  <a:cubicBezTo>
                    <a:pt x="1107" y="428"/>
                    <a:pt x="1080" y="446"/>
                    <a:pt x="1062" y="473"/>
                  </a:cubicBezTo>
                  <a:cubicBezTo>
                    <a:pt x="1045" y="482"/>
                    <a:pt x="1027" y="500"/>
                    <a:pt x="1009" y="518"/>
                  </a:cubicBezTo>
                  <a:cubicBezTo>
                    <a:pt x="973" y="562"/>
                    <a:pt x="920" y="607"/>
                    <a:pt x="884" y="651"/>
                  </a:cubicBezTo>
                  <a:cubicBezTo>
                    <a:pt x="634" y="910"/>
                    <a:pt x="429" y="1240"/>
                    <a:pt x="277" y="1570"/>
                  </a:cubicBezTo>
                  <a:cubicBezTo>
                    <a:pt x="251" y="1624"/>
                    <a:pt x="233" y="1668"/>
                    <a:pt x="206" y="1713"/>
                  </a:cubicBezTo>
                  <a:cubicBezTo>
                    <a:pt x="179" y="1793"/>
                    <a:pt x="144" y="1882"/>
                    <a:pt x="126" y="1963"/>
                  </a:cubicBezTo>
                  <a:lnTo>
                    <a:pt x="126" y="1981"/>
                  </a:lnTo>
                  <a:cubicBezTo>
                    <a:pt x="117" y="1989"/>
                    <a:pt x="117" y="1998"/>
                    <a:pt x="117" y="2007"/>
                  </a:cubicBezTo>
                  <a:cubicBezTo>
                    <a:pt x="99" y="2052"/>
                    <a:pt x="90" y="2097"/>
                    <a:pt x="72" y="2141"/>
                  </a:cubicBezTo>
                  <a:cubicBezTo>
                    <a:pt x="45" y="2239"/>
                    <a:pt x="37" y="2328"/>
                    <a:pt x="28" y="2418"/>
                  </a:cubicBezTo>
                  <a:cubicBezTo>
                    <a:pt x="10" y="2507"/>
                    <a:pt x="1" y="2596"/>
                    <a:pt x="1" y="268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921;p53">
              <a:extLst>
                <a:ext uri="{FF2B5EF4-FFF2-40B4-BE49-F238E27FC236}">
                  <a16:creationId xmlns:a16="http://schemas.microsoft.com/office/drawing/2014/main" id="{CA7D0B7C-C2A8-1571-3736-56FB194FE623}"/>
                </a:ext>
              </a:extLst>
            </p:cNvPr>
            <p:cNvSpPr/>
            <p:nvPr/>
          </p:nvSpPr>
          <p:spPr>
            <a:xfrm>
              <a:off x="6302517" y="5251462"/>
              <a:ext cx="96949" cy="140817"/>
            </a:xfrm>
            <a:custGeom>
              <a:avLst/>
              <a:gdLst/>
              <a:ahLst/>
              <a:cxnLst/>
              <a:rect l="l" t="t" r="r" b="b"/>
              <a:pathLst>
                <a:path w="2347" h="3409" extrusionOk="0">
                  <a:moveTo>
                    <a:pt x="99" y="3221"/>
                  </a:moveTo>
                  <a:cubicBezTo>
                    <a:pt x="259" y="3221"/>
                    <a:pt x="438" y="3168"/>
                    <a:pt x="634" y="3052"/>
                  </a:cubicBezTo>
                  <a:cubicBezTo>
                    <a:pt x="1419" y="2597"/>
                    <a:pt x="2088" y="1446"/>
                    <a:pt x="2088" y="545"/>
                  </a:cubicBezTo>
                  <a:cubicBezTo>
                    <a:pt x="2088" y="411"/>
                    <a:pt x="2070" y="170"/>
                    <a:pt x="1963" y="1"/>
                  </a:cubicBezTo>
                  <a:cubicBezTo>
                    <a:pt x="2302" y="72"/>
                    <a:pt x="2347" y="527"/>
                    <a:pt x="2347" y="724"/>
                  </a:cubicBezTo>
                  <a:cubicBezTo>
                    <a:pt x="2347" y="1633"/>
                    <a:pt x="1678" y="2784"/>
                    <a:pt x="893" y="3239"/>
                  </a:cubicBezTo>
                  <a:cubicBezTo>
                    <a:pt x="697" y="3346"/>
                    <a:pt x="509" y="3409"/>
                    <a:pt x="358" y="3409"/>
                  </a:cubicBezTo>
                  <a:cubicBezTo>
                    <a:pt x="188" y="3409"/>
                    <a:pt x="72" y="3328"/>
                    <a:pt x="1" y="3213"/>
                  </a:cubicBezTo>
                  <a:cubicBezTo>
                    <a:pt x="36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922;p53">
              <a:extLst>
                <a:ext uri="{FF2B5EF4-FFF2-40B4-BE49-F238E27FC236}">
                  <a16:creationId xmlns:a16="http://schemas.microsoft.com/office/drawing/2014/main" id="{D3094A2C-42AA-1F37-497D-E2AE22A96BC2}"/>
                </a:ext>
              </a:extLst>
            </p:cNvPr>
            <p:cNvSpPr/>
            <p:nvPr/>
          </p:nvSpPr>
          <p:spPr>
            <a:xfrm>
              <a:off x="6302145" y="5262160"/>
              <a:ext cx="89596" cy="126070"/>
            </a:xfrm>
            <a:custGeom>
              <a:avLst/>
              <a:gdLst/>
              <a:ahLst/>
              <a:cxnLst/>
              <a:rect l="l" t="t" r="r" b="b"/>
              <a:pathLst>
                <a:path w="2169" h="3052" extrusionOk="0">
                  <a:moveTo>
                    <a:pt x="28" y="2971"/>
                  </a:moveTo>
                  <a:lnTo>
                    <a:pt x="384" y="2204"/>
                  </a:lnTo>
                  <a:cubicBezTo>
                    <a:pt x="268" y="2124"/>
                    <a:pt x="197" y="1972"/>
                    <a:pt x="197" y="1749"/>
                  </a:cubicBezTo>
                  <a:cubicBezTo>
                    <a:pt x="197" y="1731"/>
                    <a:pt x="206" y="1705"/>
                    <a:pt x="206" y="1687"/>
                  </a:cubicBezTo>
                  <a:lnTo>
                    <a:pt x="1" y="1731"/>
                  </a:lnTo>
                  <a:cubicBezTo>
                    <a:pt x="1" y="1722"/>
                    <a:pt x="1" y="1713"/>
                    <a:pt x="10" y="1705"/>
                  </a:cubicBezTo>
                  <a:lnTo>
                    <a:pt x="10" y="1687"/>
                  </a:lnTo>
                  <a:cubicBezTo>
                    <a:pt x="28" y="1606"/>
                    <a:pt x="63" y="1517"/>
                    <a:pt x="90" y="1437"/>
                  </a:cubicBezTo>
                  <a:cubicBezTo>
                    <a:pt x="117" y="1392"/>
                    <a:pt x="135" y="1348"/>
                    <a:pt x="161" y="1294"/>
                  </a:cubicBezTo>
                  <a:lnTo>
                    <a:pt x="304" y="1267"/>
                  </a:lnTo>
                  <a:cubicBezTo>
                    <a:pt x="402" y="1018"/>
                    <a:pt x="572" y="777"/>
                    <a:pt x="768" y="598"/>
                  </a:cubicBezTo>
                  <a:lnTo>
                    <a:pt x="768" y="375"/>
                  </a:lnTo>
                  <a:cubicBezTo>
                    <a:pt x="813" y="331"/>
                    <a:pt x="857" y="286"/>
                    <a:pt x="893" y="242"/>
                  </a:cubicBezTo>
                  <a:cubicBezTo>
                    <a:pt x="911" y="224"/>
                    <a:pt x="929" y="206"/>
                    <a:pt x="946" y="197"/>
                  </a:cubicBezTo>
                  <a:cubicBezTo>
                    <a:pt x="964" y="170"/>
                    <a:pt x="991" y="152"/>
                    <a:pt x="1009" y="143"/>
                  </a:cubicBezTo>
                  <a:cubicBezTo>
                    <a:pt x="1045" y="117"/>
                    <a:pt x="1062" y="90"/>
                    <a:pt x="1098" y="72"/>
                  </a:cubicBezTo>
                  <a:lnTo>
                    <a:pt x="1098" y="402"/>
                  </a:lnTo>
                  <a:cubicBezTo>
                    <a:pt x="1294" y="340"/>
                    <a:pt x="1464" y="393"/>
                    <a:pt x="1571" y="527"/>
                  </a:cubicBezTo>
                  <a:lnTo>
                    <a:pt x="2124" y="1"/>
                  </a:lnTo>
                  <a:cubicBezTo>
                    <a:pt x="2160" y="126"/>
                    <a:pt x="2169" y="259"/>
                    <a:pt x="2169" y="349"/>
                  </a:cubicBezTo>
                  <a:lnTo>
                    <a:pt x="1678" y="821"/>
                  </a:lnTo>
                  <a:cubicBezTo>
                    <a:pt x="1678" y="848"/>
                    <a:pt x="1678" y="866"/>
                    <a:pt x="1678" y="902"/>
                  </a:cubicBezTo>
                  <a:cubicBezTo>
                    <a:pt x="1678" y="1107"/>
                    <a:pt x="1607" y="1348"/>
                    <a:pt x="1500" y="1553"/>
                  </a:cubicBezTo>
                  <a:lnTo>
                    <a:pt x="1740" y="1803"/>
                  </a:lnTo>
                  <a:cubicBezTo>
                    <a:pt x="1660" y="1937"/>
                    <a:pt x="1571" y="2061"/>
                    <a:pt x="1482" y="2186"/>
                  </a:cubicBezTo>
                  <a:lnTo>
                    <a:pt x="1232" y="1937"/>
                  </a:lnTo>
                  <a:cubicBezTo>
                    <a:pt x="1143" y="2035"/>
                    <a:pt x="1045" y="2115"/>
                    <a:pt x="938" y="2177"/>
                  </a:cubicBezTo>
                  <a:cubicBezTo>
                    <a:pt x="839" y="2231"/>
                    <a:pt x="741" y="2267"/>
                    <a:pt x="652" y="2276"/>
                  </a:cubicBezTo>
                  <a:lnTo>
                    <a:pt x="295" y="3043"/>
                  </a:lnTo>
                  <a:cubicBezTo>
                    <a:pt x="260" y="3043"/>
                    <a:pt x="224" y="3052"/>
                    <a:pt x="188" y="3052"/>
                  </a:cubicBezTo>
                  <a:cubicBezTo>
                    <a:pt x="152" y="3052"/>
                    <a:pt x="126" y="3043"/>
                    <a:pt x="90" y="3043"/>
                  </a:cubicBezTo>
                  <a:lnTo>
                    <a:pt x="90" y="304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923;p53">
              <a:extLst>
                <a:ext uri="{FF2B5EF4-FFF2-40B4-BE49-F238E27FC236}">
                  <a16:creationId xmlns:a16="http://schemas.microsoft.com/office/drawing/2014/main" id="{E0D67378-EC99-7476-F550-F7B22F8CF3A1}"/>
                </a:ext>
              </a:extLst>
            </p:cNvPr>
            <p:cNvSpPr/>
            <p:nvPr/>
          </p:nvSpPr>
          <p:spPr>
            <a:xfrm>
              <a:off x="6329408" y="5304170"/>
              <a:ext cx="23256" cy="28420"/>
            </a:xfrm>
            <a:custGeom>
              <a:avLst/>
              <a:gdLst/>
              <a:ahLst/>
              <a:cxnLst/>
              <a:rect l="l" t="t" r="r" b="b"/>
              <a:pathLst>
                <a:path w="563" h="688" extrusionOk="0">
                  <a:moveTo>
                    <a:pt x="1" y="438"/>
                  </a:moveTo>
                  <a:cubicBezTo>
                    <a:pt x="1" y="295"/>
                    <a:pt x="99" y="117"/>
                    <a:pt x="233" y="45"/>
                  </a:cubicBezTo>
                  <a:cubicBezTo>
                    <a:pt x="295" y="1"/>
                    <a:pt x="349" y="1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3" y="126"/>
                  </a:lnTo>
                  <a:lnTo>
                    <a:pt x="233" y="688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8" y="563"/>
                    <a:pt x="1" y="518"/>
                    <a:pt x="1" y="43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924;p53">
              <a:extLst>
                <a:ext uri="{FF2B5EF4-FFF2-40B4-BE49-F238E27FC236}">
                  <a16:creationId xmlns:a16="http://schemas.microsoft.com/office/drawing/2014/main" id="{EEEC3063-B865-F07B-ECF2-278D01501B1F}"/>
                </a:ext>
              </a:extLst>
            </p:cNvPr>
            <p:cNvSpPr/>
            <p:nvPr/>
          </p:nvSpPr>
          <p:spPr>
            <a:xfrm>
              <a:off x="6336059" y="5306773"/>
              <a:ext cx="19208" cy="28048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99" y="678"/>
                    <a:pt x="232" y="607"/>
                  </a:cubicBezTo>
                  <a:cubicBezTo>
                    <a:pt x="357" y="526"/>
                    <a:pt x="464" y="348"/>
                    <a:pt x="464" y="205"/>
                  </a:cubicBezTo>
                  <a:cubicBezTo>
                    <a:pt x="464" y="54"/>
                    <a:pt x="357" y="0"/>
                    <a:pt x="232" y="71"/>
                  </a:cubicBezTo>
                  <a:cubicBezTo>
                    <a:pt x="99" y="143"/>
                    <a:pt x="1" y="321"/>
                    <a:pt x="1" y="47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925;p53">
              <a:extLst>
                <a:ext uri="{FF2B5EF4-FFF2-40B4-BE49-F238E27FC236}">
                  <a16:creationId xmlns:a16="http://schemas.microsoft.com/office/drawing/2014/main" id="{3473D333-E054-626D-29DF-08394C223401}"/>
                </a:ext>
              </a:extLst>
            </p:cNvPr>
            <p:cNvSpPr/>
            <p:nvPr/>
          </p:nvSpPr>
          <p:spPr>
            <a:xfrm>
              <a:off x="6966948" y="4739249"/>
              <a:ext cx="161430" cy="123138"/>
            </a:xfrm>
            <a:custGeom>
              <a:avLst/>
              <a:gdLst/>
              <a:ahLst/>
              <a:cxnLst/>
              <a:rect l="l" t="t" r="r" b="b"/>
              <a:pathLst>
                <a:path w="3908" h="2981" extrusionOk="0">
                  <a:moveTo>
                    <a:pt x="3453" y="2980"/>
                  </a:moveTo>
                  <a:lnTo>
                    <a:pt x="0" y="991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926;p53">
              <a:extLst>
                <a:ext uri="{FF2B5EF4-FFF2-40B4-BE49-F238E27FC236}">
                  <a16:creationId xmlns:a16="http://schemas.microsoft.com/office/drawing/2014/main" id="{09501640-00B2-8394-8910-516D98A5FDB1}"/>
                </a:ext>
              </a:extLst>
            </p:cNvPr>
            <p:cNvSpPr/>
            <p:nvPr/>
          </p:nvSpPr>
          <p:spPr>
            <a:xfrm>
              <a:off x="6876650" y="4787909"/>
              <a:ext cx="211949" cy="255404"/>
            </a:xfrm>
            <a:custGeom>
              <a:avLst/>
              <a:gdLst/>
              <a:ahLst/>
              <a:cxnLst/>
              <a:rect l="l" t="t" r="r" b="b"/>
              <a:pathLst>
                <a:path w="5131" h="6183" extrusionOk="0">
                  <a:moveTo>
                    <a:pt x="1" y="3988"/>
                  </a:moveTo>
                  <a:cubicBezTo>
                    <a:pt x="1" y="2659"/>
                    <a:pt x="937" y="1035"/>
                    <a:pt x="2097" y="366"/>
                  </a:cubicBezTo>
                  <a:cubicBezTo>
                    <a:pt x="2677" y="36"/>
                    <a:pt x="3203" y="0"/>
                    <a:pt x="3578" y="214"/>
                  </a:cubicBezTo>
                  <a:lnTo>
                    <a:pt x="3578" y="214"/>
                  </a:lnTo>
                  <a:lnTo>
                    <a:pt x="3587" y="214"/>
                  </a:lnTo>
                  <a:cubicBezTo>
                    <a:pt x="3587" y="214"/>
                    <a:pt x="3587" y="214"/>
                    <a:pt x="3587" y="214"/>
                  </a:cubicBezTo>
                  <a:lnTo>
                    <a:pt x="5130" y="1098"/>
                  </a:lnTo>
                  <a:lnTo>
                    <a:pt x="2097" y="6183"/>
                  </a:lnTo>
                  <a:lnTo>
                    <a:pt x="616" y="5344"/>
                  </a:lnTo>
                  <a:cubicBezTo>
                    <a:pt x="616" y="5335"/>
                    <a:pt x="616" y="5335"/>
                    <a:pt x="616" y="5335"/>
                  </a:cubicBezTo>
                  <a:lnTo>
                    <a:pt x="607" y="5335"/>
                  </a:lnTo>
                  <a:lnTo>
                    <a:pt x="607" y="5335"/>
                  </a:lnTo>
                  <a:cubicBezTo>
                    <a:pt x="233" y="5112"/>
                    <a:pt x="1" y="4648"/>
                    <a:pt x="1" y="398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927;p53">
              <a:extLst>
                <a:ext uri="{FF2B5EF4-FFF2-40B4-BE49-F238E27FC236}">
                  <a16:creationId xmlns:a16="http://schemas.microsoft.com/office/drawing/2014/main" id="{C9D04E52-21E0-634E-B432-B393F4F04427}"/>
                </a:ext>
              </a:extLst>
            </p:cNvPr>
            <p:cNvSpPr/>
            <p:nvPr/>
          </p:nvSpPr>
          <p:spPr>
            <a:xfrm>
              <a:off x="6937455" y="4810009"/>
              <a:ext cx="173615" cy="254661"/>
            </a:xfrm>
            <a:custGeom>
              <a:avLst/>
              <a:gdLst/>
              <a:ahLst/>
              <a:cxnLst/>
              <a:rect l="l" t="t" r="r" b="b"/>
              <a:pathLst>
                <a:path w="4203" h="6165" extrusionOk="0">
                  <a:moveTo>
                    <a:pt x="1" y="4292"/>
                  </a:moveTo>
                  <a:cubicBezTo>
                    <a:pt x="1" y="5630"/>
                    <a:pt x="946" y="6165"/>
                    <a:pt x="2106" y="5496"/>
                  </a:cubicBezTo>
                  <a:cubicBezTo>
                    <a:pt x="3266" y="4818"/>
                    <a:pt x="4203" y="3203"/>
                    <a:pt x="4203" y="1865"/>
                  </a:cubicBezTo>
                  <a:cubicBezTo>
                    <a:pt x="4203" y="536"/>
                    <a:pt x="3266" y="1"/>
                    <a:pt x="2106" y="670"/>
                  </a:cubicBezTo>
                  <a:cubicBezTo>
                    <a:pt x="946" y="1339"/>
                    <a:pt x="1" y="2962"/>
                    <a:pt x="1" y="4292"/>
                  </a:cubicBez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928;p53">
              <a:extLst>
                <a:ext uri="{FF2B5EF4-FFF2-40B4-BE49-F238E27FC236}">
                  <a16:creationId xmlns:a16="http://schemas.microsoft.com/office/drawing/2014/main" id="{780B69AA-D4A6-B980-9228-A40B0E25F3E0}"/>
                </a:ext>
              </a:extLst>
            </p:cNvPr>
            <p:cNvSpPr/>
            <p:nvPr/>
          </p:nvSpPr>
          <p:spPr>
            <a:xfrm>
              <a:off x="6973227" y="4866393"/>
              <a:ext cx="102112" cy="141561"/>
            </a:xfrm>
            <a:custGeom>
              <a:avLst/>
              <a:gdLst/>
              <a:ahLst/>
              <a:cxnLst/>
              <a:rect l="l" t="t" r="r" b="b"/>
              <a:pathLst>
                <a:path w="2472" h="3427" extrusionOk="0">
                  <a:moveTo>
                    <a:pt x="0" y="2686"/>
                  </a:moveTo>
                  <a:cubicBezTo>
                    <a:pt x="0" y="2828"/>
                    <a:pt x="18" y="3087"/>
                    <a:pt x="152" y="3257"/>
                  </a:cubicBezTo>
                  <a:cubicBezTo>
                    <a:pt x="161" y="3275"/>
                    <a:pt x="178" y="3301"/>
                    <a:pt x="205" y="3319"/>
                  </a:cubicBezTo>
                  <a:lnTo>
                    <a:pt x="205" y="3319"/>
                  </a:lnTo>
                  <a:cubicBezTo>
                    <a:pt x="232" y="3346"/>
                    <a:pt x="268" y="3373"/>
                    <a:pt x="312" y="3390"/>
                  </a:cubicBezTo>
                  <a:cubicBezTo>
                    <a:pt x="357" y="3417"/>
                    <a:pt x="419" y="3426"/>
                    <a:pt x="482" y="3426"/>
                  </a:cubicBezTo>
                  <a:cubicBezTo>
                    <a:pt x="517" y="3426"/>
                    <a:pt x="553" y="3417"/>
                    <a:pt x="598" y="3417"/>
                  </a:cubicBezTo>
                  <a:cubicBezTo>
                    <a:pt x="723" y="3399"/>
                    <a:pt x="865" y="3346"/>
                    <a:pt x="1017" y="3257"/>
                  </a:cubicBezTo>
                  <a:cubicBezTo>
                    <a:pt x="1285" y="3096"/>
                    <a:pt x="1552" y="2855"/>
                    <a:pt x="1775" y="2561"/>
                  </a:cubicBezTo>
                  <a:cubicBezTo>
                    <a:pt x="1873" y="2436"/>
                    <a:pt x="1963" y="2311"/>
                    <a:pt x="2034" y="2177"/>
                  </a:cubicBezTo>
                  <a:cubicBezTo>
                    <a:pt x="2302" y="1713"/>
                    <a:pt x="2471" y="1196"/>
                    <a:pt x="2471" y="750"/>
                  </a:cubicBezTo>
                  <a:lnTo>
                    <a:pt x="2471" y="723"/>
                  </a:lnTo>
                  <a:cubicBezTo>
                    <a:pt x="2471" y="634"/>
                    <a:pt x="2453" y="500"/>
                    <a:pt x="2418" y="384"/>
                  </a:cubicBezTo>
                  <a:cubicBezTo>
                    <a:pt x="2373" y="188"/>
                    <a:pt x="2248" y="1"/>
                    <a:pt x="1989" y="1"/>
                  </a:cubicBezTo>
                  <a:cubicBezTo>
                    <a:pt x="1838" y="1"/>
                    <a:pt x="1659" y="63"/>
                    <a:pt x="1463" y="179"/>
                  </a:cubicBezTo>
                  <a:cubicBezTo>
                    <a:pt x="1436" y="188"/>
                    <a:pt x="1418" y="206"/>
                    <a:pt x="1392" y="215"/>
                  </a:cubicBezTo>
                  <a:cubicBezTo>
                    <a:pt x="1392" y="224"/>
                    <a:pt x="1383" y="224"/>
                    <a:pt x="1383" y="224"/>
                  </a:cubicBezTo>
                  <a:cubicBezTo>
                    <a:pt x="1329" y="259"/>
                    <a:pt x="1267" y="304"/>
                    <a:pt x="1213" y="348"/>
                  </a:cubicBezTo>
                  <a:cubicBezTo>
                    <a:pt x="1187" y="375"/>
                    <a:pt x="1160" y="393"/>
                    <a:pt x="1124" y="420"/>
                  </a:cubicBezTo>
                  <a:cubicBezTo>
                    <a:pt x="1106" y="438"/>
                    <a:pt x="1088" y="455"/>
                    <a:pt x="1062" y="473"/>
                  </a:cubicBezTo>
                  <a:cubicBezTo>
                    <a:pt x="1044" y="482"/>
                    <a:pt x="1026" y="500"/>
                    <a:pt x="1017" y="518"/>
                  </a:cubicBezTo>
                  <a:cubicBezTo>
                    <a:pt x="972" y="563"/>
                    <a:pt x="928" y="607"/>
                    <a:pt x="883" y="652"/>
                  </a:cubicBezTo>
                  <a:cubicBezTo>
                    <a:pt x="633" y="919"/>
                    <a:pt x="428" y="1241"/>
                    <a:pt x="277" y="1580"/>
                  </a:cubicBezTo>
                  <a:cubicBezTo>
                    <a:pt x="250" y="1624"/>
                    <a:pt x="232" y="1669"/>
                    <a:pt x="214" y="1722"/>
                  </a:cubicBezTo>
                  <a:cubicBezTo>
                    <a:pt x="178" y="1803"/>
                    <a:pt x="152" y="1883"/>
                    <a:pt x="125" y="1972"/>
                  </a:cubicBezTo>
                  <a:lnTo>
                    <a:pt x="125" y="1981"/>
                  </a:lnTo>
                  <a:cubicBezTo>
                    <a:pt x="116" y="1990"/>
                    <a:pt x="116" y="1999"/>
                    <a:pt x="116" y="2008"/>
                  </a:cubicBezTo>
                  <a:cubicBezTo>
                    <a:pt x="98" y="2052"/>
                    <a:pt x="89" y="2097"/>
                    <a:pt x="71" y="2142"/>
                  </a:cubicBezTo>
                  <a:cubicBezTo>
                    <a:pt x="54" y="2240"/>
                    <a:pt x="36" y="2329"/>
                    <a:pt x="27" y="2418"/>
                  </a:cubicBezTo>
                  <a:cubicBezTo>
                    <a:pt x="9" y="2507"/>
                    <a:pt x="0" y="2597"/>
                    <a:pt x="0" y="2686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929;p53">
              <a:extLst>
                <a:ext uri="{FF2B5EF4-FFF2-40B4-BE49-F238E27FC236}">
                  <a16:creationId xmlns:a16="http://schemas.microsoft.com/office/drawing/2014/main" id="{70F064CC-3464-E33D-DF1F-99F0147DADFA}"/>
                </a:ext>
              </a:extLst>
            </p:cNvPr>
            <p:cNvSpPr/>
            <p:nvPr/>
          </p:nvSpPr>
          <p:spPr>
            <a:xfrm>
              <a:off x="6978721" y="4867137"/>
              <a:ext cx="96618" cy="140817"/>
            </a:xfrm>
            <a:custGeom>
              <a:avLst/>
              <a:gdLst/>
              <a:ahLst/>
              <a:cxnLst/>
              <a:rect l="l" t="t" r="r" b="b"/>
              <a:pathLst>
                <a:path w="2339" h="3409" extrusionOk="0">
                  <a:moveTo>
                    <a:pt x="99" y="3221"/>
                  </a:moveTo>
                  <a:cubicBezTo>
                    <a:pt x="251" y="3221"/>
                    <a:pt x="429" y="3167"/>
                    <a:pt x="625" y="3051"/>
                  </a:cubicBezTo>
                  <a:cubicBezTo>
                    <a:pt x="1410" y="2596"/>
                    <a:pt x="2079" y="1446"/>
                    <a:pt x="2079" y="545"/>
                  </a:cubicBezTo>
                  <a:cubicBezTo>
                    <a:pt x="2079" y="411"/>
                    <a:pt x="2062" y="170"/>
                    <a:pt x="1955" y="0"/>
                  </a:cubicBezTo>
                  <a:cubicBezTo>
                    <a:pt x="2294" y="72"/>
                    <a:pt x="2338" y="527"/>
                    <a:pt x="2338" y="732"/>
                  </a:cubicBezTo>
                  <a:cubicBezTo>
                    <a:pt x="2338" y="1633"/>
                    <a:pt x="1669" y="2784"/>
                    <a:pt x="884" y="3239"/>
                  </a:cubicBezTo>
                  <a:cubicBezTo>
                    <a:pt x="688" y="3355"/>
                    <a:pt x="500" y="3408"/>
                    <a:pt x="349" y="3408"/>
                  </a:cubicBezTo>
                  <a:cubicBezTo>
                    <a:pt x="179" y="3408"/>
                    <a:pt x="72" y="3328"/>
                    <a:pt x="1" y="3212"/>
                  </a:cubicBezTo>
                  <a:cubicBezTo>
                    <a:pt x="28" y="3221"/>
                    <a:pt x="63" y="3221"/>
                    <a:pt x="99" y="3221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930;p53">
              <a:extLst>
                <a:ext uri="{FF2B5EF4-FFF2-40B4-BE49-F238E27FC236}">
                  <a16:creationId xmlns:a16="http://schemas.microsoft.com/office/drawing/2014/main" id="{595B24C3-34A9-2656-9E06-9C5FF78006E0}"/>
                </a:ext>
              </a:extLst>
            </p:cNvPr>
            <p:cNvSpPr/>
            <p:nvPr/>
          </p:nvSpPr>
          <p:spPr>
            <a:xfrm>
              <a:off x="6978019" y="4878166"/>
              <a:ext cx="89926" cy="125740"/>
            </a:xfrm>
            <a:custGeom>
              <a:avLst/>
              <a:gdLst/>
              <a:ahLst/>
              <a:cxnLst/>
              <a:rect l="l" t="t" r="r" b="b"/>
              <a:pathLst>
                <a:path w="2177" h="3044" extrusionOk="0">
                  <a:moveTo>
                    <a:pt x="36" y="2972"/>
                  </a:moveTo>
                  <a:lnTo>
                    <a:pt x="384" y="2196"/>
                  </a:lnTo>
                  <a:cubicBezTo>
                    <a:pt x="277" y="2115"/>
                    <a:pt x="196" y="1964"/>
                    <a:pt x="196" y="1749"/>
                  </a:cubicBezTo>
                  <a:cubicBezTo>
                    <a:pt x="196" y="1723"/>
                    <a:pt x="205" y="1705"/>
                    <a:pt x="205" y="1678"/>
                  </a:cubicBezTo>
                  <a:lnTo>
                    <a:pt x="0" y="1723"/>
                  </a:lnTo>
                  <a:cubicBezTo>
                    <a:pt x="0" y="1714"/>
                    <a:pt x="0" y="1705"/>
                    <a:pt x="9" y="1696"/>
                  </a:cubicBezTo>
                  <a:lnTo>
                    <a:pt x="9" y="1687"/>
                  </a:lnTo>
                  <a:cubicBezTo>
                    <a:pt x="36" y="1598"/>
                    <a:pt x="62" y="1518"/>
                    <a:pt x="98" y="1437"/>
                  </a:cubicBezTo>
                  <a:cubicBezTo>
                    <a:pt x="116" y="1384"/>
                    <a:pt x="134" y="1339"/>
                    <a:pt x="161" y="1295"/>
                  </a:cubicBezTo>
                  <a:lnTo>
                    <a:pt x="303" y="1259"/>
                  </a:lnTo>
                  <a:cubicBezTo>
                    <a:pt x="401" y="1009"/>
                    <a:pt x="571" y="768"/>
                    <a:pt x="767" y="590"/>
                  </a:cubicBezTo>
                  <a:lnTo>
                    <a:pt x="767" y="367"/>
                  </a:lnTo>
                  <a:cubicBezTo>
                    <a:pt x="812" y="322"/>
                    <a:pt x="856" y="278"/>
                    <a:pt x="901" y="233"/>
                  </a:cubicBezTo>
                  <a:cubicBezTo>
                    <a:pt x="910" y="215"/>
                    <a:pt x="928" y="197"/>
                    <a:pt x="946" y="188"/>
                  </a:cubicBezTo>
                  <a:cubicBezTo>
                    <a:pt x="972" y="170"/>
                    <a:pt x="990" y="153"/>
                    <a:pt x="1008" y="135"/>
                  </a:cubicBezTo>
                  <a:cubicBezTo>
                    <a:pt x="1044" y="108"/>
                    <a:pt x="1071" y="90"/>
                    <a:pt x="1097" y="63"/>
                  </a:cubicBezTo>
                  <a:lnTo>
                    <a:pt x="1097" y="402"/>
                  </a:lnTo>
                  <a:cubicBezTo>
                    <a:pt x="1302" y="331"/>
                    <a:pt x="1463" y="385"/>
                    <a:pt x="1570" y="518"/>
                  </a:cubicBezTo>
                  <a:lnTo>
                    <a:pt x="2123" y="1"/>
                  </a:lnTo>
                  <a:cubicBezTo>
                    <a:pt x="2159" y="117"/>
                    <a:pt x="2177" y="251"/>
                    <a:pt x="2177" y="349"/>
                  </a:cubicBezTo>
                  <a:lnTo>
                    <a:pt x="1677" y="822"/>
                  </a:lnTo>
                  <a:cubicBezTo>
                    <a:pt x="1677" y="840"/>
                    <a:pt x="1677" y="866"/>
                    <a:pt x="1677" y="893"/>
                  </a:cubicBezTo>
                  <a:cubicBezTo>
                    <a:pt x="1677" y="1107"/>
                    <a:pt x="1615" y="1339"/>
                    <a:pt x="1499" y="1544"/>
                  </a:cubicBezTo>
                  <a:lnTo>
                    <a:pt x="1740" y="1794"/>
                  </a:lnTo>
                  <a:cubicBezTo>
                    <a:pt x="1659" y="1928"/>
                    <a:pt x="1570" y="2053"/>
                    <a:pt x="1481" y="2178"/>
                  </a:cubicBezTo>
                  <a:lnTo>
                    <a:pt x="1231" y="1928"/>
                  </a:lnTo>
                  <a:cubicBezTo>
                    <a:pt x="1151" y="2026"/>
                    <a:pt x="1044" y="2106"/>
                    <a:pt x="937" y="2169"/>
                  </a:cubicBezTo>
                  <a:cubicBezTo>
                    <a:pt x="839" y="2231"/>
                    <a:pt x="740" y="2258"/>
                    <a:pt x="651" y="2267"/>
                  </a:cubicBezTo>
                  <a:lnTo>
                    <a:pt x="294" y="3034"/>
                  </a:lnTo>
                  <a:cubicBezTo>
                    <a:pt x="259" y="3043"/>
                    <a:pt x="223" y="3043"/>
                    <a:pt x="187" y="3043"/>
                  </a:cubicBezTo>
                  <a:cubicBezTo>
                    <a:pt x="152" y="3043"/>
                    <a:pt x="125" y="3043"/>
                    <a:pt x="89" y="3034"/>
                  </a:cubicBezTo>
                  <a:lnTo>
                    <a:pt x="89" y="303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931;p53">
              <a:extLst>
                <a:ext uri="{FF2B5EF4-FFF2-40B4-BE49-F238E27FC236}">
                  <a16:creationId xmlns:a16="http://schemas.microsoft.com/office/drawing/2014/main" id="{2D5D230A-2091-6204-A98A-EEAEE590FC10}"/>
                </a:ext>
              </a:extLst>
            </p:cNvPr>
            <p:cNvSpPr/>
            <p:nvPr/>
          </p:nvSpPr>
          <p:spPr>
            <a:xfrm>
              <a:off x="7005282" y="4919845"/>
              <a:ext cx="23256" cy="28378"/>
            </a:xfrm>
            <a:custGeom>
              <a:avLst/>
              <a:gdLst/>
              <a:ahLst/>
              <a:cxnLst/>
              <a:rect l="l" t="t" r="r" b="b"/>
              <a:pathLst>
                <a:path w="563" h="687" extrusionOk="0">
                  <a:moveTo>
                    <a:pt x="0" y="446"/>
                  </a:moveTo>
                  <a:cubicBezTo>
                    <a:pt x="0" y="294"/>
                    <a:pt x="98" y="116"/>
                    <a:pt x="232" y="45"/>
                  </a:cubicBezTo>
                  <a:cubicBezTo>
                    <a:pt x="295" y="9"/>
                    <a:pt x="348" y="0"/>
                    <a:pt x="393" y="27"/>
                  </a:cubicBezTo>
                  <a:lnTo>
                    <a:pt x="393" y="27"/>
                  </a:lnTo>
                  <a:lnTo>
                    <a:pt x="393" y="27"/>
                  </a:lnTo>
                  <a:lnTo>
                    <a:pt x="393" y="27"/>
                  </a:lnTo>
                  <a:lnTo>
                    <a:pt x="562" y="125"/>
                  </a:lnTo>
                  <a:lnTo>
                    <a:pt x="232" y="687"/>
                  </a:lnTo>
                  <a:lnTo>
                    <a:pt x="63" y="589"/>
                  </a:lnTo>
                  <a:cubicBezTo>
                    <a:pt x="63" y="589"/>
                    <a:pt x="63" y="589"/>
                    <a:pt x="63" y="589"/>
                  </a:cubicBezTo>
                  <a:lnTo>
                    <a:pt x="63" y="589"/>
                  </a:lnTo>
                  <a:cubicBezTo>
                    <a:pt x="27" y="571"/>
                    <a:pt x="0" y="517"/>
                    <a:pt x="0" y="44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932;p53">
              <a:extLst>
                <a:ext uri="{FF2B5EF4-FFF2-40B4-BE49-F238E27FC236}">
                  <a16:creationId xmlns:a16="http://schemas.microsoft.com/office/drawing/2014/main" id="{4ABACA63-4F03-BE8C-065F-974A3519B20A}"/>
                </a:ext>
              </a:extLst>
            </p:cNvPr>
            <p:cNvSpPr/>
            <p:nvPr/>
          </p:nvSpPr>
          <p:spPr>
            <a:xfrm>
              <a:off x="7011891" y="4922406"/>
              <a:ext cx="19208" cy="28048"/>
            </a:xfrm>
            <a:custGeom>
              <a:avLst/>
              <a:gdLst/>
              <a:ahLst/>
              <a:cxnLst/>
              <a:rect l="l" t="t" r="r" b="b"/>
              <a:pathLst>
                <a:path w="465" h="679" extrusionOk="0">
                  <a:moveTo>
                    <a:pt x="1" y="473"/>
                  </a:moveTo>
                  <a:cubicBezTo>
                    <a:pt x="1" y="616"/>
                    <a:pt x="108" y="678"/>
                    <a:pt x="233" y="607"/>
                  </a:cubicBezTo>
                  <a:cubicBezTo>
                    <a:pt x="358" y="536"/>
                    <a:pt x="465" y="348"/>
                    <a:pt x="465" y="206"/>
                  </a:cubicBezTo>
                  <a:cubicBezTo>
                    <a:pt x="465" y="63"/>
                    <a:pt x="358" y="1"/>
                    <a:pt x="233" y="72"/>
                  </a:cubicBezTo>
                  <a:cubicBezTo>
                    <a:pt x="108" y="152"/>
                    <a:pt x="1" y="331"/>
                    <a:pt x="1" y="47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933;p53">
              <a:extLst>
                <a:ext uri="{FF2B5EF4-FFF2-40B4-BE49-F238E27FC236}">
                  <a16:creationId xmlns:a16="http://schemas.microsoft.com/office/drawing/2014/main" id="{4F450620-F359-752B-2CFE-AB1B3F2E2EC0}"/>
                </a:ext>
              </a:extLst>
            </p:cNvPr>
            <p:cNvSpPr/>
            <p:nvPr/>
          </p:nvSpPr>
          <p:spPr>
            <a:xfrm>
              <a:off x="6136337" y="4386607"/>
              <a:ext cx="1074986" cy="1038842"/>
            </a:xfrm>
            <a:custGeom>
              <a:avLst/>
              <a:gdLst/>
              <a:ahLst/>
              <a:cxnLst/>
              <a:rect l="l" t="t" r="r" b="b"/>
              <a:pathLst>
                <a:path w="26024" h="25149" extrusionOk="0">
                  <a:moveTo>
                    <a:pt x="0" y="18850"/>
                  </a:moveTo>
                  <a:lnTo>
                    <a:pt x="0" y="25149"/>
                  </a:lnTo>
                  <a:lnTo>
                    <a:pt x="9" y="25149"/>
                  </a:lnTo>
                  <a:lnTo>
                    <a:pt x="3016" y="23373"/>
                  </a:lnTo>
                  <a:lnTo>
                    <a:pt x="3016" y="22035"/>
                  </a:lnTo>
                  <a:cubicBezTo>
                    <a:pt x="3016" y="21884"/>
                    <a:pt x="3042" y="21723"/>
                    <a:pt x="3096" y="21562"/>
                  </a:cubicBezTo>
                  <a:cubicBezTo>
                    <a:pt x="3149" y="21375"/>
                    <a:pt x="3230" y="21188"/>
                    <a:pt x="3337" y="21009"/>
                  </a:cubicBezTo>
                  <a:cubicBezTo>
                    <a:pt x="3515" y="20706"/>
                    <a:pt x="3765" y="20438"/>
                    <a:pt x="4042" y="20278"/>
                  </a:cubicBezTo>
                  <a:lnTo>
                    <a:pt x="6281" y="18984"/>
                  </a:lnTo>
                  <a:cubicBezTo>
                    <a:pt x="6834" y="18663"/>
                    <a:pt x="7298" y="18922"/>
                    <a:pt x="7298" y="19573"/>
                  </a:cubicBezTo>
                  <a:lnTo>
                    <a:pt x="7298" y="20902"/>
                  </a:lnTo>
                  <a:lnTo>
                    <a:pt x="7298" y="20902"/>
                  </a:lnTo>
                  <a:lnTo>
                    <a:pt x="19279" y="13980"/>
                  </a:lnTo>
                  <a:lnTo>
                    <a:pt x="19279" y="12650"/>
                  </a:lnTo>
                  <a:cubicBezTo>
                    <a:pt x="19279" y="11999"/>
                    <a:pt x="19734" y="11214"/>
                    <a:pt x="20296" y="10893"/>
                  </a:cubicBezTo>
                  <a:lnTo>
                    <a:pt x="22535" y="9599"/>
                  </a:lnTo>
                  <a:cubicBezTo>
                    <a:pt x="22972" y="9350"/>
                    <a:pt x="23338" y="9448"/>
                    <a:pt x="23481" y="9796"/>
                  </a:cubicBezTo>
                  <a:cubicBezTo>
                    <a:pt x="23534" y="9903"/>
                    <a:pt x="23552" y="10028"/>
                    <a:pt x="23552" y="10179"/>
                  </a:cubicBezTo>
                  <a:lnTo>
                    <a:pt x="23552" y="11517"/>
                  </a:lnTo>
                  <a:lnTo>
                    <a:pt x="24444" y="11000"/>
                  </a:lnTo>
                  <a:lnTo>
                    <a:pt x="25184" y="10572"/>
                  </a:lnTo>
                  <a:lnTo>
                    <a:pt x="25247" y="10072"/>
                  </a:lnTo>
                  <a:lnTo>
                    <a:pt x="25461" y="8315"/>
                  </a:lnTo>
                  <a:lnTo>
                    <a:pt x="25470" y="8279"/>
                  </a:lnTo>
                  <a:lnTo>
                    <a:pt x="25488" y="8110"/>
                  </a:lnTo>
                  <a:lnTo>
                    <a:pt x="25550" y="7610"/>
                  </a:lnTo>
                  <a:lnTo>
                    <a:pt x="25577" y="7432"/>
                  </a:lnTo>
                  <a:lnTo>
                    <a:pt x="25622" y="7057"/>
                  </a:lnTo>
                  <a:lnTo>
                    <a:pt x="25622" y="7030"/>
                  </a:lnTo>
                  <a:lnTo>
                    <a:pt x="25639" y="6861"/>
                  </a:lnTo>
                  <a:lnTo>
                    <a:pt x="25702" y="6379"/>
                  </a:lnTo>
                  <a:lnTo>
                    <a:pt x="25702" y="6352"/>
                  </a:lnTo>
                  <a:lnTo>
                    <a:pt x="25729" y="6183"/>
                  </a:lnTo>
                  <a:lnTo>
                    <a:pt x="25773" y="5808"/>
                  </a:lnTo>
                  <a:lnTo>
                    <a:pt x="25791" y="5656"/>
                  </a:lnTo>
                  <a:lnTo>
                    <a:pt x="25827" y="5389"/>
                  </a:lnTo>
                  <a:lnTo>
                    <a:pt x="25845" y="5237"/>
                  </a:lnTo>
                  <a:lnTo>
                    <a:pt x="26023" y="3783"/>
                  </a:lnTo>
                  <a:lnTo>
                    <a:pt x="25184" y="0"/>
                  </a:lnTo>
                  <a:lnTo>
                    <a:pt x="12044" y="7583"/>
                  </a:lnTo>
                  <a:lnTo>
                    <a:pt x="8475" y="13917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934;p53">
              <a:extLst>
                <a:ext uri="{FF2B5EF4-FFF2-40B4-BE49-F238E27FC236}">
                  <a16:creationId xmlns:a16="http://schemas.microsoft.com/office/drawing/2014/main" id="{7BCCE736-4B1A-4A90-EFEA-70FA9E39C795}"/>
                </a:ext>
              </a:extLst>
            </p:cNvPr>
            <p:cNvSpPr/>
            <p:nvPr/>
          </p:nvSpPr>
          <p:spPr>
            <a:xfrm>
              <a:off x="7109170" y="4802656"/>
              <a:ext cx="70058" cy="59731"/>
            </a:xfrm>
            <a:custGeom>
              <a:avLst/>
              <a:gdLst/>
              <a:ahLst/>
              <a:cxnLst/>
              <a:rect l="l" t="t" r="r" b="b"/>
              <a:pathLst>
                <a:path w="1696" h="1446" extrusionOk="0">
                  <a:moveTo>
                    <a:pt x="1696" y="0"/>
                  </a:moveTo>
                  <a:lnTo>
                    <a:pt x="1" y="973"/>
                  </a:lnTo>
                  <a:lnTo>
                    <a:pt x="1" y="1445"/>
                  </a:lnTo>
                  <a:lnTo>
                    <a:pt x="893" y="928"/>
                  </a:lnTo>
                  <a:lnTo>
                    <a:pt x="1633" y="50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935;p53">
              <a:extLst>
                <a:ext uri="{FF2B5EF4-FFF2-40B4-BE49-F238E27FC236}">
                  <a16:creationId xmlns:a16="http://schemas.microsoft.com/office/drawing/2014/main" id="{4747FEA9-B41A-BC3A-590D-96059C936C39}"/>
                </a:ext>
              </a:extLst>
            </p:cNvPr>
            <p:cNvSpPr/>
            <p:nvPr/>
          </p:nvSpPr>
          <p:spPr>
            <a:xfrm>
              <a:off x="6437758" y="4944506"/>
              <a:ext cx="494946" cy="305552"/>
            </a:xfrm>
            <a:custGeom>
              <a:avLst/>
              <a:gdLst/>
              <a:ahLst/>
              <a:cxnLst/>
              <a:rect l="l" t="t" r="r" b="b"/>
              <a:pathLst>
                <a:path w="11982" h="7397" extrusionOk="0">
                  <a:moveTo>
                    <a:pt x="1" y="6906"/>
                  </a:moveTo>
                  <a:lnTo>
                    <a:pt x="1" y="7396"/>
                  </a:lnTo>
                  <a:lnTo>
                    <a:pt x="11982" y="474"/>
                  </a:lnTo>
                  <a:lnTo>
                    <a:pt x="11982" y="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936;p53">
              <a:extLst>
                <a:ext uri="{FF2B5EF4-FFF2-40B4-BE49-F238E27FC236}">
                  <a16:creationId xmlns:a16="http://schemas.microsoft.com/office/drawing/2014/main" id="{B1FBB413-C318-6A96-EE44-AC2118A6C6D0}"/>
                </a:ext>
              </a:extLst>
            </p:cNvPr>
            <p:cNvSpPr/>
            <p:nvPr/>
          </p:nvSpPr>
          <p:spPr>
            <a:xfrm>
              <a:off x="7171462" y="4745899"/>
              <a:ext cx="49404" cy="102856"/>
            </a:xfrm>
            <a:custGeom>
              <a:avLst/>
              <a:gdLst/>
              <a:ahLst/>
              <a:cxnLst/>
              <a:rect l="l" t="t" r="r" b="b"/>
              <a:pathLst>
                <a:path w="1196" h="2490" extrusionOk="0">
                  <a:moveTo>
                    <a:pt x="1" y="714"/>
                  </a:moveTo>
                  <a:lnTo>
                    <a:pt x="1196" y="0"/>
                  </a:lnTo>
                  <a:lnTo>
                    <a:pt x="1196" y="1776"/>
                  </a:lnTo>
                  <a:lnTo>
                    <a:pt x="1" y="248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937;p53">
              <a:extLst>
                <a:ext uri="{FF2B5EF4-FFF2-40B4-BE49-F238E27FC236}">
                  <a16:creationId xmlns:a16="http://schemas.microsoft.com/office/drawing/2014/main" id="{46723301-38BB-7B34-1E92-FD0171B317C3}"/>
                </a:ext>
              </a:extLst>
            </p:cNvPr>
            <p:cNvSpPr/>
            <p:nvPr/>
          </p:nvSpPr>
          <p:spPr>
            <a:xfrm>
              <a:off x="7152295" y="4763951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5" y="2052"/>
                  </a:moveTo>
                  <a:lnTo>
                    <a:pt x="1" y="1776"/>
                  </a:lnTo>
                  <a:lnTo>
                    <a:pt x="1" y="0"/>
                  </a:lnTo>
                  <a:lnTo>
                    <a:pt x="465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938;p53">
              <a:extLst>
                <a:ext uri="{FF2B5EF4-FFF2-40B4-BE49-F238E27FC236}">
                  <a16:creationId xmlns:a16="http://schemas.microsoft.com/office/drawing/2014/main" id="{B23C63DB-518F-E4FF-ACA7-5B9D901E057C}"/>
                </a:ext>
              </a:extLst>
            </p:cNvPr>
            <p:cNvSpPr/>
            <p:nvPr/>
          </p:nvSpPr>
          <p:spPr>
            <a:xfrm>
              <a:off x="7152295" y="4734829"/>
              <a:ext cx="68570" cy="40605"/>
            </a:xfrm>
            <a:custGeom>
              <a:avLst/>
              <a:gdLst/>
              <a:ahLst/>
              <a:cxnLst/>
              <a:rect l="l" t="t" r="r" b="b"/>
              <a:pathLst>
                <a:path w="1660" h="983" extrusionOk="0">
                  <a:moveTo>
                    <a:pt x="1660" y="268"/>
                  </a:moveTo>
                  <a:lnTo>
                    <a:pt x="1196" y="1"/>
                  </a:lnTo>
                  <a:lnTo>
                    <a:pt x="1" y="705"/>
                  </a:lnTo>
                  <a:lnTo>
                    <a:pt x="465" y="98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939;p53">
              <a:extLst>
                <a:ext uri="{FF2B5EF4-FFF2-40B4-BE49-F238E27FC236}">
                  <a16:creationId xmlns:a16="http://schemas.microsoft.com/office/drawing/2014/main" id="{4AB380A4-983D-3CAB-DEBA-BCDA75316EE8}"/>
                </a:ext>
              </a:extLst>
            </p:cNvPr>
            <p:cNvSpPr/>
            <p:nvPr/>
          </p:nvSpPr>
          <p:spPr>
            <a:xfrm>
              <a:off x="6136337" y="4602893"/>
              <a:ext cx="1067592" cy="608831"/>
            </a:xfrm>
            <a:custGeom>
              <a:avLst/>
              <a:gdLst/>
              <a:ahLst/>
              <a:cxnLst/>
              <a:rect l="l" t="t" r="r" b="b"/>
              <a:pathLst>
                <a:path w="25845" h="14739" extrusionOk="0">
                  <a:moveTo>
                    <a:pt x="0" y="14346"/>
                  </a:moveTo>
                  <a:lnTo>
                    <a:pt x="0" y="14738"/>
                  </a:lnTo>
                  <a:lnTo>
                    <a:pt x="25791" y="420"/>
                  </a:lnTo>
                  <a:lnTo>
                    <a:pt x="25827" y="153"/>
                  </a:lnTo>
                  <a:lnTo>
                    <a:pt x="25845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940;p53">
              <a:extLst>
                <a:ext uri="{FF2B5EF4-FFF2-40B4-BE49-F238E27FC236}">
                  <a16:creationId xmlns:a16="http://schemas.microsoft.com/office/drawing/2014/main" id="{687EE0F3-A93F-EFFB-F617-60265CF70D09}"/>
                </a:ext>
              </a:extLst>
            </p:cNvPr>
            <p:cNvSpPr/>
            <p:nvPr/>
          </p:nvSpPr>
          <p:spPr>
            <a:xfrm>
              <a:off x="6136337" y="4609172"/>
              <a:ext cx="1066849" cy="608088"/>
            </a:xfrm>
            <a:custGeom>
              <a:avLst/>
              <a:gdLst/>
              <a:ahLst/>
              <a:cxnLst/>
              <a:rect l="l" t="t" r="r" b="b"/>
              <a:pathLst>
                <a:path w="25827" h="14721" extrusionOk="0">
                  <a:moveTo>
                    <a:pt x="0" y="14328"/>
                  </a:moveTo>
                  <a:lnTo>
                    <a:pt x="0" y="14720"/>
                  </a:lnTo>
                  <a:lnTo>
                    <a:pt x="25773" y="420"/>
                  </a:lnTo>
                  <a:lnTo>
                    <a:pt x="25791" y="268"/>
                  </a:lnTo>
                  <a:lnTo>
                    <a:pt x="25827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941;p53">
              <a:extLst>
                <a:ext uri="{FF2B5EF4-FFF2-40B4-BE49-F238E27FC236}">
                  <a16:creationId xmlns:a16="http://schemas.microsoft.com/office/drawing/2014/main" id="{4960EC53-05B7-E7F7-456A-10E82B4FE5ED}"/>
                </a:ext>
              </a:extLst>
            </p:cNvPr>
            <p:cNvSpPr/>
            <p:nvPr/>
          </p:nvSpPr>
          <p:spPr>
            <a:xfrm>
              <a:off x="6500421" y="4632386"/>
              <a:ext cx="487181" cy="556866"/>
            </a:xfrm>
            <a:custGeom>
              <a:avLst/>
              <a:gdLst/>
              <a:ahLst/>
              <a:cxnLst/>
              <a:rect l="l" t="t" r="r" b="b"/>
              <a:pathLst>
                <a:path w="11794" h="13481" extrusionOk="0">
                  <a:moveTo>
                    <a:pt x="206" y="7869"/>
                  </a:moveTo>
                  <a:lnTo>
                    <a:pt x="1258" y="6317"/>
                  </a:lnTo>
                  <a:lnTo>
                    <a:pt x="5335" y="3962"/>
                  </a:lnTo>
                  <a:lnTo>
                    <a:pt x="5335" y="10162"/>
                  </a:lnTo>
                  <a:lnTo>
                    <a:pt x="206" y="13123"/>
                  </a:lnTo>
                  <a:close/>
                  <a:moveTo>
                    <a:pt x="9742" y="7120"/>
                  </a:moveTo>
                  <a:lnTo>
                    <a:pt x="9742" y="7619"/>
                  </a:lnTo>
                  <a:lnTo>
                    <a:pt x="5576" y="10019"/>
                  </a:lnTo>
                  <a:lnTo>
                    <a:pt x="5576" y="3819"/>
                  </a:lnTo>
                  <a:lnTo>
                    <a:pt x="11589" y="358"/>
                  </a:lnTo>
                  <a:lnTo>
                    <a:pt x="11589" y="4051"/>
                  </a:lnTo>
                  <a:lnTo>
                    <a:pt x="11482" y="4113"/>
                  </a:lnTo>
                  <a:cubicBezTo>
                    <a:pt x="10527" y="4666"/>
                    <a:pt x="9742" y="6013"/>
                    <a:pt x="9742" y="7120"/>
                  </a:cubicBezTo>
                  <a:close/>
                  <a:moveTo>
                    <a:pt x="0" y="7869"/>
                  </a:moveTo>
                  <a:lnTo>
                    <a:pt x="0" y="13480"/>
                  </a:lnTo>
                  <a:lnTo>
                    <a:pt x="9947" y="7735"/>
                  </a:lnTo>
                  <a:lnTo>
                    <a:pt x="9947" y="6995"/>
                  </a:lnTo>
                  <a:cubicBezTo>
                    <a:pt x="9947" y="6022"/>
                    <a:pt x="10643" y="4836"/>
                    <a:pt x="11482" y="4345"/>
                  </a:cubicBezTo>
                  <a:lnTo>
                    <a:pt x="11794" y="4167"/>
                  </a:lnTo>
                  <a:lnTo>
                    <a:pt x="11794" y="1"/>
                  </a:lnTo>
                  <a:lnTo>
                    <a:pt x="5576" y="3587"/>
                  </a:lnTo>
                  <a:lnTo>
                    <a:pt x="5335" y="3721"/>
                  </a:lnTo>
                  <a:lnTo>
                    <a:pt x="1187" y="612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942;p53">
              <a:extLst>
                <a:ext uri="{FF2B5EF4-FFF2-40B4-BE49-F238E27FC236}">
                  <a16:creationId xmlns:a16="http://schemas.microsoft.com/office/drawing/2014/main" id="{D838EBA6-F781-060D-942A-EDD28A297FEA}"/>
                </a:ext>
              </a:extLst>
            </p:cNvPr>
            <p:cNvSpPr/>
            <p:nvPr/>
          </p:nvSpPr>
          <p:spPr>
            <a:xfrm>
              <a:off x="6720797" y="4790098"/>
              <a:ext cx="9955" cy="262055"/>
            </a:xfrm>
            <a:custGeom>
              <a:avLst/>
              <a:gdLst/>
              <a:ahLst/>
              <a:cxnLst/>
              <a:rect l="l" t="t" r="r" b="b"/>
              <a:pathLst>
                <a:path w="241" h="6344" extrusionOk="0">
                  <a:moveTo>
                    <a:pt x="0" y="144"/>
                  </a:moveTo>
                  <a:lnTo>
                    <a:pt x="0" y="6344"/>
                  </a:lnTo>
                  <a:lnTo>
                    <a:pt x="241" y="6201"/>
                  </a:lnTo>
                  <a:lnTo>
                    <a:pt x="2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943;p53">
              <a:extLst>
                <a:ext uri="{FF2B5EF4-FFF2-40B4-BE49-F238E27FC236}">
                  <a16:creationId xmlns:a16="http://schemas.microsoft.com/office/drawing/2014/main" id="{52012964-A3BB-12CB-FD2E-AA5B2573D688}"/>
                </a:ext>
              </a:extLst>
            </p:cNvPr>
            <p:cNvSpPr/>
            <p:nvPr/>
          </p:nvSpPr>
          <p:spPr>
            <a:xfrm>
              <a:off x="6720797" y="4733011"/>
              <a:ext cx="9955" cy="322446"/>
            </a:xfrm>
            <a:custGeom>
              <a:avLst/>
              <a:gdLst/>
              <a:ahLst/>
              <a:cxnLst/>
              <a:rect l="l" t="t" r="r" b="b"/>
              <a:pathLst>
                <a:path w="241" h="7806" extrusionOk="0">
                  <a:moveTo>
                    <a:pt x="0" y="143"/>
                  </a:moveTo>
                  <a:lnTo>
                    <a:pt x="0" y="7806"/>
                  </a:lnTo>
                  <a:lnTo>
                    <a:pt x="241" y="7672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944;p53">
              <a:extLst>
                <a:ext uri="{FF2B5EF4-FFF2-40B4-BE49-F238E27FC236}">
                  <a16:creationId xmlns:a16="http://schemas.microsoft.com/office/drawing/2014/main" id="{59BD0CD7-FE0F-7411-E7CE-1019A0BA49BD}"/>
                </a:ext>
              </a:extLst>
            </p:cNvPr>
            <p:cNvSpPr/>
            <p:nvPr/>
          </p:nvSpPr>
          <p:spPr>
            <a:xfrm>
              <a:off x="6500421" y="4407219"/>
              <a:ext cx="695040" cy="550216"/>
            </a:xfrm>
            <a:custGeom>
              <a:avLst/>
              <a:gdLst/>
              <a:ahLst/>
              <a:cxnLst/>
              <a:rect l="l" t="t" r="r" b="b"/>
              <a:pathLst>
                <a:path w="16826" h="13320" extrusionOk="0">
                  <a:moveTo>
                    <a:pt x="16825" y="3614"/>
                  </a:moveTo>
                  <a:lnTo>
                    <a:pt x="16121" y="1"/>
                  </a:lnTo>
                  <a:lnTo>
                    <a:pt x="3364" y="7361"/>
                  </a:lnTo>
                  <a:lnTo>
                    <a:pt x="0" y="1332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945;p53">
              <a:extLst>
                <a:ext uri="{FF2B5EF4-FFF2-40B4-BE49-F238E27FC236}">
                  <a16:creationId xmlns:a16="http://schemas.microsoft.com/office/drawing/2014/main" id="{C269B053-4059-6844-E87E-D8C515DBE33A}"/>
                </a:ext>
              </a:extLst>
            </p:cNvPr>
            <p:cNvSpPr/>
            <p:nvPr/>
          </p:nvSpPr>
          <p:spPr>
            <a:xfrm>
              <a:off x="6520662" y="4420892"/>
              <a:ext cx="664101" cy="515187"/>
            </a:xfrm>
            <a:custGeom>
              <a:avLst/>
              <a:gdLst/>
              <a:ahLst/>
              <a:cxnLst/>
              <a:rect l="l" t="t" r="r" b="b"/>
              <a:pathLst>
                <a:path w="16077" h="12472" extrusionOk="0">
                  <a:moveTo>
                    <a:pt x="1" y="12472"/>
                  </a:moveTo>
                  <a:lnTo>
                    <a:pt x="2142" y="11240"/>
                  </a:lnTo>
                  <a:lnTo>
                    <a:pt x="6183" y="8903"/>
                  </a:lnTo>
                  <a:lnTo>
                    <a:pt x="11679" y="5736"/>
                  </a:lnTo>
                  <a:lnTo>
                    <a:pt x="13918" y="4443"/>
                  </a:lnTo>
                  <a:lnTo>
                    <a:pt x="16077" y="3194"/>
                  </a:lnTo>
                  <a:lnTo>
                    <a:pt x="15461" y="0"/>
                  </a:lnTo>
                  <a:lnTo>
                    <a:pt x="13008" y="1418"/>
                  </a:lnTo>
                  <a:lnTo>
                    <a:pt x="10367" y="2944"/>
                  </a:lnTo>
                  <a:lnTo>
                    <a:pt x="8119" y="4238"/>
                  </a:lnTo>
                  <a:lnTo>
                    <a:pt x="2963" y="7217"/>
                  </a:lnTo>
                  <a:lnTo>
                    <a:pt x="2811" y="7485"/>
                  </a:lnTo>
                  <a:lnTo>
                    <a:pt x="973" y="1075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946;p53">
              <a:extLst>
                <a:ext uri="{FF2B5EF4-FFF2-40B4-BE49-F238E27FC236}">
                  <a16:creationId xmlns:a16="http://schemas.microsoft.com/office/drawing/2014/main" id="{3763E75D-D44C-A9AA-7531-3F635F05C56D}"/>
                </a:ext>
              </a:extLst>
            </p:cNvPr>
            <p:cNvSpPr/>
            <p:nvPr/>
          </p:nvSpPr>
          <p:spPr>
            <a:xfrm>
              <a:off x="6520662" y="4864906"/>
              <a:ext cx="88522" cy="71173"/>
            </a:xfrm>
            <a:custGeom>
              <a:avLst/>
              <a:gdLst/>
              <a:ahLst/>
              <a:cxnLst/>
              <a:rect l="l" t="t" r="r" b="b"/>
              <a:pathLst>
                <a:path w="2143" h="1723" extrusionOk="0">
                  <a:moveTo>
                    <a:pt x="1" y="1723"/>
                  </a:moveTo>
                  <a:lnTo>
                    <a:pt x="2142" y="491"/>
                  </a:lnTo>
                  <a:lnTo>
                    <a:pt x="9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947;p53">
              <a:extLst>
                <a:ext uri="{FF2B5EF4-FFF2-40B4-BE49-F238E27FC236}">
                  <a16:creationId xmlns:a16="http://schemas.microsoft.com/office/drawing/2014/main" id="{74B65083-6FBF-8F26-179E-C85A2D93D004}"/>
                </a:ext>
              </a:extLst>
            </p:cNvPr>
            <p:cNvSpPr/>
            <p:nvPr/>
          </p:nvSpPr>
          <p:spPr>
            <a:xfrm>
              <a:off x="7057949" y="4420892"/>
              <a:ext cx="126814" cy="131936"/>
            </a:xfrm>
            <a:custGeom>
              <a:avLst/>
              <a:gdLst/>
              <a:ahLst/>
              <a:cxnLst/>
              <a:rect l="l" t="t" r="r" b="b"/>
              <a:pathLst>
                <a:path w="3070" h="3194" extrusionOk="0">
                  <a:moveTo>
                    <a:pt x="1" y="1418"/>
                  </a:moveTo>
                  <a:lnTo>
                    <a:pt x="3070" y="3194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948;p53">
              <a:extLst>
                <a:ext uri="{FF2B5EF4-FFF2-40B4-BE49-F238E27FC236}">
                  <a16:creationId xmlns:a16="http://schemas.microsoft.com/office/drawing/2014/main" id="{2DA904AA-F515-DB0F-631B-D0ADDF3D239C}"/>
                </a:ext>
              </a:extLst>
            </p:cNvPr>
            <p:cNvSpPr/>
            <p:nvPr/>
          </p:nvSpPr>
          <p:spPr>
            <a:xfrm>
              <a:off x="6954432" y="4420892"/>
              <a:ext cx="230331" cy="183529"/>
            </a:xfrm>
            <a:custGeom>
              <a:avLst/>
              <a:gdLst/>
              <a:ahLst/>
              <a:cxnLst/>
              <a:rect l="l" t="t" r="r" b="b"/>
              <a:pathLst>
                <a:path w="5576" h="4443" extrusionOk="0">
                  <a:moveTo>
                    <a:pt x="0" y="2864"/>
                  </a:moveTo>
                  <a:lnTo>
                    <a:pt x="3417" y="4443"/>
                  </a:lnTo>
                  <a:lnTo>
                    <a:pt x="5576" y="3194"/>
                  </a:lnTo>
                  <a:lnTo>
                    <a:pt x="4960" y="0"/>
                  </a:lnTo>
                  <a:lnTo>
                    <a:pt x="2507" y="141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949;p53">
              <a:extLst>
                <a:ext uri="{FF2B5EF4-FFF2-40B4-BE49-F238E27FC236}">
                  <a16:creationId xmlns:a16="http://schemas.microsoft.com/office/drawing/2014/main" id="{A78E4DBE-57CA-C5BD-056A-F0CBD0835670}"/>
                </a:ext>
              </a:extLst>
            </p:cNvPr>
            <p:cNvSpPr/>
            <p:nvPr/>
          </p:nvSpPr>
          <p:spPr>
            <a:xfrm>
              <a:off x="6636777" y="4595912"/>
              <a:ext cx="366315" cy="192782"/>
            </a:xfrm>
            <a:custGeom>
              <a:avLst/>
              <a:gdLst/>
              <a:ahLst/>
              <a:cxnLst/>
              <a:rect l="l" t="t" r="r" b="b"/>
              <a:pathLst>
                <a:path w="8868" h="4667" extrusionOk="0">
                  <a:moveTo>
                    <a:pt x="0" y="3248"/>
                  </a:moveTo>
                  <a:lnTo>
                    <a:pt x="3372" y="4666"/>
                  </a:lnTo>
                  <a:lnTo>
                    <a:pt x="8868" y="1499"/>
                  </a:lnTo>
                  <a:lnTo>
                    <a:pt x="5308" y="1"/>
                  </a:lnTo>
                  <a:lnTo>
                    <a:pt x="152" y="298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950;p53">
              <a:extLst>
                <a:ext uri="{FF2B5EF4-FFF2-40B4-BE49-F238E27FC236}">
                  <a16:creationId xmlns:a16="http://schemas.microsoft.com/office/drawing/2014/main" id="{3212B561-BDED-FF05-BF5A-E899436D51DE}"/>
                </a:ext>
              </a:extLst>
            </p:cNvPr>
            <p:cNvSpPr/>
            <p:nvPr/>
          </p:nvSpPr>
          <p:spPr>
            <a:xfrm>
              <a:off x="6977647" y="4510405"/>
              <a:ext cx="9955" cy="171757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8"/>
                  </a:moveTo>
                  <a:lnTo>
                    <a:pt x="241" y="4015"/>
                  </a:lnTo>
                  <a:lnTo>
                    <a:pt x="241" y="1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951;p53">
              <a:extLst>
                <a:ext uri="{FF2B5EF4-FFF2-40B4-BE49-F238E27FC236}">
                  <a16:creationId xmlns:a16="http://schemas.microsoft.com/office/drawing/2014/main" id="{49D1DD49-D8E8-6FCF-4760-8379937B6108}"/>
                </a:ext>
              </a:extLst>
            </p:cNvPr>
            <p:cNvSpPr/>
            <p:nvPr/>
          </p:nvSpPr>
          <p:spPr>
            <a:xfrm>
              <a:off x="6720797" y="4658575"/>
              <a:ext cx="9955" cy="171757"/>
            </a:xfrm>
            <a:custGeom>
              <a:avLst/>
              <a:gdLst/>
              <a:ahLst/>
              <a:cxnLst/>
              <a:rect l="l" t="t" r="r" b="b"/>
              <a:pathLst>
                <a:path w="241" h="4158" extrusionOk="0">
                  <a:moveTo>
                    <a:pt x="0" y="4157"/>
                  </a:moveTo>
                  <a:lnTo>
                    <a:pt x="241" y="4023"/>
                  </a:lnTo>
                  <a:lnTo>
                    <a:pt x="241" y="0"/>
                  </a:lnTo>
                  <a:lnTo>
                    <a:pt x="0" y="143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952;p53">
              <a:extLst>
                <a:ext uri="{FF2B5EF4-FFF2-40B4-BE49-F238E27FC236}">
                  <a16:creationId xmlns:a16="http://schemas.microsoft.com/office/drawing/2014/main" id="{381F0866-0524-05B8-670E-7D76120D1E79}"/>
                </a:ext>
              </a:extLst>
            </p:cNvPr>
            <p:cNvSpPr/>
            <p:nvPr/>
          </p:nvSpPr>
          <p:spPr>
            <a:xfrm>
              <a:off x="5669438" y="4892913"/>
              <a:ext cx="466940" cy="532908"/>
            </a:xfrm>
            <a:custGeom>
              <a:avLst/>
              <a:gdLst/>
              <a:ahLst/>
              <a:cxnLst/>
              <a:rect l="l" t="t" r="r" b="b"/>
              <a:pathLst>
                <a:path w="11304" h="12901" extrusionOk="0">
                  <a:moveTo>
                    <a:pt x="11303" y="6593"/>
                  </a:moveTo>
                  <a:lnTo>
                    <a:pt x="0" y="1"/>
                  </a:lnTo>
                  <a:lnTo>
                    <a:pt x="0" y="6308"/>
                  </a:lnTo>
                  <a:lnTo>
                    <a:pt x="11303" y="1290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953;p53">
              <a:extLst>
                <a:ext uri="{FF2B5EF4-FFF2-40B4-BE49-F238E27FC236}">
                  <a16:creationId xmlns:a16="http://schemas.microsoft.com/office/drawing/2014/main" id="{EF2853F5-1425-F8F7-5E2A-4B2A32CABFEA}"/>
                </a:ext>
              </a:extLst>
            </p:cNvPr>
            <p:cNvSpPr/>
            <p:nvPr/>
          </p:nvSpPr>
          <p:spPr>
            <a:xfrm>
              <a:off x="5669438" y="4689515"/>
              <a:ext cx="817021" cy="475780"/>
            </a:xfrm>
            <a:custGeom>
              <a:avLst/>
              <a:gdLst/>
              <a:ahLst/>
              <a:cxnLst/>
              <a:rect l="l" t="t" r="r" b="b"/>
              <a:pathLst>
                <a:path w="19779" h="11518" extrusionOk="0">
                  <a:moveTo>
                    <a:pt x="11303" y="11517"/>
                  </a:moveTo>
                  <a:lnTo>
                    <a:pt x="19778" y="6584"/>
                  </a:lnTo>
                  <a:lnTo>
                    <a:pt x="8475" y="0"/>
                  </a:lnTo>
                  <a:lnTo>
                    <a:pt x="0" y="492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954;p53">
              <a:extLst>
                <a:ext uri="{FF2B5EF4-FFF2-40B4-BE49-F238E27FC236}">
                  <a16:creationId xmlns:a16="http://schemas.microsoft.com/office/drawing/2014/main" id="{9FDFC7BA-BC56-186A-B2EA-3F7C7854F1F9}"/>
                </a:ext>
              </a:extLst>
            </p:cNvPr>
            <p:cNvSpPr/>
            <p:nvPr/>
          </p:nvSpPr>
          <p:spPr>
            <a:xfrm>
              <a:off x="6019520" y="4427501"/>
              <a:ext cx="614325" cy="534023"/>
            </a:xfrm>
            <a:custGeom>
              <a:avLst/>
              <a:gdLst/>
              <a:ahLst/>
              <a:cxnLst/>
              <a:rect l="l" t="t" r="r" b="b"/>
              <a:pathLst>
                <a:path w="14872" h="12928" extrusionOk="0">
                  <a:moveTo>
                    <a:pt x="11303" y="12927"/>
                  </a:moveTo>
                  <a:lnTo>
                    <a:pt x="14872" y="6593"/>
                  </a:lnTo>
                  <a:lnTo>
                    <a:pt x="3569" y="1"/>
                  </a:lnTo>
                  <a:lnTo>
                    <a:pt x="0" y="634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955;p53">
              <a:extLst>
                <a:ext uri="{FF2B5EF4-FFF2-40B4-BE49-F238E27FC236}">
                  <a16:creationId xmlns:a16="http://schemas.microsoft.com/office/drawing/2014/main" id="{590EB9C7-9DA7-E4D9-1206-B5FAA691257E}"/>
                </a:ext>
              </a:extLst>
            </p:cNvPr>
            <p:cNvSpPr/>
            <p:nvPr/>
          </p:nvSpPr>
          <p:spPr>
            <a:xfrm>
              <a:off x="6038314" y="4447040"/>
              <a:ext cx="576364" cy="495318"/>
            </a:xfrm>
            <a:custGeom>
              <a:avLst/>
              <a:gdLst/>
              <a:ahLst/>
              <a:cxnLst/>
              <a:rect l="l" t="t" r="r" b="b"/>
              <a:pathLst>
                <a:path w="13953" h="11991" extrusionOk="0">
                  <a:moveTo>
                    <a:pt x="13953" y="6245"/>
                  </a:moveTo>
                  <a:lnTo>
                    <a:pt x="3239" y="0"/>
                  </a:lnTo>
                  <a:lnTo>
                    <a:pt x="0" y="5746"/>
                  </a:lnTo>
                  <a:lnTo>
                    <a:pt x="10715" y="11990"/>
                  </a:lnTo>
                  <a:close/>
                </a:path>
              </a:pathLst>
            </a:custGeom>
            <a:solidFill>
              <a:srgbClr val="21202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956;p53">
              <a:extLst>
                <a:ext uri="{FF2B5EF4-FFF2-40B4-BE49-F238E27FC236}">
                  <a16:creationId xmlns:a16="http://schemas.microsoft.com/office/drawing/2014/main" id="{A7815E57-4FFA-321F-8E53-2EAD87C0DE2B}"/>
                </a:ext>
              </a:extLst>
            </p:cNvPr>
            <p:cNvSpPr/>
            <p:nvPr/>
          </p:nvSpPr>
          <p:spPr>
            <a:xfrm>
              <a:off x="6047898" y="4456623"/>
              <a:ext cx="557197" cy="475780"/>
            </a:xfrm>
            <a:custGeom>
              <a:avLst/>
              <a:gdLst/>
              <a:ahLst/>
              <a:cxnLst/>
              <a:rect l="l" t="t" r="r" b="b"/>
              <a:pathLst>
                <a:path w="13489" h="11518" extrusionOk="0">
                  <a:moveTo>
                    <a:pt x="0" y="5451"/>
                  </a:moveTo>
                  <a:lnTo>
                    <a:pt x="10420" y="11517"/>
                  </a:lnTo>
                  <a:lnTo>
                    <a:pt x="13489" y="6076"/>
                  </a:lnTo>
                  <a:lnTo>
                    <a:pt x="6236" y="1847"/>
                  </a:lnTo>
                  <a:lnTo>
                    <a:pt x="3078" y="0"/>
                  </a:lnTo>
                  <a:lnTo>
                    <a:pt x="9" y="54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957;p53">
              <a:extLst>
                <a:ext uri="{FF2B5EF4-FFF2-40B4-BE49-F238E27FC236}">
                  <a16:creationId xmlns:a16="http://schemas.microsoft.com/office/drawing/2014/main" id="{C7C2C59C-CE81-2D78-09F0-55A07638E020}"/>
                </a:ext>
              </a:extLst>
            </p:cNvPr>
            <p:cNvSpPr/>
            <p:nvPr/>
          </p:nvSpPr>
          <p:spPr>
            <a:xfrm>
              <a:off x="6166905" y="4114266"/>
              <a:ext cx="1009762" cy="585616"/>
            </a:xfrm>
            <a:custGeom>
              <a:avLst/>
              <a:gdLst/>
              <a:ahLst/>
              <a:cxnLst/>
              <a:rect l="l" t="t" r="r" b="b"/>
              <a:pathLst>
                <a:path w="24445" h="14177" extrusionOk="0">
                  <a:moveTo>
                    <a:pt x="1" y="7584"/>
                  </a:moveTo>
                  <a:lnTo>
                    <a:pt x="11304" y="14176"/>
                  </a:lnTo>
                  <a:lnTo>
                    <a:pt x="24444" y="6593"/>
                  </a:lnTo>
                  <a:lnTo>
                    <a:pt x="1314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958;p53">
              <a:extLst>
                <a:ext uri="{FF2B5EF4-FFF2-40B4-BE49-F238E27FC236}">
                  <a16:creationId xmlns:a16="http://schemas.microsoft.com/office/drawing/2014/main" id="{B856A5CA-57B3-D0EE-CD6B-4B2D73F3C9C3}"/>
                </a:ext>
              </a:extLst>
            </p:cNvPr>
            <p:cNvSpPr/>
            <p:nvPr/>
          </p:nvSpPr>
          <p:spPr>
            <a:xfrm>
              <a:off x="6619800" y="4649364"/>
              <a:ext cx="14045" cy="18464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1" y="0"/>
                  </a:moveTo>
                  <a:lnTo>
                    <a:pt x="1" y="241"/>
                  </a:lnTo>
                  <a:lnTo>
                    <a:pt x="340" y="446"/>
                  </a:lnTo>
                  <a:lnTo>
                    <a:pt x="340" y="196"/>
                  </a:lnTo>
                  <a:close/>
                </a:path>
              </a:pathLst>
            </a:custGeom>
            <a:solidFill>
              <a:srgbClr val="1C1C1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959;p53">
              <a:extLst>
                <a:ext uri="{FF2B5EF4-FFF2-40B4-BE49-F238E27FC236}">
                  <a16:creationId xmlns:a16="http://schemas.microsoft.com/office/drawing/2014/main" id="{4E3EF82D-49D7-042F-CBE0-D42865A77649}"/>
                </a:ext>
              </a:extLst>
            </p:cNvPr>
            <p:cNvSpPr/>
            <p:nvPr/>
          </p:nvSpPr>
          <p:spPr>
            <a:xfrm>
              <a:off x="6633803" y="4375536"/>
              <a:ext cx="490527" cy="292292"/>
            </a:xfrm>
            <a:custGeom>
              <a:avLst/>
              <a:gdLst/>
              <a:ahLst/>
              <a:cxnLst/>
              <a:rect l="l" t="t" r="r" b="b"/>
              <a:pathLst>
                <a:path w="11875" h="7076" extrusionOk="0">
                  <a:moveTo>
                    <a:pt x="11875" y="1"/>
                  </a:moveTo>
                  <a:lnTo>
                    <a:pt x="11875" y="242"/>
                  </a:lnTo>
                  <a:lnTo>
                    <a:pt x="1" y="7075"/>
                  </a:lnTo>
                  <a:lnTo>
                    <a:pt x="1" y="682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960;p53">
              <a:extLst>
                <a:ext uri="{FF2B5EF4-FFF2-40B4-BE49-F238E27FC236}">
                  <a16:creationId xmlns:a16="http://schemas.microsoft.com/office/drawing/2014/main" id="{56EC0BB1-6227-5307-639C-B16557879862}"/>
                </a:ext>
              </a:extLst>
            </p:cNvPr>
            <p:cNvSpPr/>
            <p:nvPr/>
          </p:nvSpPr>
          <p:spPr>
            <a:xfrm>
              <a:off x="6619800" y="4367068"/>
              <a:ext cx="504530" cy="290433"/>
            </a:xfrm>
            <a:custGeom>
              <a:avLst/>
              <a:gdLst/>
              <a:ahLst/>
              <a:cxnLst/>
              <a:rect l="l" t="t" r="r" b="b"/>
              <a:pathLst>
                <a:path w="12214" h="7031" extrusionOk="0">
                  <a:moveTo>
                    <a:pt x="340" y="7030"/>
                  </a:moveTo>
                  <a:lnTo>
                    <a:pt x="1" y="6834"/>
                  </a:lnTo>
                  <a:lnTo>
                    <a:pt x="11884" y="1"/>
                  </a:lnTo>
                  <a:lnTo>
                    <a:pt x="12214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961;p53">
              <a:extLst>
                <a:ext uri="{FF2B5EF4-FFF2-40B4-BE49-F238E27FC236}">
                  <a16:creationId xmlns:a16="http://schemas.microsoft.com/office/drawing/2014/main" id="{41A0DFF3-D2BB-F4A6-246D-134B69CD47A1}"/>
                </a:ext>
              </a:extLst>
            </p:cNvPr>
            <p:cNvSpPr/>
            <p:nvPr/>
          </p:nvSpPr>
          <p:spPr>
            <a:xfrm>
              <a:off x="6219613" y="4419777"/>
              <a:ext cx="14045" cy="18464"/>
            </a:xfrm>
            <a:custGeom>
              <a:avLst/>
              <a:gdLst/>
              <a:ahLst/>
              <a:cxnLst/>
              <a:rect l="l" t="t" r="r" b="b"/>
              <a:pathLst>
                <a:path w="340" h="447" extrusionOk="0">
                  <a:moveTo>
                    <a:pt x="0" y="0"/>
                  </a:moveTo>
                  <a:lnTo>
                    <a:pt x="0" y="241"/>
                  </a:lnTo>
                  <a:lnTo>
                    <a:pt x="339" y="446"/>
                  </a:lnTo>
                  <a:lnTo>
                    <a:pt x="339" y="19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962;p53">
              <a:extLst>
                <a:ext uri="{FF2B5EF4-FFF2-40B4-BE49-F238E27FC236}">
                  <a16:creationId xmlns:a16="http://schemas.microsoft.com/office/drawing/2014/main" id="{E726B5A4-CF4A-6736-6437-0420DD9589BB}"/>
                </a:ext>
              </a:extLst>
            </p:cNvPr>
            <p:cNvSpPr/>
            <p:nvPr/>
          </p:nvSpPr>
          <p:spPr>
            <a:xfrm>
              <a:off x="6233616" y="4145949"/>
              <a:ext cx="490898" cy="292292"/>
            </a:xfrm>
            <a:custGeom>
              <a:avLst/>
              <a:gdLst/>
              <a:ahLst/>
              <a:cxnLst/>
              <a:rect l="l" t="t" r="r" b="b"/>
              <a:pathLst>
                <a:path w="11884" h="7076" extrusionOk="0">
                  <a:moveTo>
                    <a:pt x="11883" y="1"/>
                  </a:moveTo>
                  <a:lnTo>
                    <a:pt x="11883" y="242"/>
                  </a:lnTo>
                  <a:lnTo>
                    <a:pt x="0" y="7075"/>
                  </a:lnTo>
                  <a:lnTo>
                    <a:pt x="0" y="6826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963;p53">
              <a:extLst>
                <a:ext uri="{FF2B5EF4-FFF2-40B4-BE49-F238E27FC236}">
                  <a16:creationId xmlns:a16="http://schemas.microsoft.com/office/drawing/2014/main" id="{E7F4CA35-B8B8-01E1-FA64-A2D3EE88200D}"/>
                </a:ext>
              </a:extLst>
            </p:cNvPr>
            <p:cNvSpPr/>
            <p:nvPr/>
          </p:nvSpPr>
          <p:spPr>
            <a:xfrm>
              <a:off x="6219613" y="4137481"/>
              <a:ext cx="504902" cy="290433"/>
            </a:xfrm>
            <a:custGeom>
              <a:avLst/>
              <a:gdLst/>
              <a:ahLst/>
              <a:cxnLst/>
              <a:rect l="l" t="t" r="r" b="b"/>
              <a:pathLst>
                <a:path w="12223" h="7031" extrusionOk="0">
                  <a:moveTo>
                    <a:pt x="339" y="7031"/>
                  </a:moveTo>
                  <a:lnTo>
                    <a:pt x="0" y="6834"/>
                  </a:lnTo>
                  <a:lnTo>
                    <a:pt x="11883" y="1"/>
                  </a:lnTo>
                  <a:lnTo>
                    <a:pt x="12222" y="20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964;p53">
              <a:extLst>
                <a:ext uri="{FF2B5EF4-FFF2-40B4-BE49-F238E27FC236}">
                  <a16:creationId xmlns:a16="http://schemas.microsoft.com/office/drawing/2014/main" id="{FCED26F8-8682-DB62-26FF-2616DD6D6339}"/>
                </a:ext>
              </a:extLst>
            </p:cNvPr>
            <p:cNvSpPr/>
            <p:nvPr/>
          </p:nvSpPr>
          <p:spPr>
            <a:xfrm>
              <a:off x="6527313" y="4318408"/>
              <a:ext cx="550216" cy="317696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6"/>
                  </a:moveTo>
                  <a:lnTo>
                    <a:pt x="11955" y="1"/>
                  </a:lnTo>
                  <a:lnTo>
                    <a:pt x="1" y="6906"/>
                  </a:lnTo>
                  <a:lnTo>
                    <a:pt x="1365" y="769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965;p53">
              <a:extLst>
                <a:ext uri="{FF2B5EF4-FFF2-40B4-BE49-F238E27FC236}">
                  <a16:creationId xmlns:a16="http://schemas.microsoft.com/office/drawing/2014/main" id="{F0B05F27-B73A-903A-DA72-96BA318CF68F}"/>
                </a:ext>
              </a:extLst>
            </p:cNvPr>
            <p:cNvSpPr/>
            <p:nvPr/>
          </p:nvSpPr>
          <p:spPr>
            <a:xfrm>
              <a:off x="6527313" y="4318408"/>
              <a:ext cx="550216" cy="289689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5"/>
                  </a:moveTo>
                  <a:lnTo>
                    <a:pt x="13132" y="893"/>
                  </a:lnTo>
                  <a:lnTo>
                    <a:pt x="13320" y="786"/>
                  </a:lnTo>
                  <a:lnTo>
                    <a:pt x="11955" y="1"/>
                  </a:lnTo>
                  <a:lnTo>
                    <a:pt x="1" y="6906"/>
                  </a:lnTo>
                  <a:lnTo>
                    <a:pt x="188" y="701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966;p53">
              <a:extLst>
                <a:ext uri="{FF2B5EF4-FFF2-40B4-BE49-F238E27FC236}">
                  <a16:creationId xmlns:a16="http://schemas.microsoft.com/office/drawing/2014/main" id="{325A63CB-DF96-E233-ECAC-0B151BBFB3DF}"/>
                </a:ext>
              </a:extLst>
            </p:cNvPr>
            <p:cNvSpPr/>
            <p:nvPr/>
          </p:nvSpPr>
          <p:spPr>
            <a:xfrm>
              <a:off x="6437758" y="4266485"/>
              <a:ext cx="550216" cy="317696"/>
            </a:xfrm>
            <a:custGeom>
              <a:avLst/>
              <a:gdLst/>
              <a:ahLst/>
              <a:cxnLst/>
              <a:rect l="l" t="t" r="r" b="b"/>
              <a:pathLst>
                <a:path w="13320" h="7691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905"/>
                  </a:lnTo>
                  <a:lnTo>
                    <a:pt x="1366" y="769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967;p53">
              <a:extLst>
                <a:ext uri="{FF2B5EF4-FFF2-40B4-BE49-F238E27FC236}">
                  <a16:creationId xmlns:a16="http://schemas.microsoft.com/office/drawing/2014/main" id="{114CA9B4-D16A-A4FD-B999-A0A22238773E}"/>
                </a:ext>
              </a:extLst>
            </p:cNvPr>
            <p:cNvSpPr/>
            <p:nvPr/>
          </p:nvSpPr>
          <p:spPr>
            <a:xfrm>
              <a:off x="6437758" y="4266485"/>
              <a:ext cx="550216" cy="289689"/>
            </a:xfrm>
            <a:custGeom>
              <a:avLst/>
              <a:gdLst/>
              <a:ahLst/>
              <a:cxnLst/>
              <a:rect l="l" t="t" r="r" b="b"/>
              <a:pathLst>
                <a:path w="13320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905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968;p53">
              <a:extLst>
                <a:ext uri="{FF2B5EF4-FFF2-40B4-BE49-F238E27FC236}">
                  <a16:creationId xmlns:a16="http://schemas.microsoft.com/office/drawing/2014/main" id="{2F7CE4F3-B62B-8B82-D9E5-DD75B0E403C2}"/>
                </a:ext>
              </a:extLst>
            </p:cNvPr>
            <p:cNvSpPr/>
            <p:nvPr/>
          </p:nvSpPr>
          <p:spPr>
            <a:xfrm>
              <a:off x="6348203" y="4214520"/>
              <a:ext cx="550257" cy="317324"/>
            </a:xfrm>
            <a:custGeom>
              <a:avLst/>
              <a:gdLst/>
              <a:ahLst/>
              <a:cxnLst/>
              <a:rect l="l" t="t" r="r" b="b"/>
              <a:pathLst>
                <a:path w="13321" h="7682" extrusionOk="0">
                  <a:moveTo>
                    <a:pt x="13320" y="785"/>
                  </a:moveTo>
                  <a:lnTo>
                    <a:pt x="11955" y="0"/>
                  </a:lnTo>
                  <a:lnTo>
                    <a:pt x="1" y="6896"/>
                  </a:lnTo>
                  <a:lnTo>
                    <a:pt x="1366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969;p53">
              <a:extLst>
                <a:ext uri="{FF2B5EF4-FFF2-40B4-BE49-F238E27FC236}">
                  <a16:creationId xmlns:a16="http://schemas.microsoft.com/office/drawing/2014/main" id="{405598AB-930F-3C5C-72AD-509951BA8386}"/>
                </a:ext>
              </a:extLst>
            </p:cNvPr>
            <p:cNvSpPr/>
            <p:nvPr/>
          </p:nvSpPr>
          <p:spPr>
            <a:xfrm>
              <a:off x="6348203" y="4214520"/>
              <a:ext cx="550257" cy="289689"/>
            </a:xfrm>
            <a:custGeom>
              <a:avLst/>
              <a:gdLst/>
              <a:ahLst/>
              <a:cxnLst/>
              <a:rect l="l" t="t" r="r" b="b"/>
              <a:pathLst>
                <a:path w="13321" h="7013" extrusionOk="0">
                  <a:moveTo>
                    <a:pt x="11955" y="214"/>
                  </a:moveTo>
                  <a:lnTo>
                    <a:pt x="13133" y="892"/>
                  </a:lnTo>
                  <a:lnTo>
                    <a:pt x="13320" y="785"/>
                  </a:lnTo>
                  <a:lnTo>
                    <a:pt x="11955" y="0"/>
                  </a:lnTo>
                  <a:lnTo>
                    <a:pt x="1" y="6896"/>
                  </a:lnTo>
                  <a:lnTo>
                    <a:pt x="188" y="701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970;p53">
              <a:extLst>
                <a:ext uri="{FF2B5EF4-FFF2-40B4-BE49-F238E27FC236}">
                  <a16:creationId xmlns:a16="http://schemas.microsoft.com/office/drawing/2014/main" id="{46F6970B-0A0F-A6B0-86DE-79A1F5A59DD8}"/>
                </a:ext>
              </a:extLst>
            </p:cNvPr>
            <p:cNvSpPr/>
            <p:nvPr/>
          </p:nvSpPr>
          <p:spPr>
            <a:xfrm>
              <a:off x="6258690" y="4162555"/>
              <a:ext cx="550216" cy="317324"/>
            </a:xfrm>
            <a:custGeom>
              <a:avLst/>
              <a:gdLst/>
              <a:ahLst/>
              <a:cxnLst/>
              <a:rect l="l" t="t" r="r" b="b"/>
              <a:pathLst>
                <a:path w="13320" h="7682" extrusionOk="0">
                  <a:moveTo>
                    <a:pt x="13319" y="785"/>
                  </a:moveTo>
                  <a:lnTo>
                    <a:pt x="11954" y="0"/>
                  </a:lnTo>
                  <a:lnTo>
                    <a:pt x="0" y="6896"/>
                  </a:lnTo>
                  <a:lnTo>
                    <a:pt x="1365" y="76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971;p53">
              <a:extLst>
                <a:ext uri="{FF2B5EF4-FFF2-40B4-BE49-F238E27FC236}">
                  <a16:creationId xmlns:a16="http://schemas.microsoft.com/office/drawing/2014/main" id="{D0768678-BF3C-B96F-3F68-116131723334}"/>
                </a:ext>
              </a:extLst>
            </p:cNvPr>
            <p:cNvSpPr/>
            <p:nvPr/>
          </p:nvSpPr>
          <p:spPr>
            <a:xfrm>
              <a:off x="6258690" y="4162555"/>
              <a:ext cx="550216" cy="289318"/>
            </a:xfrm>
            <a:custGeom>
              <a:avLst/>
              <a:gdLst/>
              <a:ahLst/>
              <a:cxnLst/>
              <a:rect l="l" t="t" r="r" b="b"/>
              <a:pathLst>
                <a:path w="13320" h="7004" extrusionOk="0">
                  <a:moveTo>
                    <a:pt x="11954" y="215"/>
                  </a:moveTo>
                  <a:lnTo>
                    <a:pt x="13132" y="893"/>
                  </a:lnTo>
                  <a:lnTo>
                    <a:pt x="13319" y="785"/>
                  </a:lnTo>
                  <a:lnTo>
                    <a:pt x="11954" y="0"/>
                  </a:lnTo>
                  <a:lnTo>
                    <a:pt x="0" y="6896"/>
                  </a:lnTo>
                  <a:lnTo>
                    <a:pt x="187" y="7003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972;p53">
              <a:extLst>
                <a:ext uri="{FF2B5EF4-FFF2-40B4-BE49-F238E27FC236}">
                  <a16:creationId xmlns:a16="http://schemas.microsoft.com/office/drawing/2014/main" id="{439F00C9-1CAA-9156-142C-35AFAFEE1229}"/>
                </a:ext>
              </a:extLst>
            </p:cNvPr>
            <p:cNvSpPr/>
            <p:nvPr/>
          </p:nvSpPr>
          <p:spPr>
            <a:xfrm>
              <a:off x="6272321" y="4322869"/>
              <a:ext cx="433027" cy="294812"/>
            </a:xfrm>
            <a:custGeom>
              <a:avLst/>
              <a:gdLst/>
              <a:ahLst/>
              <a:cxnLst/>
              <a:rect l="l" t="t" r="r" b="b"/>
              <a:pathLst>
                <a:path w="10483" h="7137" extrusionOk="0">
                  <a:moveTo>
                    <a:pt x="10233" y="7137"/>
                  </a:moveTo>
                  <a:lnTo>
                    <a:pt x="10233" y="7137"/>
                  </a:lnTo>
                  <a:cubicBezTo>
                    <a:pt x="10375" y="7137"/>
                    <a:pt x="10482" y="7021"/>
                    <a:pt x="10482" y="6878"/>
                  </a:cubicBezTo>
                  <a:lnTo>
                    <a:pt x="10482" y="6263"/>
                  </a:lnTo>
                  <a:cubicBezTo>
                    <a:pt x="10482" y="5950"/>
                    <a:pt x="10322" y="5656"/>
                    <a:pt x="10045" y="5504"/>
                  </a:cubicBezTo>
                  <a:lnTo>
                    <a:pt x="705" y="98"/>
                  </a:lnTo>
                  <a:cubicBezTo>
                    <a:pt x="535" y="0"/>
                    <a:pt x="339" y="9"/>
                    <a:pt x="179" y="134"/>
                  </a:cubicBezTo>
                  <a:cubicBezTo>
                    <a:pt x="63" y="223"/>
                    <a:pt x="0" y="366"/>
                    <a:pt x="0" y="517"/>
                  </a:cubicBezTo>
                  <a:lnTo>
                    <a:pt x="0" y="1517"/>
                  </a:lnTo>
                  <a:cubicBezTo>
                    <a:pt x="0" y="1659"/>
                    <a:pt x="116" y="1775"/>
                    <a:pt x="259" y="1775"/>
                  </a:cubicBezTo>
                  <a:cubicBezTo>
                    <a:pt x="393" y="1775"/>
                    <a:pt x="509" y="1659"/>
                    <a:pt x="509" y="1517"/>
                  </a:cubicBezTo>
                  <a:lnTo>
                    <a:pt x="509" y="678"/>
                  </a:lnTo>
                  <a:cubicBezTo>
                    <a:pt x="509" y="633"/>
                    <a:pt x="562" y="607"/>
                    <a:pt x="598" y="633"/>
                  </a:cubicBezTo>
                  <a:lnTo>
                    <a:pt x="9796" y="5950"/>
                  </a:lnTo>
                  <a:cubicBezTo>
                    <a:pt x="9903" y="6013"/>
                    <a:pt x="9974" y="6129"/>
                    <a:pt x="9974" y="6263"/>
                  </a:cubicBezTo>
                  <a:lnTo>
                    <a:pt x="9974" y="6878"/>
                  </a:lnTo>
                  <a:cubicBezTo>
                    <a:pt x="9974" y="7021"/>
                    <a:pt x="10090" y="7137"/>
                    <a:pt x="10233" y="7137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973;p53">
              <a:extLst>
                <a:ext uri="{FF2B5EF4-FFF2-40B4-BE49-F238E27FC236}">
                  <a16:creationId xmlns:a16="http://schemas.microsoft.com/office/drawing/2014/main" id="{E0470DD4-7AEB-986B-EE25-44C6EAA27707}"/>
                </a:ext>
              </a:extLst>
            </p:cNvPr>
            <p:cNvSpPr/>
            <p:nvPr/>
          </p:nvSpPr>
          <p:spPr>
            <a:xfrm>
              <a:off x="6272321" y="4322869"/>
              <a:ext cx="433027" cy="269408"/>
            </a:xfrm>
            <a:custGeom>
              <a:avLst/>
              <a:gdLst/>
              <a:ahLst/>
              <a:cxnLst/>
              <a:rect l="l" t="t" r="r" b="b"/>
              <a:pathLst>
                <a:path w="10483" h="6522" extrusionOk="0">
                  <a:moveTo>
                    <a:pt x="10045" y="5763"/>
                  </a:moveTo>
                  <a:lnTo>
                    <a:pt x="705" y="357"/>
                  </a:lnTo>
                  <a:cubicBezTo>
                    <a:pt x="535" y="259"/>
                    <a:pt x="339" y="277"/>
                    <a:pt x="179" y="393"/>
                  </a:cubicBezTo>
                  <a:cubicBezTo>
                    <a:pt x="63" y="482"/>
                    <a:pt x="0" y="633"/>
                    <a:pt x="0" y="776"/>
                  </a:cubicBezTo>
                  <a:lnTo>
                    <a:pt x="0" y="517"/>
                  </a:lnTo>
                  <a:cubicBezTo>
                    <a:pt x="0" y="366"/>
                    <a:pt x="63" y="223"/>
                    <a:pt x="179" y="134"/>
                  </a:cubicBezTo>
                  <a:cubicBezTo>
                    <a:pt x="339" y="9"/>
                    <a:pt x="535" y="0"/>
                    <a:pt x="705" y="98"/>
                  </a:cubicBezTo>
                  <a:lnTo>
                    <a:pt x="10045" y="5504"/>
                  </a:lnTo>
                  <a:cubicBezTo>
                    <a:pt x="10322" y="5656"/>
                    <a:pt x="10482" y="5950"/>
                    <a:pt x="10482" y="6263"/>
                  </a:cubicBezTo>
                  <a:lnTo>
                    <a:pt x="10482" y="6521"/>
                  </a:lnTo>
                  <a:cubicBezTo>
                    <a:pt x="10482" y="6209"/>
                    <a:pt x="10322" y="5924"/>
                    <a:pt x="10045" y="576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974;p53">
              <a:extLst>
                <a:ext uri="{FF2B5EF4-FFF2-40B4-BE49-F238E27FC236}">
                  <a16:creationId xmlns:a16="http://schemas.microsoft.com/office/drawing/2014/main" id="{F10E1625-C547-2F5D-818D-E4D33C227006}"/>
                </a:ext>
              </a:extLst>
            </p:cNvPr>
            <p:cNvSpPr/>
            <p:nvPr/>
          </p:nvSpPr>
          <p:spPr>
            <a:xfrm>
              <a:off x="6628640" y="4119802"/>
              <a:ext cx="433068" cy="294481"/>
            </a:xfrm>
            <a:custGeom>
              <a:avLst/>
              <a:gdLst/>
              <a:ahLst/>
              <a:cxnLst/>
              <a:rect l="l" t="t" r="r" b="b"/>
              <a:pathLst>
                <a:path w="10484" h="7129" extrusionOk="0">
                  <a:moveTo>
                    <a:pt x="10224" y="7128"/>
                  </a:moveTo>
                  <a:lnTo>
                    <a:pt x="10224" y="7128"/>
                  </a:lnTo>
                  <a:cubicBezTo>
                    <a:pt x="10367" y="7128"/>
                    <a:pt x="10483" y="7021"/>
                    <a:pt x="10483" y="6879"/>
                  </a:cubicBezTo>
                  <a:lnTo>
                    <a:pt x="10483" y="6254"/>
                  </a:lnTo>
                  <a:cubicBezTo>
                    <a:pt x="10483" y="5942"/>
                    <a:pt x="10314" y="5656"/>
                    <a:pt x="10046" y="5496"/>
                  </a:cubicBezTo>
                  <a:lnTo>
                    <a:pt x="697" y="90"/>
                  </a:lnTo>
                  <a:cubicBezTo>
                    <a:pt x="536" y="1"/>
                    <a:pt x="331" y="9"/>
                    <a:pt x="179" y="125"/>
                  </a:cubicBezTo>
                  <a:cubicBezTo>
                    <a:pt x="63" y="215"/>
                    <a:pt x="1" y="366"/>
                    <a:pt x="1" y="518"/>
                  </a:cubicBezTo>
                  <a:lnTo>
                    <a:pt x="1" y="1508"/>
                  </a:lnTo>
                  <a:cubicBezTo>
                    <a:pt x="1" y="1651"/>
                    <a:pt x="108" y="1767"/>
                    <a:pt x="251" y="1767"/>
                  </a:cubicBezTo>
                  <a:cubicBezTo>
                    <a:pt x="393" y="1767"/>
                    <a:pt x="509" y="1651"/>
                    <a:pt x="509" y="1508"/>
                  </a:cubicBezTo>
                  <a:lnTo>
                    <a:pt x="509" y="679"/>
                  </a:lnTo>
                  <a:cubicBezTo>
                    <a:pt x="509" y="634"/>
                    <a:pt x="563" y="607"/>
                    <a:pt x="599" y="625"/>
                  </a:cubicBezTo>
                  <a:lnTo>
                    <a:pt x="9787" y="5942"/>
                  </a:lnTo>
                  <a:cubicBezTo>
                    <a:pt x="9903" y="6004"/>
                    <a:pt x="9975" y="6129"/>
                    <a:pt x="9975" y="6254"/>
                  </a:cubicBezTo>
                  <a:lnTo>
                    <a:pt x="9975" y="6879"/>
                  </a:lnTo>
                  <a:cubicBezTo>
                    <a:pt x="9975" y="7021"/>
                    <a:pt x="10091" y="7128"/>
                    <a:pt x="10224" y="712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975;p53">
              <a:extLst>
                <a:ext uri="{FF2B5EF4-FFF2-40B4-BE49-F238E27FC236}">
                  <a16:creationId xmlns:a16="http://schemas.microsoft.com/office/drawing/2014/main" id="{603CF55A-23AC-3B0C-9531-EBCBDB3A818B}"/>
                </a:ext>
              </a:extLst>
            </p:cNvPr>
            <p:cNvSpPr/>
            <p:nvPr/>
          </p:nvSpPr>
          <p:spPr>
            <a:xfrm>
              <a:off x="6628640" y="4119802"/>
              <a:ext cx="433068" cy="269036"/>
            </a:xfrm>
            <a:custGeom>
              <a:avLst/>
              <a:gdLst/>
              <a:ahLst/>
              <a:cxnLst/>
              <a:rect l="l" t="t" r="r" b="b"/>
              <a:pathLst>
                <a:path w="10484" h="6513" extrusionOk="0">
                  <a:moveTo>
                    <a:pt x="10046" y="5764"/>
                  </a:moveTo>
                  <a:lnTo>
                    <a:pt x="697" y="348"/>
                  </a:lnTo>
                  <a:cubicBezTo>
                    <a:pt x="536" y="259"/>
                    <a:pt x="331" y="268"/>
                    <a:pt x="179" y="384"/>
                  </a:cubicBezTo>
                  <a:cubicBezTo>
                    <a:pt x="63" y="473"/>
                    <a:pt x="1" y="625"/>
                    <a:pt x="1" y="777"/>
                  </a:cubicBezTo>
                  <a:lnTo>
                    <a:pt x="1" y="518"/>
                  </a:lnTo>
                  <a:cubicBezTo>
                    <a:pt x="1" y="366"/>
                    <a:pt x="63" y="215"/>
                    <a:pt x="179" y="125"/>
                  </a:cubicBezTo>
                  <a:cubicBezTo>
                    <a:pt x="331" y="9"/>
                    <a:pt x="536" y="1"/>
                    <a:pt x="697" y="90"/>
                  </a:cubicBezTo>
                  <a:lnTo>
                    <a:pt x="10046" y="5496"/>
                  </a:lnTo>
                  <a:cubicBezTo>
                    <a:pt x="10314" y="5656"/>
                    <a:pt x="10483" y="5942"/>
                    <a:pt x="10483" y="6254"/>
                  </a:cubicBezTo>
                  <a:lnTo>
                    <a:pt x="10483" y="6513"/>
                  </a:lnTo>
                  <a:cubicBezTo>
                    <a:pt x="10483" y="6210"/>
                    <a:pt x="10314" y="5915"/>
                    <a:pt x="10046" y="5764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976;p53">
              <a:extLst>
                <a:ext uri="{FF2B5EF4-FFF2-40B4-BE49-F238E27FC236}">
                  <a16:creationId xmlns:a16="http://schemas.microsoft.com/office/drawing/2014/main" id="{6BC94CDF-4262-8079-B4F6-9822E767F896}"/>
                </a:ext>
              </a:extLst>
            </p:cNvPr>
            <p:cNvSpPr/>
            <p:nvPr/>
          </p:nvSpPr>
          <p:spPr>
            <a:xfrm>
              <a:off x="6290745" y="4397677"/>
              <a:ext cx="386225" cy="227026"/>
            </a:xfrm>
            <a:custGeom>
              <a:avLst/>
              <a:gdLst/>
              <a:ahLst/>
              <a:cxnLst/>
              <a:rect l="l" t="t" r="r" b="b"/>
              <a:pathLst>
                <a:path w="9350" h="5496" extrusionOk="0">
                  <a:moveTo>
                    <a:pt x="9011" y="5495"/>
                  </a:moveTo>
                  <a:lnTo>
                    <a:pt x="9350" y="5299"/>
                  </a:lnTo>
                  <a:lnTo>
                    <a:pt x="321" y="0"/>
                  </a:lnTo>
                  <a:lnTo>
                    <a:pt x="0" y="18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977;p53">
              <a:extLst>
                <a:ext uri="{FF2B5EF4-FFF2-40B4-BE49-F238E27FC236}">
                  <a16:creationId xmlns:a16="http://schemas.microsoft.com/office/drawing/2014/main" id="{4CE3A99A-BD86-24A1-9D45-E8253B3157E9}"/>
                </a:ext>
              </a:extLst>
            </p:cNvPr>
            <p:cNvSpPr/>
            <p:nvPr/>
          </p:nvSpPr>
          <p:spPr>
            <a:xfrm>
              <a:off x="6638967" y="4197171"/>
              <a:ext cx="386597" cy="227067"/>
            </a:xfrm>
            <a:custGeom>
              <a:avLst/>
              <a:gdLst/>
              <a:ahLst/>
              <a:cxnLst/>
              <a:rect l="l" t="t" r="r" b="b"/>
              <a:pathLst>
                <a:path w="9359" h="5497" extrusionOk="0">
                  <a:moveTo>
                    <a:pt x="9020" y="5496"/>
                  </a:moveTo>
                  <a:lnTo>
                    <a:pt x="9359" y="5300"/>
                  </a:lnTo>
                  <a:lnTo>
                    <a:pt x="331" y="1"/>
                  </a:lnTo>
                  <a:lnTo>
                    <a:pt x="1" y="18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978;p53">
              <a:extLst>
                <a:ext uri="{FF2B5EF4-FFF2-40B4-BE49-F238E27FC236}">
                  <a16:creationId xmlns:a16="http://schemas.microsoft.com/office/drawing/2014/main" id="{B5733096-290B-39CC-E7C3-9437788E325C}"/>
                </a:ext>
              </a:extLst>
            </p:cNvPr>
            <p:cNvSpPr/>
            <p:nvPr/>
          </p:nvSpPr>
          <p:spPr>
            <a:xfrm>
              <a:off x="6048270" y="4456623"/>
              <a:ext cx="257263" cy="224837"/>
            </a:xfrm>
            <a:custGeom>
              <a:avLst/>
              <a:gdLst/>
              <a:ahLst/>
              <a:cxnLst/>
              <a:rect l="l" t="t" r="r" b="b"/>
              <a:pathLst>
                <a:path w="6228" h="5443" extrusionOk="0">
                  <a:moveTo>
                    <a:pt x="0" y="5442"/>
                  </a:moveTo>
                  <a:lnTo>
                    <a:pt x="6227" y="1847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979;p53">
              <a:extLst>
                <a:ext uri="{FF2B5EF4-FFF2-40B4-BE49-F238E27FC236}">
                  <a16:creationId xmlns:a16="http://schemas.microsoft.com/office/drawing/2014/main" id="{73C36C59-E09D-E808-444B-99955C761AA7}"/>
                </a:ext>
              </a:extLst>
            </p:cNvPr>
            <p:cNvSpPr/>
            <p:nvPr/>
          </p:nvSpPr>
          <p:spPr>
            <a:xfrm>
              <a:off x="6048270" y="4651925"/>
              <a:ext cx="460661" cy="280478"/>
            </a:xfrm>
            <a:custGeom>
              <a:avLst/>
              <a:gdLst/>
              <a:ahLst/>
              <a:cxnLst/>
              <a:rect l="l" t="t" r="r" b="b"/>
              <a:pathLst>
                <a:path w="11152" h="6790" extrusionOk="0">
                  <a:moveTo>
                    <a:pt x="0" y="714"/>
                  </a:moveTo>
                  <a:lnTo>
                    <a:pt x="1231" y="0"/>
                  </a:lnTo>
                  <a:lnTo>
                    <a:pt x="11152" y="5540"/>
                  </a:lnTo>
                  <a:lnTo>
                    <a:pt x="10411" y="67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980;p53">
              <a:extLst>
                <a:ext uri="{FF2B5EF4-FFF2-40B4-BE49-F238E27FC236}">
                  <a16:creationId xmlns:a16="http://schemas.microsoft.com/office/drawing/2014/main" id="{457E3410-3126-91DF-1D8C-BF40932382B9}"/>
                </a:ext>
              </a:extLst>
            </p:cNvPr>
            <p:cNvSpPr/>
            <p:nvPr/>
          </p:nvSpPr>
          <p:spPr>
            <a:xfrm>
              <a:off x="6048270" y="4456623"/>
              <a:ext cx="556825" cy="250984"/>
            </a:xfrm>
            <a:custGeom>
              <a:avLst/>
              <a:gdLst/>
              <a:ahLst/>
              <a:cxnLst/>
              <a:rect l="l" t="t" r="r" b="b"/>
              <a:pathLst>
                <a:path w="13480" h="6076" extrusionOk="0">
                  <a:moveTo>
                    <a:pt x="13480" y="6076"/>
                  </a:moveTo>
                  <a:lnTo>
                    <a:pt x="0" y="5442"/>
                  </a:lnTo>
                  <a:lnTo>
                    <a:pt x="306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981;p53">
              <a:extLst>
                <a:ext uri="{FF2B5EF4-FFF2-40B4-BE49-F238E27FC236}">
                  <a16:creationId xmlns:a16="http://schemas.microsoft.com/office/drawing/2014/main" id="{C5B36328-9D4C-1D20-C062-709A8144A326}"/>
                </a:ext>
              </a:extLst>
            </p:cNvPr>
            <p:cNvSpPr/>
            <p:nvPr/>
          </p:nvSpPr>
          <p:spPr>
            <a:xfrm>
              <a:off x="6325732" y="4568649"/>
              <a:ext cx="78526" cy="80384"/>
            </a:xfrm>
            <a:custGeom>
              <a:avLst/>
              <a:gdLst/>
              <a:ahLst/>
              <a:cxnLst/>
              <a:rect l="l" t="t" r="r" b="b"/>
              <a:pathLst>
                <a:path w="1901" h="1946" extrusionOk="0">
                  <a:moveTo>
                    <a:pt x="126" y="1115"/>
                  </a:moveTo>
                  <a:lnTo>
                    <a:pt x="1428" y="1883"/>
                  </a:lnTo>
                  <a:cubicBezTo>
                    <a:pt x="1535" y="1945"/>
                    <a:pt x="1669" y="1892"/>
                    <a:pt x="1714" y="1767"/>
                  </a:cubicBezTo>
                  <a:lnTo>
                    <a:pt x="1874" y="1267"/>
                  </a:lnTo>
                  <a:cubicBezTo>
                    <a:pt x="1901" y="1169"/>
                    <a:pt x="1865" y="1071"/>
                    <a:pt x="1785" y="1026"/>
                  </a:cubicBezTo>
                  <a:lnTo>
                    <a:pt x="1241" y="705"/>
                  </a:lnTo>
                  <a:lnTo>
                    <a:pt x="1508" y="116"/>
                  </a:lnTo>
                  <a:lnTo>
                    <a:pt x="1312" y="0"/>
                  </a:lnTo>
                  <a:lnTo>
                    <a:pt x="1045" y="589"/>
                  </a:lnTo>
                  <a:lnTo>
                    <a:pt x="482" y="259"/>
                  </a:lnTo>
                  <a:cubicBezTo>
                    <a:pt x="375" y="197"/>
                    <a:pt x="233" y="250"/>
                    <a:pt x="197" y="366"/>
                  </a:cubicBezTo>
                  <a:lnTo>
                    <a:pt x="28" y="884"/>
                  </a:lnTo>
                  <a:cubicBezTo>
                    <a:pt x="1" y="973"/>
                    <a:pt x="36" y="1071"/>
                    <a:pt x="126" y="1115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982;p53">
              <a:extLst>
                <a:ext uri="{FF2B5EF4-FFF2-40B4-BE49-F238E27FC236}">
                  <a16:creationId xmlns:a16="http://schemas.microsoft.com/office/drawing/2014/main" id="{D0D0575A-6B69-2CD6-9D53-46653C7217B5}"/>
                </a:ext>
              </a:extLst>
            </p:cNvPr>
            <p:cNvSpPr/>
            <p:nvPr/>
          </p:nvSpPr>
          <p:spPr>
            <a:xfrm>
              <a:off x="6166905" y="4751063"/>
              <a:ext cx="401715" cy="181340"/>
            </a:xfrm>
            <a:custGeom>
              <a:avLst/>
              <a:gdLst/>
              <a:ahLst/>
              <a:cxnLst/>
              <a:rect l="l" t="t" r="r" b="b"/>
              <a:pathLst>
                <a:path w="9725" h="4390" extrusionOk="0">
                  <a:moveTo>
                    <a:pt x="7539" y="4389"/>
                  </a:moveTo>
                  <a:lnTo>
                    <a:pt x="1" y="0"/>
                  </a:lnTo>
                  <a:lnTo>
                    <a:pt x="9725" y="509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983;p53">
              <a:extLst>
                <a:ext uri="{FF2B5EF4-FFF2-40B4-BE49-F238E27FC236}">
                  <a16:creationId xmlns:a16="http://schemas.microsoft.com/office/drawing/2014/main" id="{98BE9BCC-536B-FBA1-E46C-5703104B6ACE}"/>
                </a:ext>
              </a:extLst>
            </p:cNvPr>
            <p:cNvSpPr/>
            <p:nvPr/>
          </p:nvSpPr>
          <p:spPr>
            <a:xfrm>
              <a:off x="6548338" y="4915054"/>
              <a:ext cx="76667" cy="70760"/>
            </a:xfrm>
            <a:custGeom>
              <a:avLst/>
              <a:gdLst/>
              <a:ahLst/>
              <a:cxnLst/>
              <a:rect l="l" t="t" r="r" b="b"/>
              <a:pathLst>
                <a:path w="1856" h="1713" extrusionOk="0">
                  <a:moveTo>
                    <a:pt x="232" y="883"/>
                  </a:moveTo>
                  <a:cubicBezTo>
                    <a:pt x="232" y="883"/>
                    <a:pt x="241" y="883"/>
                    <a:pt x="241" y="883"/>
                  </a:cubicBezTo>
                  <a:cubicBezTo>
                    <a:pt x="419" y="990"/>
                    <a:pt x="598" y="1088"/>
                    <a:pt x="776" y="1195"/>
                  </a:cubicBezTo>
                  <a:cubicBezTo>
                    <a:pt x="883" y="1258"/>
                    <a:pt x="990" y="1311"/>
                    <a:pt x="1088" y="1374"/>
                  </a:cubicBezTo>
                  <a:cubicBezTo>
                    <a:pt x="1124" y="1392"/>
                    <a:pt x="1151" y="1419"/>
                    <a:pt x="1169" y="1445"/>
                  </a:cubicBezTo>
                  <a:cubicBezTo>
                    <a:pt x="1187" y="1472"/>
                    <a:pt x="1195" y="1490"/>
                    <a:pt x="1204" y="1517"/>
                  </a:cubicBezTo>
                  <a:cubicBezTo>
                    <a:pt x="1240" y="1561"/>
                    <a:pt x="1311" y="1606"/>
                    <a:pt x="1365" y="1633"/>
                  </a:cubicBezTo>
                  <a:cubicBezTo>
                    <a:pt x="1579" y="1713"/>
                    <a:pt x="1758" y="1508"/>
                    <a:pt x="1802" y="1320"/>
                  </a:cubicBezTo>
                  <a:cubicBezTo>
                    <a:pt x="1856" y="1080"/>
                    <a:pt x="1766" y="785"/>
                    <a:pt x="1579" y="625"/>
                  </a:cubicBezTo>
                  <a:cubicBezTo>
                    <a:pt x="1410" y="473"/>
                    <a:pt x="1204" y="357"/>
                    <a:pt x="1008" y="250"/>
                  </a:cubicBezTo>
                  <a:cubicBezTo>
                    <a:pt x="794" y="134"/>
                    <a:pt x="562" y="0"/>
                    <a:pt x="312" y="71"/>
                  </a:cubicBezTo>
                  <a:cubicBezTo>
                    <a:pt x="196" y="107"/>
                    <a:pt x="89" y="179"/>
                    <a:pt x="36" y="286"/>
                  </a:cubicBezTo>
                  <a:cubicBezTo>
                    <a:pt x="0" y="348"/>
                    <a:pt x="9" y="384"/>
                    <a:pt x="36" y="437"/>
                  </a:cubicBezTo>
                  <a:cubicBezTo>
                    <a:pt x="63" y="491"/>
                    <a:pt x="89" y="544"/>
                    <a:pt x="89" y="607"/>
                  </a:cubicBezTo>
                  <a:cubicBezTo>
                    <a:pt x="98" y="660"/>
                    <a:pt x="80" y="696"/>
                    <a:pt x="107" y="741"/>
                  </a:cubicBezTo>
                  <a:cubicBezTo>
                    <a:pt x="134" y="803"/>
                    <a:pt x="178" y="848"/>
                    <a:pt x="232" y="883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984;p53">
              <a:extLst>
                <a:ext uri="{FF2B5EF4-FFF2-40B4-BE49-F238E27FC236}">
                  <a16:creationId xmlns:a16="http://schemas.microsoft.com/office/drawing/2014/main" id="{AE1E668E-790F-F129-5B1D-AF3B5F573166}"/>
                </a:ext>
              </a:extLst>
            </p:cNvPr>
            <p:cNvSpPr/>
            <p:nvPr/>
          </p:nvSpPr>
          <p:spPr>
            <a:xfrm>
              <a:off x="6544992" y="4914682"/>
              <a:ext cx="71916" cy="75551"/>
            </a:xfrm>
            <a:custGeom>
              <a:avLst/>
              <a:gdLst/>
              <a:ahLst/>
              <a:cxnLst/>
              <a:rect l="l" t="t" r="r" b="b"/>
              <a:pathLst>
                <a:path w="1741" h="1829" extrusionOk="0">
                  <a:moveTo>
                    <a:pt x="188" y="990"/>
                  </a:moveTo>
                  <a:cubicBezTo>
                    <a:pt x="259" y="1053"/>
                    <a:pt x="349" y="1097"/>
                    <a:pt x="429" y="1151"/>
                  </a:cubicBezTo>
                  <a:cubicBezTo>
                    <a:pt x="590" y="1240"/>
                    <a:pt x="741" y="1329"/>
                    <a:pt x="893" y="1419"/>
                  </a:cubicBezTo>
                  <a:cubicBezTo>
                    <a:pt x="1089" y="1526"/>
                    <a:pt x="1464" y="1829"/>
                    <a:pt x="1651" y="1570"/>
                  </a:cubicBezTo>
                  <a:cubicBezTo>
                    <a:pt x="1740" y="1436"/>
                    <a:pt x="1731" y="1240"/>
                    <a:pt x="1696" y="1097"/>
                  </a:cubicBezTo>
                  <a:cubicBezTo>
                    <a:pt x="1651" y="964"/>
                    <a:pt x="1571" y="857"/>
                    <a:pt x="1482" y="750"/>
                  </a:cubicBezTo>
                  <a:cubicBezTo>
                    <a:pt x="1410" y="669"/>
                    <a:pt x="1285" y="625"/>
                    <a:pt x="1196" y="571"/>
                  </a:cubicBezTo>
                  <a:cubicBezTo>
                    <a:pt x="1080" y="500"/>
                    <a:pt x="955" y="428"/>
                    <a:pt x="839" y="366"/>
                  </a:cubicBezTo>
                  <a:cubicBezTo>
                    <a:pt x="634" y="250"/>
                    <a:pt x="375" y="0"/>
                    <a:pt x="144" y="188"/>
                  </a:cubicBezTo>
                  <a:cubicBezTo>
                    <a:pt x="45" y="259"/>
                    <a:pt x="19" y="384"/>
                    <a:pt x="10" y="500"/>
                  </a:cubicBezTo>
                  <a:cubicBezTo>
                    <a:pt x="10" y="625"/>
                    <a:pt x="1" y="767"/>
                    <a:pt x="81" y="874"/>
                  </a:cubicBezTo>
                  <a:cubicBezTo>
                    <a:pt x="108" y="919"/>
                    <a:pt x="144" y="955"/>
                    <a:pt x="188" y="99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985;p53">
              <a:extLst>
                <a:ext uri="{FF2B5EF4-FFF2-40B4-BE49-F238E27FC236}">
                  <a16:creationId xmlns:a16="http://schemas.microsoft.com/office/drawing/2014/main" id="{F6936EA1-801D-B7BC-3B35-7AF5360B8985}"/>
                </a:ext>
              </a:extLst>
            </p:cNvPr>
            <p:cNvSpPr/>
            <p:nvPr/>
          </p:nvSpPr>
          <p:spPr>
            <a:xfrm>
              <a:off x="5766718" y="4722313"/>
              <a:ext cx="699460" cy="418280"/>
            </a:xfrm>
            <a:custGeom>
              <a:avLst/>
              <a:gdLst/>
              <a:ahLst/>
              <a:cxnLst/>
              <a:rect l="l" t="t" r="r" b="b"/>
              <a:pathLst>
                <a:path w="16933" h="10126" extrusionOk="0">
                  <a:moveTo>
                    <a:pt x="7940" y="10126"/>
                  </a:moveTo>
                  <a:lnTo>
                    <a:pt x="16933" y="5505"/>
                  </a:lnTo>
                  <a:lnTo>
                    <a:pt x="7485" y="0"/>
                  </a:lnTo>
                  <a:lnTo>
                    <a:pt x="1" y="550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986;p53">
              <a:extLst>
                <a:ext uri="{FF2B5EF4-FFF2-40B4-BE49-F238E27FC236}">
                  <a16:creationId xmlns:a16="http://schemas.microsoft.com/office/drawing/2014/main" id="{1619428C-2DED-50B7-2AB9-364605C60E52}"/>
                </a:ext>
              </a:extLst>
            </p:cNvPr>
            <p:cNvSpPr/>
            <p:nvPr/>
          </p:nvSpPr>
          <p:spPr>
            <a:xfrm>
              <a:off x="5716240" y="4699841"/>
              <a:ext cx="740354" cy="433770"/>
            </a:xfrm>
            <a:custGeom>
              <a:avLst/>
              <a:gdLst/>
              <a:ahLst/>
              <a:cxnLst/>
              <a:rect l="l" t="t" r="r" b="b"/>
              <a:pathLst>
                <a:path w="17923" h="10501" extrusionOk="0">
                  <a:moveTo>
                    <a:pt x="8868" y="10500"/>
                  </a:moveTo>
                  <a:lnTo>
                    <a:pt x="17923" y="5915"/>
                  </a:lnTo>
                  <a:lnTo>
                    <a:pt x="7797" y="0"/>
                  </a:lnTo>
                  <a:lnTo>
                    <a:pt x="0" y="5335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987;p53">
              <a:extLst>
                <a:ext uri="{FF2B5EF4-FFF2-40B4-BE49-F238E27FC236}">
                  <a16:creationId xmlns:a16="http://schemas.microsoft.com/office/drawing/2014/main" id="{18EFFA5B-E578-0C3D-9100-C4ED87FE1C80}"/>
                </a:ext>
              </a:extLst>
            </p:cNvPr>
            <p:cNvSpPr/>
            <p:nvPr/>
          </p:nvSpPr>
          <p:spPr>
            <a:xfrm>
              <a:off x="5876885" y="4812239"/>
              <a:ext cx="361936" cy="206001"/>
            </a:xfrm>
            <a:custGeom>
              <a:avLst/>
              <a:gdLst/>
              <a:ahLst/>
              <a:cxnLst/>
              <a:rect l="l" t="t" r="r" b="b"/>
              <a:pathLst>
                <a:path w="8762" h="4987" extrusionOk="0">
                  <a:moveTo>
                    <a:pt x="179" y="4987"/>
                  </a:moveTo>
                  <a:lnTo>
                    <a:pt x="8761" y="107"/>
                  </a:lnTo>
                  <a:lnTo>
                    <a:pt x="8574" y="0"/>
                  </a:lnTo>
                  <a:lnTo>
                    <a:pt x="1" y="488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988;p53">
              <a:extLst>
                <a:ext uri="{FF2B5EF4-FFF2-40B4-BE49-F238E27FC236}">
                  <a16:creationId xmlns:a16="http://schemas.microsoft.com/office/drawing/2014/main" id="{71045D8A-1EF1-8A89-FCD2-711FE14B3FF3}"/>
                </a:ext>
              </a:extLst>
            </p:cNvPr>
            <p:cNvSpPr/>
            <p:nvPr/>
          </p:nvSpPr>
          <p:spPr>
            <a:xfrm>
              <a:off x="6359645" y="4922406"/>
              <a:ext cx="30609" cy="16275"/>
            </a:xfrm>
            <a:custGeom>
              <a:avLst/>
              <a:gdLst/>
              <a:ahLst/>
              <a:cxnLst/>
              <a:rect l="l" t="t" r="r" b="b"/>
              <a:pathLst>
                <a:path w="741" h="394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989;p53">
              <a:extLst>
                <a:ext uri="{FF2B5EF4-FFF2-40B4-BE49-F238E27FC236}">
                  <a16:creationId xmlns:a16="http://schemas.microsoft.com/office/drawing/2014/main" id="{F9471885-B2CE-C594-C6DE-37622CDAEC5F}"/>
                </a:ext>
              </a:extLst>
            </p:cNvPr>
            <p:cNvSpPr/>
            <p:nvPr/>
          </p:nvSpPr>
          <p:spPr>
            <a:xfrm>
              <a:off x="6351921" y="4917986"/>
              <a:ext cx="30609" cy="16234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990;p53">
              <a:extLst>
                <a:ext uri="{FF2B5EF4-FFF2-40B4-BE49-F238E27FC236}">
                  <a16:creationId xmlns:a16="http://schemas.microsoft.com/office/drawing/2014/main" id="{A5BFF668-FFC5-F030-F731-6ADE6D58E7AC}"/>
                </a:ext>
              </a:extLst>
            </p:cNvPr>
            <p:cNvSpPr/>
            <p:nvPr/>
          </p:nvSpPr>
          <p:spPr>
            <a:xfrm>
              <a:off x="6344155" y="4913566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991;p53">
              <a:extLst>
                <a:ext uri="{FF2B5EF4-FFF2-40B4-BE49-F238E27FC236}">
                  <a16:creationId xmlns:a16="http://schemas.microsoft.com/office/drawing/2014/main" id="{794F7945-6183-A00F-DAD4-74AE3C7DA7F1}"/>
                </a:ext>
              </a:extLst>
            </p:cNvPr>
            <p:cNvSpPr/>
            <p:nvPr/>
          </p:nvSpPr>
          <p:spPr>
            <a:xfrm>
              <a:off x="6336431" y="490914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992;p53">
              <a:extLst>
                <a:ext uri="{FF2B5EF4-FFF2-40B4-BE49-F238E27FC236}">
                  <a16:creationId xmlns:a16="http://schemas.microsoft.com/office/drawing/2014/main" id="{3B3D70C6-D091-2421-9450-A95863B7864D}"/>
                </a:ext>
              </a:extLst>
            </p:cNvPr>
            <p:cNvSpPr/>
            <p:nvPr/>
          </p:nvSpPr>
          <p:spPr>
            <a:xfrm>
              <a:off x="6329078" y="490472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0" y="0"/>
                  </a:lnTo>
                  <a:lnTo>
                    <a:pt x="740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993;p53">
              <a:extLst>
                <a:ext uri="{FF2B5EF4-FFF2-40B4-BE49-F238E27FC236}">
                  <a16:creationId xmlns:a16="http://schemas.microsoft.com/office/drawing/2014/main" id="{6F71D69F-1418-514A-1F8D-85EC6CA14474}"/>
                </a:ext>
              </a:extLst>
            </p:cNvPr>
            <p:cNvSpPr/>
            <p:nvPr/>
          </p:nvSpPr>
          <p:spPr>
            <a:xfrm>
              <a:off x="6321312" y="4900307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994;p53">
              <a:extLst>
                <a:ext uri="{FF2B5EF4-FFF2-40B4-BE49-F238E27FC236}">
                  <a16:creationId xmlns:a16="http://schemas.microsoft.com/office/drawing/2014/main" id="{CC1AB676-8011-0565-57D9-64047AE356BC}"/>
                </a:ext>
              </a:extLst>
            </p:cNvPr>
            <p:cNvSpPr/>
            <p:nvPr/>
          </p:nvSpPr>
          <p:spPr>
            <a:xfrm>
              <a:off x="6313588" y="489588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995;p53">
              <a:extLst>
                <a:ext uri="{FF2B5EF4-FFF2-40B4-BE49-F238E27FC236}">
                  <a16:creationId xmlns:a16="http://schemas.microsoft.com/office/drawing/2014/main" id="{4F326D76-99FC-E8CD-34BC-0DFEE3769CE0}"/>
                </a:ext>
              </a:extLst>
            </p:cNvPr>
            <p:cNvSpPr/>
            <p:nvPr/>
          </p:nvSpPr>
          <p:spPr>
            <a:xfrm>
              <a:off x="6305863" y="489146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0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996;p53">
              <a:extLst>
                <a:ext uri="{FF2B5EF4-FFF2-40B4-BE49-F238E27FC236}">
                  <a16:creationId xmlns:a16="http://schemas.microsoft.com/office/drawing/2014/main" id="{B70CED0A-9E64-0C03-354E-D0932EF14CA6}"/>
                </a:ext>
              </a:extLst>
            </p:cNvPr>
            <p:cNvSpPr/>
            <p:nvPr/>
          </p:nvSpPr>
          <p:spPr>
            <a:xfrm>
              <a:off x="6298097" y="4887047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997;p53">
              <a:extLst>
                <a:ext uri="{FF2B5EF4-FFF2-40B4-BE49-F238E27FC236}">
                  <a16:creationId xmlns:a16="http://schemas.microsoft.com/office/drawing/2014/main" id="{E5CD4634-690E-FFE7-C2F2-EA84B12D3988}"/>
                </a:ext>
              </a:extLst>
            </p:cNvPr>
            <p:cNvSpPr/>
            <p:nvPr/>
          </p:nvSpPr>
          <p:spPr>
            <a:xfrm>
              <a:off x="6290373" y="4882627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998;p53">
              <a:extLst>
                <a:ext uri="{FF2B5EF4-FFF2-40B4-BE49-F238E27FC236}">
                  <a16:creationId xmlns:a16="http://schemas.microsoft.com/office/drawing/2014/main" id="{A6CCA732-5359-75A0-682D-771B401295B7}"/>
                </a:ext>
              </a:extLst>
            </p:cNvPr>
            <p:cNvSpPr/>
            <p:nvPr/>
          </p:nvSpPr>
          <p:spPr>
            <a:xfrm>
              <a:off x="6282979" y="487816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999;p53">
              <a:extLst>
                <a:ext uri="{FF2B5EF4-FFF2-40B4-BE49-F238E27FC236}">
                  <a16:creationId xmlns:a16="http://schemas.microsoft.com/office/drawing/2014/main" id="{DC47A47A-E759-E6CE-5EA2-16525F440481}"/>
                </a:ext>
              </a:extLst>
            </p:cNvPr>
            <p:cNvSpPr/>
            <p:nvPr/>
          </p:nvSpPr>
          <p:spPr>
            <a:xfrm>
              <a:off x="6275254" y="487374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6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2000;p53">
              <a:extLst>
                <a:ext uri="{FF2B5EF4-FFF2-40B4-BE49-F238E27FC236}">
                  <a16:creationId xmlns:a16="http://schemas.microsoft.com/office/drawing/2014/main" id="{DDB19FE3-C7C3-D790-BF14-4A00AAA09FE2}"/>
                </a:ext>
              </a:extLst>
            </p:cNvPr>
            <p:cNvSpPr/>
            <p:nvPr/>
          </p:nvSpPr>
          <p:spPr>
            <a:xfrm>
              <a:off x="6267530" y="486932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2001;p53">
              <a:extLst>
                <a:ext uri="{FF2B5EF4-FFF2-40B4-BE49-F238E27FC236}">
                  <a16:creationId xmlns:a16="http://schemas.microsoft.com/office/drawing/2014/main" id="{BDFB7889-5AD7-4F36-B2D7-18BD8C865C21}"/>
                </a:ext>
              </a:extLst>
            </p:cNvPr>
            <p:cNvSpPr/>
            <p:nvPr/>
          </p:nvSpPr>
          <p:spPr>
            <a:xfrm>
              <a:off x="6259764" y="4864906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2002;p53">
              <a:extLst>
                <a:ext uri="{FF2B5EF4-FFF2-40B4-BE49-F238E27FC236}">
                  <a16:creationId xmlns:a16="http://schemas.microsoft.com/office/drawing/2014/main" id="{33B2D078-1DD8-29A5-399E-7F743305A72C}"/>
                </a:ext>
              </a:extLst>
            </p:cNvPr>
            <p:cNvSpPr/>
            <p:nvPr/>
          </p:nvSpPr>
          <p:spPr>
            <a:xfrm>
              <a:off x="6252039" y="486048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2003;p53">
              <a:extLst>
                <a:ext uri="{FF2B5EF4-FFF2-40B4-BE49-F238E27FC236}">
                  <a16:creationId xmlns:a16="http://schemas.microsoft.com/office/drawing/2014/main" id="{1CE94BBF-BBBF-6D05-385A-0310F8A529A8}"/>
                </a:ext>
              </a:extLst>
            </p:cNvPr>
            <p:cNvSpPr/>
            <p:nvPr/>
          </p:nvSpPr>
          <p:spPr>
            <a:xfrm>
              <a:off x="6244315" y="4856066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2004;p53">
              <a:extLst>
                <a:ext uri="{FF2B5EF4-FFF2-40B4-BE49-F238E27FC236}">
                  <a16:creationId xmlns:a16="http://schemas.microsoft.com/office/drawing/2014/main" id="{D63041D9-35D1-C4ED-0282-4E95077062B0}"/>
                </a:ext>
              </a:extLst>
            </p:cNvPr>
            <p:cNvSpPr/>
            <p:nvPr/>
          </p:nvSpPr>
          <p:spPr>
            <a:xfrm>
              <a:off x="6236921" y="4851647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2005;p53">
              <a:extLst>
                <a:ext uri="{FF2B5EF4-FFF2-40B4-BE49-F238E27FC236}">
                  <a16:creationId xmlns:a16="http://schemas.microsoft.com/office/drawing/2014/main" id="{C3FF034B-7966-907A-D00F-6A665F6FDDF3}"/>
                </a:ext>
              </a:extLst>
            </p:cNvPr>
            <p:cNvSpPr/>
            <p:nvPr/>
          </p:nvSpPr>
          <p:spPr>
            <a:xfrm>
              <a:off x="6229196" y="4847227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2006;p53">
              <a:extLst>
                <a:ext uri="{FF2B5EF4-FFF2-40B4-BE49-F238E27FC236}">
                  <a16:creationId xmlns:a16="http://schemas.microsoft.com/office/drawing/2014/main" id="{FC6C3D17-2C7C-91B3-8B0F-4F7F8A25B38F}"/>
                </a:ext>
              </a:extLst>
            </p:cNvPr>
            <p:cNvSpPr/>
            <p:nvPr/>
          </p:nvSpPr>
          <p:spPr>
            <a:xfrm>
              <a:off x="6151456" y="4797121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2007;p53">
              <a:extLst>
                <a:ext uri="{FF2B5EF4-FFF2-40B4-BE49-F238E27FC236}">
                  <a16:creationId xmlns:a16="http://schemas.microsoft.com/office/drawing/2014/main" id="{874FB5E4-1E18-52D9-E0F6-98B732894B2D}"/>
                </a:ext>
              </a:extLst>
            </p:cNvPr>
            <p:cNvSpPr/>
            <p:nvPr/>
          </p:nvSpPr>
          <p:spPr>
            <a:xfrm>
              <a:off x="6143690" y="4792701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70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2008;p53">
              <a:extLst>
                <a:ext uri="{FF2B5EF4-FFF2-40B4-BE49-F238E27FC236}">
                  <a16:creationId xmlns:a16="http://schemas.microsoft.com/office/drawing/2014/main" id="{50ABADD1-6B9C-6EA2-A434-E5EB5A9C01F1}"/>
                </a:ext>
              </a:extLst>
            </p:cNvPr>
            <p:cNvSpPr/>
            <p:nvPr/>
          </p:nvSpPr>
          <p:spPr>
            <a:xfrm>
              <a:off x="6135965" y="4788281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2009;p53">
              <a:extLst>
                <a:ext uri="{FF2B5EF4-FFF2-40B4-BE49-F238E27FC236}">
                  <a16:creationId xmlns:a16="http://schemas.microsoft.com/office/drawing/2014/main" id="{739B6FFC-F8DC-BD7B-A3D6-3EC8B634E8BF}"/>
                </a:ext>
              </a:extLst>
            </p:cNvPr>
            <p:cNvSpPr/>
            <p:nvPr/>
          </p:nvSpPr>
          <p:spPr>
            <a:xfrm>
              <a:off x="6128571" y="4783861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2010;p53">
              <a:extLst>
                <a:ext uri="{FF2B5EF4-FFF2-40B4-BE49-F238E27FC236}">
                  <a16:creationId xmlns:a16="http://schemas.microsoft.com/office/drawing/2014/main" id="{EDA7EDA3-AE4D-C1DE-757E-F5955C8B22E0}"/>
                </a:ext>
              </a:extLst>
            </p:cNvPr>
            <p:cNvSpPr/>
            <p:nvPr/>
          </p:nvSpPr>
          <p:spPr>
            <a:xfrm>
              <a:off x="6120847" y="4779813"/>
              <a:ext cx="30650" cy="16234"/>
            </a:xfrm>
            <a:custGeom>
              <a:avLst/>
              <a:gdLst/>
              <a:ahLst/>
              <a:cxnLst/>
              <a:rect l="l" t="t" r="r" b="b"/>
              <a:pathLst>
                <a:path w="742" h="393" extrusionOk="0">
                  <a:moveTo>
                    <a:pt x="1" y="348"/>
                  </a:moveTo>
                  <a:lnTo>
                    <a:pt x="661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2011;p53">
              <a:extLst>
                <a:ext uri="{FF2B5EF4-FFF2-40B4-BE49-F238E27FC236}">
                  <a16:creationId xmlns:a16="http://schemas.microsoft.com/office/drawing/2014/main" id="{89023602-7ADD-DFC1-7282-73D0CB298B8D}"/>
                </a:ext>
              </a:extLst>
            </p:cNvPr>
            <p:cNvSpPr/>
            <p:nvPr/>
          </p:nvSpPr>
          <p:spPr>
            <a:xfrm>
              <a:off x="6113122" y="4775393"/>
              <a:ext cx="30609" cy="16234"/>
            </a:xfrm>
            <a:custGeom>
              <a:avLst/>
              <a:gdLst/>
              <a:ahLst/>
              <a:cxnLst/>
              <a:rect l="l" t="t" r="r" b="b"/>
              <a:pathLst>
                <a:path w="741" h="393" extrusionOk="0">
                  <a:moveTo>
                    <a:pt x="0" y="357"/>
                  </a:moveTo>
                  <a:lnTo>
                    <a:pt x="660" y="0"/>
                  </a:lnTo>
                  <a:lnTo>
                    <a:pt x="741" y="36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2012;p53">
              <a:extLst>
                <a:ext uri="{FF2B5EF4-FFF2-40B4-BE49-F238E27FC236}">
                  <a16:creationId xmlns:a16="http://schemas.microsoft.com/office/drawing/2014/main" id="{0BD88FAC-FE7E-3291-F2B3-138A703A7BE7}"/>
                </a:ext>
              </a:extLst>
            </p:cNvPr>
            <p:cNvSpPr/>
            <p:nvPr/>
          </p:nvSpPr>
          <p:spPr>
            <a:xfrm>
              <a:off x="6105356" y="4770932"/>
              <a:ext cx="30650" cy="16275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37"/>
                  </a:lnTo>
                  <a:lnTo>
                    <a:pt x="72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2013;p53">
              <a:extLst>
                <a:ext uri="{FF2B5EF4-FFF2-40B4-BE49-F238E27FC236}">
                  <a16:creationId xmlns:a16="http://schemas.microsoft.com/office/drawing/2014/main" id="{ED4BBDD0-404B-2A9A-8DFF-B07DACA2798E}"/>
                </a:ext>
              </a:extLst>
            </p:cNvPr>
            <p:cNvSpPr/>
            <p:nvPr/>
          </p:nvSpPr>
          <p:spPr>
            <a:xfrm>
              <a:off x="6097632" y="4766512"/>
              <a:ext cx="30650" cy="16275"/>
            </a:xfrm>
            <a:custGeom>
              <a:avLst/>
              <a:gdLst/>
              <a:ahLst/>
              <a:cxnLst/>
              <a:rect l="l" t="t" r="r" b="b"/>
              <a:pathLst>
                <a:path w="742" h="394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6"/>
                  </a:lnTo>
                  <a:lnTo>
                    <a:pt x="81" y="39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2014;p53">
              <a:extLst>
                <a:ext uri="{FF2B5EF4-FFF2-40B4-BE49-F238E27FC236}">
                  <a16:creationId xmlns:a16="http://schemas.microsoft.com/office/drawing/2014/main" id="{D8874970-C8D9-5052-62BA-45CAE1A79833}"/>
                </a:ext>
              </a:extLst>
            </p:cNvPr>
            <p:cNvSpPr/>
            <p:nvPr/>
          </p:nvSpPr>
          <p:spPr>
            <a:xfrm>
              <a:off x="6089907" y="476209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2015;p53">
              <a:extLst>
                <a:ext uri="{FF2B5EF4-FFF2-40B4-BE49-F238E27FC236}">
                  <a16:creationId xmlns:a16="http://schemas.microsoft.com/office/drawing/2014/main" id="{0DE93B0A-884C-21E7-1274-7CD6B342BD7E}"/>
                </a:ext>
              </a:extLst>
            </p:cNvPr>
            <p:cNvSpPr/>
            <p:nvPr/>
          </p:nvSpPr>
          <p:spPr>
            <a:xfrm>
              <a:off x="6082513" y="4757672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2016;p53">
              <a:extLst>
                <a:ext uri="{FF2B5EF4-FFF2-40B4-BE49-F238E27FC236}">
                  <a16:creationId xmlns:a16="http://schemas.microsoft.com/office/drawing/2014/main" id="{A50271AC-C474-CA3E-48F1-389D71350C2E}"/>
                </a:ext>
              </a:extLst>
            </p:cNvPr>
            <p:cNvSpPr/>
            <p:nvPr/>
          </p:nvSpPr>
          <p:spPr>
            <a:xfrm>
              <a:off x="6074789" y="475325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8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2017;p53">
              <a:extLst>
                <a:ext uri="{FF2B5EF4-FFF2-40B4-BE49-F238E27FC236}">
                  <a16:creationId xmlns:a16="http://schemas.microsoft.com/office/drawing/2014/main" id="{300A0CE6-B4F6-206A-C58D-81B7DF2AFB96}"/>
                </a:ext>
              </a:extLst>
            </p:cNvPr>
            <p:cNvSpPr/>
            <p:nvPr/>
          </p:nvSpPr>
          <p:spPr>
            <a:xfrm>
              <a:off x="6067064" y="474883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0" y="358"/>
                  </a:moveTo>
                  <a:lnTo>
                    <a:pt x="660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2018;p53">
              <a:extLst>
                <a:ext uri="{FF2B5EF4-FFF2-40B4-BE49-F238E27FC236}">
                  <a16:creationId xmlns:a16="http://schemas.microsoft.com/office/drawing/2014/main" id="{E07A742D-080D-06C2-A16C-F87853860301}"/>
                </a:ext>
              </a:extLst>
            </p:cNvPr>
            <p:cNvSpPr/>
            <p:nvPr/>
          </p:nvSpPr>
          <p:spPr>
            <a:xfrm>
              <a:off x="6059299" y="4744412"/>
              <a:ext cx="30650" cy="16647"/>
            </a:xfrm>
            <a:custGeom>
              <a:avLst/>
              <a:gdLst/>
              <a:ahLst/>
              <a:cxnLst/>
              <a:rect l="l" t="t" r="r" b="b"/>
              <a:pathLst>
                <a:path w="742" h="403" extrusionOk="0">
                  <a:moveTo>
                    <a:pt x="1" y="358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2019;p53">
              <a:extLst>
                <a:ext uri="{FF2B5EF4-FFF2-40B4-BE49-F238E27FC236}">
                  <a16:creationId xmlns:a16="http://schemas.microsoft.com/office/drawing/2014/main" id="{0C4B76B9-38D4-46C8-BA45-AD7F9DFDA27A}"/>
                </a:ext>
              </a:extLst>
            </p:cNvPr>
            <p:cNvSpPr/>
            <p:nvPr/>
          </p:nvSpPr>
          <p:spPr>
            <a:xfrm>
              <a:off x="6051574" y="4739992"/>
              <a:ext cx="30609" cy="16647"/>
            </a:xfrm>
            <a:custGeom>
              <a:avLst/>
              <a:gdLst/>
              <a:ahLst/>
              <a:cxnLst/>
              <a:rect l="l" t="t" r="r" b="b"/>
              <a:pathLst>
                <a:path w="741" h="403" extrusionOk="0">
                  <a:moveTo>
                    <a:pt x="1" y="357"/>
                  </a:moveTo>
                  <a:lnTo>
                    <a:pt x="670" y="1"/>
                  </a:lnTo>
                  <a:lnTo>
                    <a:pt x="741" y="45"/>
                  </a:lnTo>
                  <a:lnTo>
                    <a:pt x="8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2020;p53">
              <a:extLst>
                <a:ext uri="{FF2B5EF4-FFF2-40B4-BE49-F238E27FC236}">
                  <a16:creationId xmlns:a16="http://schemas.microsoft.com/office/drawing/2014/main" id="{312F19C8-AF32-82C9-D872-1BE98BDC2A2F}"/>
                </a:ext>
              </a:extLst>
            </p:cNvPr>
            <p:cNvSpPr/>
            <p:nvPr/>
          </p:nvSpPr>
          <p:spPr>
            <a:xfrm>
              <a:off x="6043850" y="4735572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1"/>
                  </a:lnTo>
                  <a:lnTo>
                    <a:pt x="741" y="45"/>
                  </a:lnTo>
                  <a:lnTo>
                    <a:pt x="80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2021;p53">
              <a:extLst>
                <a:ext uri="{FF2B5EF4-FFF2-40B4-BE49-F238E27FC236}">
                  <a16:creationId xmlns:a16="http://schemas.microsoft.com/office/drawing/2014/main" id="{BDA60124-DEF1-9296-B78C-60570DC0D17E}"/>
                </a:ext>
              </a:extLst>
            </p:cNvPr>
            <p:cNvSpPr/>
            <p:nvPr/>
          </p:nvSpPr>
          <p:spPr>
            <a:xfrm>
              <a:off x="6036456" y="4731153"/>
              <a:ext cx="30650" cy="16606"/>
            </a:xfrm>
            <a:custGeom>
              <a:avLst/>
              <a:gdLst/>
              <a:ahLst/>
              <a:cxnLst/>
              <a:rect l="l" t="t" r="r" b="b"/>
              <a:pathLst>
                <a:path w="742" h="402" extrusionOk="0">
                  <a:moveTo>
                    <a:pt x="1" y="357"/>
                  </a:moveTo>
                  <a:lnTo>
                    <a:pt x="661" y="1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2022;p53">
              <a:extLst>
                <a:ext uri="{FF2B5EF4-FFF2-40B4-BE49-F238E27FC236}">
                  <a16:creationId xmlns:a16="http://schemas.microsoft.com/office/drawing/2014/main" id="{093AEBC0-D07D-4A0A-9F2B-07680F2E4E05}"/>
                </a:ext>
              </a:extLst>
            </p:cNvPr>
            <p:cNvSpPr/>
            <p:nvPr/>
          </p:nvSpPr>
          <p:spPr>
            <a:xfrm>
              <a:off x="6028731" y="4726733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1" y="0"/>
                  </a:lnTo>
                  <a:lnTo>
                    <a:pt x="741" y="45"/>
                  </a:lnTo>
                  <a:lnTo>
                    <a:pt x="72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2023;p53">
              <a:extLst>
                <a:ext uri="{FF2B5EF4-FFF2-40B4-BE49-F238E27FC236}">
                  <a16:creationId xmlns:a16="http://schemas.microsoft.com/office/drawing/2014/main" id="{28EFE6CB-2882-28FD-8E84-E2A1264DB14D}"/>
                </a:ext>
              </a:extLst>
            </p:cNvPr>
            <p:cNvSpPr/>
            <p:nvPr/>
          </p:nvSpPr>
          <p:spPr>
            <a:xfrm>
              <a:off x="6021007" y="4722313"/>
              <a:ext cx="30609" cy="16606"/>
            </a:xfrm>
            <a:custGeom>
              <a:avLst/>
              <a:gdLst/>
              <a:ahLst/>
              <a:cxnLst/>
              <a:rect l="l" t="t" r="r" b="b"/>
              <a:pathLst>
                <a:path w="741" h="402" extrusionOk="0">
                  <a:moveTo>
                    <a:pt x="0" y="357"/>
                  </a:moveTo>
                  <a:lnTo>
                    <a:pt x="669" y="0"/>
                  </a:lnTo>
                  <a:lnTo>
                    <a:pt x="741" y="45"/>
                  </a:lnTo>
                  <a:lnTo>
                    <a:pt x="71" y="40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2024;p53">
              <a:extLst>
                <a:ext uri="{FF2B5EF4-FFF2-40B4-BE49-F238E27FC236}">
                  <a16:creationId xmlns:a16="http://schemas.microsoft.com/office/drawing/2014/main" id="{464223FA-3F30-DB47-0E12-71D79369C948}"/>
                </a:ext>
              </a:extLst>
            </p:cNvPr>
            <p:cNvSpPr/>
            <p:nvPr/>
          </p:nvSpPr>
          <p:spPr>
            <a:xfrm>
              <a:off x="6514053" y="4902868"/>
              <a:ext cx="60846" cy="55311"/>
            </a:xfrm>
            <a:custGeom>
              <a:avLst/>
              <a:gdLst/>
              <a:ahLst/>
              <a:cxnLst/>
              <a:rect l="l" t="t" r="r" b="b"/>
              <a:pathLst>
                <a:path w="1473" h="1339" extrusionOk="0">
                  <a:moveTo>
                    <a:pt x="9" y="518"/>
                  </a:moveTo>
                  <a:cubicBezTo>
                    <a:pt x="27" y="616"/>
                    <a:pt x="72" y="714"/>
                    <a:pt x="179" y="732"/>
                  </a:cubicBezTo>
                  <a:cubicBezTo>
                    <a:pt x="250" y="750"/>
                    <a:pt x="322" y="750"/>
                    <a:pt x="393" y="777"/>
                  </a:cubicBezTo>
                  <a:cubicBezTo>
                    <a:pt x="616" y="830"/>
                    <a:pt x="794" y="1018"/>
                    <a:pt x="955" y="1178"/>
                  </a:cubicBezTo>
                  <a:cubicBezTo>
                    <a:pt x="1008" y="1232"/>
                    <a:pt x="1062" y="1276"/>
                    <a:pt x="1133" y="1303"/>
                  </a:cubicBezTo>
                  <a:cubicBezTo>
                    <a:pt x="1196" y="1330"/>
                    <a:pt x="1276" y="1339"/>
                    <a:pt x="1339" y="1294"/>
                  </a:cubicBezTo>
                  <a:cubicBezTo>
                    <a:pt x="1410" y="1259"/>
                    <a:pt x="1446" y="1187"/>
                    <a:pt x="1463" y="1107"/>
                  </a:cubicBezTo>
                  <a:cubicBezTo>
                    <a:pt x="1472" y="1071"/>
                    <a:pt x="1472" y="1036"/>
                    <a:pt x="1472" y="1000"/>
                  </a:cubicBezTo>
                  <a:cubicBezTo>
                    <a:pt x="1472" y="964"/>
                    <a:pt x="1463" y="920"/>
                    <a:pt x="1463" y="875"/>
                  </a:cubicBezTo>
                  <a:cubicBezTo>
                    <a:pt x="1455" y="857"/>
                    <a:pt x="1455" y="839"/>
                    <a:pt x="1446" y="821"/>
                  </a:cubicBezTo>
                  <a:cubicBezTo>
                    <a:pt x="1428" y="795"/>
                    <a:pt x="1392" y="786"/>
                    <a:pt x="1356" y="777"/>
                  </a:cubicBezTo>
                  <a:cubicBezTo>
                    <a:pt x="1133" y="714"/>
                    <a:pt x="893" y="572"/>
                    <a:pt x="768" y="366"/>
                  </a:cubicBezTo>
                  <a:cubicBezTo>
                    <a:pt x="723" y="313"/>
                    <a:pt x="696" y="242"/>
                    <a:pt x="661" y="179"/>
                  </a:cubicBezTo>
                  <a:cubicBezTo>
                    <a:pt x="554" y="1"/>
                    <a:pt x="357" y="1"/>
                    <a:pt x="215" y="108"/>
                  </a:cubicBezTo>
                  <a:cubicBezTo>
                    <a:pt x="179" y="126"/>
                    <a:pt x="152" y="152"/>
                    <a:pt x="125" y="179"/>
                  </a:cubicBezTo>
                  <a:cubicBezTo>
                    <a:pt x="63" y="250"/>
                    <a:pt x="18" y="322"/>
                    <a:pt x="9" y="411"/>
                  </a:cubicBezTo>
                  <a:cubicBezTo>
                    <a:pt x="0" y="447"/>
                    <a:pt x="0" y="482"/>
                    <a:pt x="9" y="518"/>
                  </a:cubicBez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2025;p53">
              <a:extLst>
                <a:ext uri="{FF2B5EF4-FFF2-40B4-BE49-F238E27FC236}">
                  <a16:creationId xmlns:a16="http://schemas.microsoft.com/office/drawing/2014/main" id="{67C671FD-25A7-BBD4-C980-0BEC5CE05110}"/>
                </a:ext>
              </a:extLst>
            </p:cNvPr>
            <p:cNvSpPr/>
            <p:nvPr/>
          </p:nvSpPr>
          <p:spPr>
            <a:xfrm>
              <a:off x="6522893" y="4902868"/>
              <a:ext cx="52006" cy="41307"/>
            </a:xfrm>
            <a:custGeom>
              <a:avLst/>
              <a:gdLst/>
              <a:ahLst/>
              <a:cxnLst/>
              <a:rect l="l" t="t" r="r" b="b"/>
              <a:pathLst>
                <a:path w="1259" h="1000" extrusionOk="0">
                  <a:moveTo>
                    <a:pt x="1" y="108"/>
                  </a:moveTo>
                  <a:cubicBezTo>
                    <a:pt x="18" y="197"/>
                    <a:pt x="72" y="286"/>
                    <a:pt x="134" y="358"/>
                  </a:cubicBezTo>
                  <a:cubicBezTo>
                    <a:pt x="206" y="429"/>
                    <a:pt x="295" y="491"/>
                    <a:pt x="375" y="554"/>
                  </a:cubicBezTo>
                  <a:cubicBezTo>
                    <a:pt x="518" y="652"/>
                    <a:pt x="652" y="750"/>
                    <a:pt x="803" y="839"/>
                  </a:cubicBezTo>
                  <a:cubicBezTo>
                    <a:pt x="946" y="920"/>
                    <a:pt x="1098" y="973"/>
                    <a:pt x="1258" y="1000"/>
                  </a:cubicBezTo>
                  <a:cubicBezTo>
                    <a:pt x="1258" y="964"/>
                    <a:pt x="1249" y="920"/>
                    <a:pt x="1249" y="875"/>
                  </a:cubicBezTo>
                  <a:cubicBezTo>
                    <a:pt x="1241" y="857"/>
                    <a:pt x="1241" y="839"/>
                    <a:pt x="1232" y="821"/>
                  </a:cubicBezTo>
                  <a:cubicBezTo>
                    <a:pt x="1214" y="795"/>
                    <a:pt x="1178" y="786"/>
                    <a:pt x="1142" y="777"/>
                  </a:cubicBezTo>
                  <a:cubicBezTo>
                    <a:pt x="919" y="714"/>
                    <a:pt x="679" y="572"/>
                    <a:pt x="554" y="366"/>
                  </a:cubicBezTo>
                  <a:cubicBezTo>
                    <a:pt x="509" y="313"/>
                    <a:pt x="482" y="242"/>
                    <a:pt x="447" y="179"/>
                  </a:cubicBezTo>
                  <a:cubicBezTo>
                    <a:pt x="340" y="1"/>
                    <a:pt x="143" y="1"/>
                    <a:pt x="1" y="10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2026;p53">
              <a:extLst>
                <a:ext uri="{FF2B5EF4-FFF2-40B4-BE49-F238E27FC236}">
                  <a16:creationId xmlns:a16="http://schemas.microsoft.com/office/drawing/2014/main" id="{86A75889-920E-747A-EDCA-6BF79633E687}"/>
                </a:ext>
              </a:extLst>
            </p:cNvPr>
            <p:cNvSpPr/>
            <p:nvPr/>
          </p:nvSpPr>
          <p:spPr>
            <a:xfrm>
              <a:off x="6933035" y="469761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1" y="1"/>
                  </a:moveTo>
                  <a:lnTo>
                    <a:pt x="911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1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2027;p53">
              <a:extLst>
                <a:ext uri="{FF2B5EF4-FFF2-40B4-BE49-F238E27FC236}">
                  <a16:creationId xmlns:a16="http://schemas.microsoft.com/office/drawing/2014/main" id="{9A93050E-B350-ED78-FB9D-D888D087111A}"/>
                </a:ext>
              </a:extLst>
            </p:cNvPr>
            <p:cNvSpPr/>
            <p:nvPr/>
          </p:nvSpPr>
          <p:spPr>
            <a:xfrm>
              <a:off x="6933035" y="469761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81"/>
                  </a:moveTo>
                  <a:lnTo>
                    <a:pt x="812" y="63"/>
                  </a:lnTo>
                  <a:lnTo>
                    <a:pt x="911" y="1"/>
                  </a:lnTo>
                  <a:lnTo>
                    <a:pt x="911" y="1"/>
                  </a:lnTo>
                  <a:lnTo>
                    <a:pt x="911" y="643"/>
                  </a:lnTo>
                  <a:lnTo>
                    <a:pt x="1" y="1187"/>
                  </a:lnTo>
                  <a:lnTo>
                    <a:pt x="1" y="107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2028;p53">
              <a:extLst>
                <a:ext uri="{FF2B5EF4-FFF2-40B4-BE49-F238E27FC236}">
                  <a16:creationId xmlns:a16="http://schemas.microsoft.com/office/drawing/2014/main" id="{15831716-87F4-060A-F151-EFFEF27DA0EF}"/>
                </a:ext>
              </a:extLst>
            </p:cNvPr>
            <p:cNvSpPr/>
            <p:nvPr/>
          </p:nvSpPr>
          <p:spPr>
            <a:xfrm>
              <a:off x="6966577" y="4697611"/>
              <a:ext cx="4089" cy="26561"/>
            </a:xfrm>
            <a:custGeom>
              <a:avLst/>
              <a:gdLst/>
              <a:ahLst/>
              <a:cxnLst/>
              <a:rect l="l" t="t" r="r" b="b"/>
              <a:pathLst>
                <a:path w="99" h="643" extrusionOk="0">
                  <a:moveTo>
                    <a:pt x="0" y="63"/>
                  </a:moveTo>
                  <a:lnTo>
                    <a:pt x="0" y="581"/>
                  </a:lnTo>
                  <a:lnTo>
                    <a:pt x="99" y="643"/>
                  </a:lnTo>
                  <a:lnTo>
                    <a:pt x="99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2029;p53">
              <a:extLst>
                <a:ext uri="{FF2B5EF4-FFF2-40B4-BE49-F238E27FC236}">
                  <a16:creationId xmlns:a16="http://schemas.microsoft.com/office/drawing/2014/main" id="{9E3314F3-F1A9-8D21-AB38-98FB46A0FF2B}"/>
                </a:ext>
              </a:extLst>
            </p:cNvPr>
            <p:cNvSpPr/>
            <p:nvPr/>
          </p:nvSpPr>
          <p:spPr>
            <a:xfrm>
              <a:off x="6676928" y="484169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910" y="1"/>
                  </a:moveTo>
                  <a:lnTo>
                    <a:pt x="910" y="643"/>
                  </a:lnTo>
                  <a:lnTo>
                    <a:pt x="1" y="1187"/>
                  </a:lnTo>
                  <a:lnTo>
                    <a:pt x="1" y="554"/>
                  </a:lnTo>
                  <a:lnTo>
                    <a:pt x="91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2030;p53">
              <a:extLst>
                <a:ext uri="{FF2B5EF4-FFF2-40B4-BE49-F238E27FC236}">
                  <a16:creationId xmlns:a16="http://schemas.microsoft.com/office/drawing/2014/main" id="{BD1499F3-339A-89D2-BBFC-3812F5CA8915}"/>
                </a:ext>
              </a:extLst>
            </p:cNvPr>
            <p:cNvSpPr/>
            <p:nvPr/>
          </p:nvSpPr>
          <p:spPr>
            <a:xfrm>
              <a:off x="6676928" y="4841691"/>
              <a:ext cx="37631" cy="49073"/>
            </a:xfrm>
            <a:custGeom>
              <a:avLst/>
              <a:gdLst/>
              <a:ahLst/>
              <a:cxnLst/>
              <a:rect l="l" t="t" r="r" b="b"/>
              <a:pathLst>
                <a:path w="911" h="1188" extrusionOk="0">
                  <a:moveTo>
                    <a:pt x="812" y="572"/>
                  </a:moveTo>
                  <a:lnTo>
                    <a:pt x="812" y="63"/>
                  </a:lnTo>
                  <a:lnTo>
                    <a:pt x="910" y="1"/>
                  </a:lnTo>
                  <a:lnTo>
                    <a:pt x="910" y="1"/>
                  </a:lnTo>
                  <a:lnTo>
                    <a:pt x="910" y="643"/>
                  </a:lnTo>
                  <a:lnTo>
                    <a:pt x="1" y="1187"/>
                  </a:lnTo>
                  <a:lnTo>
                    <a:pt x="1" y="1062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2031;p53">
              <a:extLst>
                <a:ext uri="{FF2B5EF4-FFF2-40B4-BE49-F238E27FC236}">
                  <a16:creationId xmlns:a16="http://schemas.microsoft.com/office/drawing/2014/main" id="{3DC3C160-EF9E-AF0C-36B5-61C6487990C7}"/>
                </a:ext>
              </a:extLst>
            </p:cNvPr>
            <p:cNvSpPr/>
            <p:nvPr/>
          </p:nvSpPr>
          <p:spPr>
            <a:xfrm>
              <a:off x="6710470" y="4841691"/>
              <a:ext cx="4089" cy="26602"/>
            </a:xfrm>
            <a:custGeom>
              <a:avLst/>
              <a:gdLst/>
              <a:ahLst/>
              <a:cxnLst/>
              <a:rect l="l" t="t" r="r" b="b"/>
              <a:pathLst>
                <a:path w="99" h="644" extrusionOk="0">
                  <a:moveTo>
                    <a:pt x="0" y="63"/>
                  </a:moveTo>
                  <a:lnTo>
                    <a:pt x="0" y="572"/>
                  </a:lnTo>
                  <a:lnTo>
                    <a:pt x="98" y="643"/>
                  </a:lnTo>
                  <a:lnTo>
                    <a:pt x="98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2032;p53">
              <a:extLst>
                <a:ext uri="{FF2B5EF4-FFF2-40B4-BE49-F238E27FC236}">
                  <a16:creationId xmlns:a16="http://schemas.microsoft.com/office/drawing/2014/main" id="{18CA3E73-85A0-F373-ADA7-6A00FC25E8EE}"/>
                </a:ext>
              </a:extLst>
            </p:cNvPr>
            <p:cNvSpPr/>
            <p:nvPr/>
          </p:nvSpPr>
          <p:spPr>
            <a:xfrm>
              <a:off x="6001840" y="5112545"/>
              <a:ext cx="120535" cy="161099"/>
            </a:xfrm>
            <a:custGeom>
              <a:avLst/>
              <a:gdLst/>
              <a:ahLst/>
              <a:cxnLst/>
              <a:rect l="l" t="t" r="r" b="b"/>
              <a:pathLst>
                <a:path w="2918" h="3900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2240"/>
                  </a:lnTo>
                  <a:lnTo>
                    <a:pt x="2917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2033;p53">
              <a:extLst>
                <a:ext uri="{FF2B5EF4-FFF2-40B4-BE49-F238E27FC236}">
                  <a16:creationId xmlns:a16="http://schemas.microsoft.com/office/drawing/2014/main" id="{39D9E1CA-9EBD-9B8D-A804-48DD3D46A478}"/>
                </a:ext>
              </a:extLst>
            </p:cNvPr>
            <p:cNvSpPr/>
            <p:nvPr/>
          </p:nvSpPr>
          <p:spPr>
            <a:xfrm>
              <a:off x="6010308" y="5126920"/>
              <a:ext cx="103599" cy="132721"/>
            </a:xfrm>
            <a:custGeom>
              <a:avLst/>
              <a:gdLst/>
              <a:ahLst/>
              <a:cxnLst/>
              <a:rect l="l" t="t" r="r" b="b"/>
              <a:pathLst>
                <a:path w="2508" h="3213" extrusionOk="0">
                  <a:moveTo>
                    <a:pt x="197" y="108"/>
                  </a:moveTo>
                  <a:lnTo>
                    <a:pt x="197" y="1687"/>
                  </a:lnTo>
                  <a:lnTo>
                    <a:pt x="2507" y="3007"/>
                  </a:lnTo>
                  <a:lnTo>
                    <a:pt x="2507" y="3212"/>
                  </a:lnTo>
                  <a:lnTo>
                    <a:pt x="0" y="176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2034;p53">
              <a:extLst>
                <a:ext uri="{FF2B5EF4-FFF2-40B4-BE49-F238E27FC236}">
                  <a16:creationId xmlns:a16="http://schemas.microsoft.com/office/drawing/2014/main" id="{7AF6181E-2AA7-77DB-2B0A-DFB749B35EEF}"/>
                </a:ext>
              </a:extLst>
            </p:cNvPr>
            <p:cNvSpPr/>
            <p:nvPr/>
          </p:nvSpPr>
          <p:spPr>
            <a:xfrm>
              <a:off x="6010308" y="5196564"/>
              <a:ext cx="103599" cy="63077"/>
            </a:xfrm>
            <a:custGeom>
              <a:avLst/>
              <a:gdLst/>
              <a:ahLst/>
              <a:cxnLst/>
              <a:rect l="l" t="t" r="r" b="b"/>
              <a:pathLst>
                <a:path w="2508" h="1527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26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2035;p53">
              <a:extLst>
                <a:ext uri="{FF2B5EF4-FFF2-40B4-BE49-F238E27FC236}">
                  <a16:creationId xmlns:a16="http://schemas.microsoft.com/office/drawing/2014/main" id="{0D1CA31B-FA41-AFF2-E648-0C998BAA0C4E}"/>
                </a:ext>
              </a:extLst>
            </p:cNvPr>
            <p:cNvSpPr/>
            <p:nvPr/>
          </p:nvSpPr>
          <p:spPr>
            <a:xfrm>
              <a:off x="6018776" y="5131711"/>
              <a:ext cx="95131" cy="119461"/>
            </a:xfrm>
            <a:custGeom>
              <a:avLst/>
              <a:gdLst/>
              <a:ahLst/>
              <a:cxnLst/>
              <a:rect l="l" t="t" r="r" b="b"/>
              <a:pathLst>
                <a:path w="2303" h="2892" extrusionOk="0">
                  <a:moveTo>
                    <a:pt x="1" y="1"/>
                  </a:moveTo>
                  <a:lnTo>
                    <a:pt x="1" y="1580"/>
                  </a:lnTo>
                  <a:lnTo>
                    <a:pt x="1151" y="2240"/>
                  </a:lnTo>
                  <a:lnTo>
                    <a:pt x="2302" y="2891"/>
                  </a:lnTo>
                  <a:lnTo>
                    <a:pt x="2302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2036;p53">
              <a:extLst>
                <a:ext uri="{FF2B5EF4-FFF2-40B4-BE49-F238E27FC236}">
                  <a16:creationId xmlns:a16="http://schemas.microsoft.com/office/drawing/2014/main" id="{A2B453FF-8903-80D6-B582-37E9655E843E}"/>
                </a:ext>
              </a:extLst>
            </p:cNvPr>
            <p:cNvSpPr/>
            <p:nvPr/>
          </p:nvSpPr>
          <p:spPr>
            <a:xfrm>
              <a:off x="6018776" y="5131711"/>
              <a:ext cx="75593" cy="108019"/>
            </a:xfrm>
            <a:custGeom>
              <a:avLst/>
              <a:gdLst/>
              <a:ahLst/>
              <a:cxnLst/>
              <a:rect l="l" t="t" r="r" b="b"/>
              <a:pathLst>
                <a:path w="1830" h="2615" extrusionOk="0">
                  <a:moveTo>
                    <a:pt x="1" y="1"/>
                  </a:moveTo>
                  <a:lnTo>
                    <a:pt x="1" y="1580"/>
                  </a:lnTo>
                  <a:lnTo>
                    <a:pt x="1829" y="2614"/>
                  </a:lnTo>
                  <a:lnTo>
                    <a:pt x="1829" y="1027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2037;p53">
              <a:extLst>
                <a:ext uri="{FF2B5EF4-FFF2-40B4-BE49-F238E27FC236}">
                  <a16:creationId xmlns:a16="http://schemas.microsoft.com/office/drawing/2014/main" id="{D53B5BB2-13D3-B091-B162-7349A9D0FA2E}"/>
                </a:ext>
              </a:extLst>
            </p:cNvPr>
            <p:cNvSpPr/>
            <p:nvPr/>
          </p:nvSpPr>
          <p:spPr>
            <a:xfrm>
              <a:off x="6001840" y="5209824"/>
              <a:ext cx="120535" cy="109506"/>
            </a:xfrm>
            <a:custGeom>
              <a:avLst/>
              <a:gdLst/>
              <a:ahLst/>
              <a:cxnLst/>
              <a:rect l="l" t="t" r="r" b="b"/>
              <a:pathLst>
                <a:path w="2918" h="2651" extrusionOk="0">
                  <a:moveTo>
                    <a:pt x="2917" y="1669"/>
                  </a:moveTo>
                  <a:lnTo>
                    <a:pt x="0" y="1"/>
                  </a:lnTo>
                  <a:lnTo>
                    <a:pt x="0" y="982"/>
                  </a:lnTo>
                  <a:lnTo>
                    <a:pt x="2917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2038;p53">
              <a:extLst>
                <a:ext uri="{FF2B5EF4-FFF2-40B4-BE49-F238E27FC236}">
                  <a16:creationId xmlns:a16="http://schemas.microsoft.com/office/drawing/2014/main" id="{0E8194A8-3B71-5E88-069F-6AB98B41C59B}"/>
                </a:ext>
              </a:extLst>
            </p:cNvPr>
            <p:cNvSpPr/>
            <p:nvPr/>
          </p:nvSpPr>
          <p:spPr>
            <a:xfrm>
              <a:off x="6010308" y="5224199"/>
              <a:ext cx="103599" cy="80756"/>
            </a:xfrm>
            <a:custGeom>
              <a:avLst/>
              <a:gdLst/>
              <a:ahLst/>
              <a:cxnLst/>
              <a:rect l="l" t="t" r="r" b="b"/>
              <a:pathLst>
                <a:path w="2508" h="1955" extrusionOk="0">
                  <a:moveTo>
                    <a:pt x="197" y="108"/>
                  </a:moveTo>
                  <a:lnTo>
                    <a:pt x="197" y="438"/>
                  </a:lnTo>
                  <a:lnTo>
                    <a:pt x="2507" y="1758"/>
                  </a:lnTo>
                  <a:lnTo>
                    <a:pt x="2507" y="1954"/>
                  </a:lnTo>
                  <a:lnTo>
                    <a:pt x="0" y="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2039;p53">
              <a:extLst>
                <a:ext uri="{FF2B5EF4-FFF2-40B4-BE49-F238E27FC236}">
                  <a16:creationId xmlns:a16="http://schemas.microsoft.com/office/drawing/2014/main" id="{9CF40A3E-98D9-0484-D341-B558750DDCE5}"/>
                </a:ext>
              </a:extLst>
            </p:cNvPr>
            <p:cNvSpPr/>
            <p:nvPr/>
          </p:nvSpPr>
          <p:spPr>
            <a:xfrm>
              <a:off x="6010308" y="5242250"/>
              <a:ext cx="103599" cy="62705"/>
            </a:xfrm>
            <a:custGeom>
              <a:avLst/>
              <a:gdLst/>
              <a:ahLst/>
              <a:cxnLst/>
              <a:rect l="l" t="t" r="r" b="b"/>
              <a:pathLst>
                <a:path w="2508" h="1518" extrusionOk="0">
                  <a:moveTo>
                    <a:pt x="197" y="1"/>
                  </a:moveTo>
                  <a:lnTo>
                    <a:pt x="2507" y="1321"/>
                  </a:lnTo>
                  <a:lnTo>
                    <a:pt x="2507" y="1517"/>
                  </a:lnTo>
                  <a:lnTo>
                    <a:pt x="0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2040;p53">
              <a:extLst>
                <a:ext uri="{FF2B5EF4-FFF2-40B4-BE49-F238E27FC236}">
                  <a16:creationId xmlns:a16="http://schemas.microsoft.com/office/drawing/2014/main" id="{EA769B70-0AF9-2483-2CEE-67CCF6D29273}"/>
                </a:ext>
              </a:extLst>
            </p:cNvPr>
            <p:cNvSpPr/>
            <p:nvPr/>
          </p:nvSpPr>
          <p:spPr>
            <a:xfrm>
              <a:off x="6018776" y="5228619"/>
              <a:ext cx="95131" cy="67868"/>
            </a:xfrm>
            <a:custGeom>
              <a:avLst/>
              <a:gdLst/>
              <a:ahLst/>
              <a:cxnLst/>
              <a:rect l="l" t="t" r="r" b="b"/>
              <a:pathLst>
                <a:path w="2303" h="1643" extrusionOk="0">
                  <a:moveTo>
                    <a:pt x="1" y="1"/>
                  </a:moveTo>
                  <a:lnTo>
                    <a:pt x="1" y="331"/>
                  </a:lnTo>
                  <a:lnTo>
                    <a:pt x="1151" y="991"/>
                  </a:lnTo>
                  <a:lnTo>
                    <a:pt x="2302" y="1642"/>
                  </a:lnTo>
                  <a:lnTo>
                    <a:pt x="2302" y="1321"/>
                  </a:lnTo>
                  <a:lnTo>
                    <a:pt x="1151" y="66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2041;p53">
              <a:extLst>
                <a:ext uri="{FF2B5EF4-FFF2-40B4-BE49-F238E27FC236}">
                  <a16:creationId xmlns:a16="http://schemas.microsoft.com/office/drawing/2014/main" id="{D3095E65-59E3-BD5F-62EA-30C145DECF7E}"/>
                </a:ext>
              </a:extLst>
            </p:cNvPr>
            <p:cNvSpPr/>
            <p:nvPr/>
          </p:nvSpPr>
          <p:spPr>
            <a:xfrm>
              <a:off x="5686746" y="4928313"/>
              <a:ext cx="120164" cy="161058"/>
            </a:xfrm>
            <a:custGeom>
              <a:avLst/>
              <a:gdLst/>
              <a:ahLst/>
              <a:cxnLst/>
              <a:rect l="l" t="t" r="r" b="b"/>
              <a:pathLst>
                <a:path w="2909" h="3899" extrusionOk="0">
                  <a:moveTo>
                    <a:pt x="2909" y="1668"/>
                  </a:moveTo>
                  <a:lnTo>
                    <a:pt x="1" y="0"/>
                  </a:lnTo>
                  <a:lnTo>
                    <a:pt x="1" y="2239"/>
                  </a:lnTo>
                  <a:lnTo>
                    <a:pt x="2909" y="389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2042;p53">
              <a:extLst>
                <a:ext uri="{FF2B5EF4-FFF2-40B4-BE49-F238E27FC236}">
                  <a16:creationId xmlns:a16="http://schemas.microsoft.com/office/drawing/2014/main" id="{DD1AB847-6A2D-C69B-2830-285E3569F6C4}"/>
                </a:ext>
              </a:extLst>
            </p:cNvPr>
            <p:cNvSpPr/>
            <p:nvPr/>
          </p:nvSpPr>
          <p:spPr>
            <a:xfrm>
              <a:off x="5694843" y="4942688"/>
              <a:ext cx="103599" cy="132680"/>
            </a:xfrm>
            <a:custGeom>
              <a:avLst/>
              <a:gdLst/>
              <a:ahLst/>
              <a:cxnLst/>
              <a:rect l="l" t="t" r="r" b="b"/>
              <a:pathLst>
                <a:path w="2508" h="3212" extrusionOk="0">
                  <a:moveTo>
                    <a:pt x="206" y="116"/>
                  </a:moveTo>
                  <a:lnTo>
                    <a:pt x="206" y="1686"/>
                  </a:lnTo>
                  <a:lnTo>
                    <a:pt x="2508" y="3015"/>
                  </a:lnTo>
                  <a:lnTo>
                    <a:pt x="2508" y="3212"/>
                  </a:lnTo>
                  <a:lnTo>
                    <a:pt x="1" y="17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2043;p53">
              <a:extLst>
                <a:ext uri="{FF2B5EF4-FFF2-40B4-BE49-F238E27FC236}">
                  <a16:creationId xmlns:a16="http://schemas.microsoft.com/office/drawing/2014/main" id="{877D1AC5-1B45-E50F-EB0C-60EE4347FE5E}"/>
                </a:ext>
              </a:extLst>
            </p:cNvPr>
            <p:cNvSpPr/>
            <p:nvPr/>
          </p:nvSpPr>
          <p:spPr>
            <a:xfrm>
              <a:off x="5694843" y="5012333"/>
              <a:ext cx="103599" cy="63035"/>
            </a:xfrm>
            <a:custGeom>
              <a:avLst/>
              <a:gdLst/>
              <a:ahLst/>
              <a:cxnLst/>
              <a:rect l="l" t="t" r="r" b="b"/>
              <a:pathLst>
                <a:path w="2508" h="1526" extrusionOk="0">
                  <a:moveTo>
                    <a:pt x="206" y="0"/>
                  </a:moveTo>
                  <a:lnTo>
                    <a:pt x="2508" y="1329"/>
                  </a:lnTo>
                  <a:lnTo>
                    <a:pt x="2508" y="1526"/>
                  </a:lnTo>
                  <a:lnTo>
                    <a:pt x="1" y="89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2044;p53">
              <a:extLst>
                <a:ext uri="{FF2B5EF4-FFF2-40B4-BE49-F238E27FC236}">
                  <a16:creationId xmlns:a16="http://schemas.microsoft.com/office/drawing/2014/main" id="{F209BA51-B9DD-6423-6A9F-70566F245CF2}"/>
                </a:ext>
              </a:extLst>
            </p:cNvPr>
            <p:cNvSpPr/>
            <p:nvPr/>
          </p:nvSpPr>
          <p:spPr>
            <a:xfrm>
              <a:off x="5703724" y="4947480"/>
              <a:ext cx="94718" cy="119420"/>
            </a:xfrm>
            <a:custGeom>
              <a:avLst/>
              <a:gdLst/>
              <a:ahLst/>
              <a:cxnLst/>
              <a:rect l="l" t="t" r="r" b="b"/>
              <a:pathLst>
                <a:path w="2293" h="2891" extrusionOk="0">
                  <a:moveTo>
                    <a:pt x="0" y="0"/>
                  </a:moveTo>
                  <a:lnTo>
                    <a:pt x="0" y="1579"/>
                  </a:lnTo>
                  <a:lnTo>
                    <a:pt x="1151" y="2239"/>
                  </a:lnTo>
                  <a:lnTo>
                    <a:pt x="2293" y="2891"/>
                  </a:lnTo>
                  <a:lnTo>
                    <a:pt x="2293" y="1312"/>
                  </a:lnTo>
                  <a:lnTo>
                    <a:pt x="1151" y="65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2045;p53">
              <a:extLst>
                <a:ext uri="{FF2B5EF4-FFF2-40B4-BE49-F238E27FC236}">
                  <a16:creationId xmlns:a16="http://schemas.microsoft.com/office/drawing/2014/main" id="{F4FF609C-9C7A-3363-71EC-38304ED64077}"/>
                </a:ext>
              </a:extLst>
            </p:cNvPr>
            <p:cNvSpPr/>
            <p:nvPr/>
          </p:nvSpPr>
          <p:spPr>
            <a:xfrm>
              <a:off x="5703724" y="4947480"/>
              <a:ext cx="75180" cy="107978"/>
            </a:xfrm>
            <a:custGeom>
              <a:avLst/>
              <a:gdLst/>
              <a:ahLst/>
              <a:cxnLst/>
              <a:rect l="l" t="t" r="r" b="b"/>
              <a:pathLst>
                <a:path w="1820" h="2614" extrusionOk="0">
                  <a:moveTo>
                    <a:pt x="0" y="0"/>
                  </a:moveTo>
                  <a:lnTo>
                    <a:pt x="0" y="1579"/>
                  </a:lnTo>
                  <a:lnTo>
                    <a:pt x="1820" y="2614"/>
                  </a:lnTo>
                  <a:lnTo>
                    <a:pt x="1820" y="1035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2046;p53">
              <a:extLst>
                <a:ext uri="{FF2B5EF4-FFF2-40B4-BE49-F238E27FC236}">
                  <a16:creationId xmlns:a16="http://schemas.microsoft.com/office/drawing/2014/main" id="{8E6BE551-2B80-E897-4F91-332D1A80DAEF}"/>
                </a:ext>
              </a:extLst>
            </p:cNvPr>
            <p:cNvSpPr/>
            <p:nvPr/>
          </p:nvSpPr>
          <p:spPr>
            <a:xfrm>
              <a:off x="5686746" y="5025592"/>
              <a:ext cx="120164" cy="109465"/>
            </a:xfrm>
            <a:custGeom>
              <a:avLst/>
              <a:gdLst/>
              <a:ahLst/>
              <a:cxnLst/>
              <a:rect l="l" t="t" r="r" b="b"/>
              <a:pathLst>
                <a:path w="2909" h="2650" extrusionOk="0">
                  <a:moveTo>
                    <a:pt x="2909" y="1669"/>
                  </a:moveTo>
                  <a:lnTo>
                    <a:pt x="1" y="0"/>
                  </a:lnTo>
                  <a:lnTo>
                    <a:pt x="1" y="982"/>
                  </a:lnTo>
                  <a:lnTo>
                    <a:pt x="2909" y="265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2047;p53">
              <a:extLst>
                <a:ext uri="{FF2B5EF4-FFF2-40B4-BE49-F238E27FC236}">
                  <a16:creationId xmlns:a16="http://schemas.microsoft.com/office/drawing/2014/main" id="{6804436F-8F18-980F-FA0D-C91C7BFF1594}"/>
                </a:ext>
              </a:extLst>
            </p:cNvPr>
            <p:cNvSpPr/>
            <p:nvPr/>
          </p:nvSpPr>
          <p:spPr>
            <a:xfrm>
              <a:off x="5694843" y="5039967"/>
              <a:ext cx="103599" cy="80715"/>
            </a:xfrm>
            <a:custGeom>
              <a:avLst/>
              <a:gdLst/>
              <a:ahLst/>
              <a:cxnLst/>
              <a:rect l="l" t="t" r="r" b="b"/>
              <a:pathLst>
                <a:path w="2508" h="1954" extrusionOk="0">
                  <a:moveTo>
                    <a:pt x="206" y="116"/>
                  </a:moveTo>
                  <a:lnTo>
                    <a:pt x="206" y="437"/>
                  </a:lnTo>
                  <a:lnTo>
                    <a:pt x="2508" y="1758"/>
                  </a:lnTo>
                  <a:lnTo>
                    <a:pt x="2508" y="1954"/>
                  </a:lnTo>
                  <a:lnTo>
                    <a:pt x="1" y="5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2048;p53">
              <a:extLst>
                <a:ext uri="{FF2B5EF4-FFF2-40B4-BE49-F238E27FC236}">
                  <a16:creationId xmlns:a16="http://schemas.microsoft.com/office/drawing/2014/main" id="{AA8C7F38-CF54-019D-496C-DDF0D1EBAD10}"/>
                </a:ext>
              </a:extLst>
            </p:cNvPr>
            <p:cNvSpPr/>
            <p:nvPr/>
          </p:nvSpPr>
          <p:spPr>
            <a:xfrm>
              <a:off x="5694843" y="5058019"/>
              <a:ext cx="103599" cy="62663"/>
            </a:xfrm>
            <a:custGeom>
              <a:avLst/>
              <a:gdLst/>
              <a:ahLst/>
              <a:cxnLst/>
              <a:rect l="l" t="t" r="r" b="b"/>
              <a:pathLst>
                <a:path w="2508" h="1517" extrusionOk="0">
                  <a:moveTo>
                    <a:pt x="206" y="0"/>
                  </a:moveTo>
                  <a:lnTo>
                    <a:pt x="2508" y="1321"/>
                  </a:lnTo>
                  <a:lnTo>
                    <a:pt x="2508" y="1517"/>
                  </a:lnTo>
                  <a:lnTo>
                    <a:pt x="1" y="81"/>
                  </a:ln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2049;p53">
              <a:extLst>
                <a:ext uri="{FF2B5EF4-FFF2-40B4-BE49-F238E27FC236}">
                  <a16:creationId xmlns:a16="http://schemas.microsoft.com/office/drawing/2014/main" id="{185676E9-827F-680B-E2BB-A99D54A6AB5F}"/>
                </a:ext>
              </a:extLst>
            </p:cNvPr>
            <p:cNvSpPr/>
            <p:nvPr/>
          </p:nvSpPr>
          <p:spPr>
            <a:xfrm>
              <a:off x="5703724" y="5044759"/>
              <a:ext cx="94718" cy="67827"/>
            </a:xfrm>
            <a:custGeom>
              <a:avLst/>
              <a:gdLst/>
              <a:ahLst/>
              <a:cxnLst/>
              <a:rect l="l" t="t" r="r" b="b"/>
              <a:pathLst>
                <a:path w="2293" h="1642" extrusionOk="0">
                  <a:moveTo>
                    <a:pt x="0" y="0"/>
                  </a:moveTo>
                  <a:lnTo>
                    <a:pt x="0" y="330"/>
                  </a:lnTo>
                  <a:lnTo>
                    <a:pt x="1151" y="982"/>
                  </a:lnTo>
                  <a:lnTo>
                    <a:pt x="2293" y="1642"/>
                  </a:lnTo>
                  <a:lnTo>
                    <a:pt x="2293" y="1312"/>
                  </a:lnTo>
                  <a:lnTo>
                    <a:pt x="1151" y="652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2050;p53">
              <a:extLst>
                <a:ext uri="{FF2B5EF4-FFF2-40B4-BE49-F238E27FC236}">
                  <a16:creationId xmlns:a16="http://schemas.microsoft.com/office/drawing/2014/main" id="{F5B21689-2719-E266-18BF-50D6D513D04B}"/>
                </a:ext>
              </a:extLst>
            </p:cNvPr>
            <p:cNvSpPr/>
            <p:nvPr/>
          </p:nvSpPr>
          <p:spPr>
            <a:xfrm>
              <a:off x="5806869" y="4997214"/>
              <a:ext cx="195013" cy="253215"/>
            </a:xfrm>
            <a:custGeom>
              <a:avLst/>
              <a:gdLst/>
              <a:ahLst/>
              <a:cxnLst/>
              <a:rect l="l" t="t" r="r" b="b"/>
              <a:pathLst>
                <a:path w="4721" h="6130" extrusionOk="0">
                  <a:moveTo>
                    <a:pt x="4720" y="2793"/>
                  </a:moveTo>
                  <a:lnTo>
                    <a:pt x="4720" y="6129"/>
                  </a:lnTo>
                  <a:lnTo>
                    <a:pt x="1" y="33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216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2051;p53">
              <a:extLst>
                <a:ext uri="{FF2B5EF4-FFF2-40B4-BE49-F238E27FC236}">
                  <a16:creationId xmlns:a16="http://schemas.microsoft.com/office/drawing/2014/main" id="{2059322B-2288-D03D-276B-699CF5F56A84}"/>
                </a:ext>
              </a:extLst>
            </p:cNvPr>
            <p:cNvSpPr/>
            <p:nvPr/>
          </p:nvSpPr>
          <p:spPr>
            <a:xfrm>
              <a:off x="5978253" y="5107753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2052;p53">
              <a:extLst>
                <a:ext uri="{FF2B5EF4-FFF2-40B4-BE49-F238E27FC236}">
                  <a16:creationId xmlns:a16="http://schemas.microsoft.com/office/drawing/2014/main" id="{9E2041CC-CFF1-A1A9-D106-C173A1B33341}"/>
                </a:ext>
              </a:extLst>
            </p:cNvPr>
            <p:cNvSpPr/>
            <p:nvPr/>
          </p:nvSpPr>
          <p:spPr>
            <a:xfrm>
              <a:off x="5978253" y="5107753"/>
              <a:ext cx="15119" cy="131977"/>
            </a:xfrm>
            <a:custGeom>
              <a:avLst/>
              <a:gdLst/>
              <a:ahLst/>
              <a:cxnLst/>
              <a:rect l="l" t="t" r="r" b="b"/>
              <a:pathLst>
                <a:path w="366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66" y="3070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2053;p53">
              <a:extLst>
                <a:ext uri="{FF2B5EF4-FFF2-40B4-BE49-F238E27FC236}">
                  <a16:creationId xmlns:a16="http://schemas.microsoft.com/office/drawing/2014/main" id="{3EF81A5E-06A7-9FAA-0F42-52FF91E798B8}"/>
                </a:ext>
              </a:extLst>
            </p:cNvPr>
            <p:cNvSpPr/>
            <p:nvPr/>
          </p:nvSpPr>
          <p:spPr>
            <a:xfrm>
              <a:off x="5978253" y="5107753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2054;p53">
              <a:extLst>
                <a:ext uri="{FF2B5EF4-FFF2-40B4-BE49-F238E27FC236}">
                  <a16:creationId xmlns:a16="http://schemas.microsoft.com/office/drawing/2014/main" id="{4274ED63-FECC-E4F8-DD1B-1EB8D1A2C9B5}"/>
                </a:ext>
              </a:extLst>
            </p:cNvPr>
            <p:cNvSpPr/>
            <p:nvPr/>
          </p:nvSpPr>
          <p:spPr>
            <a:xfrm>
              <a:off x="5959830" y="5097096"/>
              <a:ext cx="15862" cy="131564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2055;p53">
              <a:extLst>
                <a:ext uri="{FF2B5EF4-FFF2-40B4-BE49-F238E27FC236}">
                  <a16:creationId xmlns:a16="http://schemas.microsoft.com/office/drawing/2014/main" id="{99F0EBFC-116B-50B9-53D2-3904ECAB11D7}"/>
                </a:ext>
              </a:extLst>
            </p:cNvPr>
            <p:cNvSpPr/>
            <p:nvPr/>
          </p:nvSpPr>
          <p:spPr>
            <a:xfrm>
              <a:off x="5959830" y="5097096"/>
              <a:ext cx="14747" cy="131564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71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2056;p53">
              <a:extLst>
                <a:ext uri="{FF2B5EF4-FFF2-40B4-BE49-F238E27FC236}">
                  <a16:creationId xmlns:a16="http://schemas.microsoft.com/office/drawing/2014/main" id="{8BB04F63-8D7F-FA92-5C69-C5E49269A04B}"/>
                </a:ext>
              </a:extLst>
            </p:cNvPr>
            <p:cNvSpPr/>
            <p:nvPr/>
          </p:nvSpPr>
          <p:spPr>
            <a:xfrm>
              <a:off x="5959830" y="5097096"/>
              <a:ext cx="6651" cy="123096"/>
            </a:xfrm>
            <a:custGeom>
              <a:avLst/>
              <a:gdLst/>
              <a:ahLst/>
              <a:cxnLst/>
              <a:rect l="l" t="t" r="r" b="b"/>
              <a:pathLst>
                <a:path w="161" h="2980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2057;p53">
              <a:extLst>
                <a:ext uri="{FF2B5EF4-FFF2-40B4-BE49-F238E27FC236}">
                  <a16:creationId xmlns:a16="http://schemas.microsoft.com/office/drawing/2014/main" id="{2CA58E1C-855A-7376-8A81-980188310BA0}"/>
                </a:ext>
              </a:extLst>
            </p:cNvPr>
            <p:cNvSpPr/>
            <p:nvPr/>
          </p:nvSpPr>
          <p:spPr>
            <a:xfrm>
              <a:off x="5941035" y="5086025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2058;p53">
              <a:extLst>
                <a:ext uri="{FF2B5EF4-FFF2-40B4-BE49-F238E27FC236}">
                  <a16:creationId xmlns:a16="http://schemas.microsoft.com/office/drawing/2014/main" id="{43CD0FCB-4234-F429-4EFD-39BE6AA60436}"/>
                </a:ext>
              </a:extLst>
            </p:cNvPr>
            <p:cNvSpPr/>
            <p:nvPr/>
          </p:nvSpPr>
          <p:spPr>
            <a:xfrm>
              <a:off x="5941035" y="5086025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53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2059;p53">
              <a:extLst>
                <a:ext uri="{FF2B5EF4-FFF2-40B4-BE49-F238E27FC236}">
                  <a16:creationId xmlns:a16="http://schemas.microsoft.com/office/drawing/2014/main" id="{F83A1996-0939-0922-4B2D-EB1B6948ABC1}"/>
                </a:ext>
              </a:extLst>
            </p:cNvPr>
            <p:cNvSpPr/>
            <p:nvPr/>
          </p:nvSpPr>
          <p:spPr>
            <a:xfrm>
              <a:off x="5941035" y="5086025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53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2060;p53">
              <a:extLst>
                <a:ext uri="{FF2B5EF4-FFF2-40B4-BE49-F238E27FC236}">
                  <a16:creationId xmlns:a16="http://schemas.microsoft.com/office/drawing/2014/main" id="{794FC02F-E2DE-C8A0-DD9B-F88D6363431F}"/>
                </a:ext>
              </a:extLst>
            </p:cNvPr>
            <p:cNvSpPr/>
            <p:nvPr/>
          </p:nvSpPr>
          <p:spPr>
            <a:xfrm>
              <a:off x="5922240" y="5074955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2061;p53">
              <a:extLst>
                <a:ext uri="{FF2B5EF4-FFF2-40B4-BE49-F238E27FC236}">
                  <a16:creationId xmlns:a16="http://schemas.microsoft.com/office/drawing/2014/main" id="{C7A6C59F-E49F-7E1E-67FF-1D40D98D8C2E}"/>
                </a:ext>
              </a:extLst>
            </p:cNvPr>
            <p:cNvSpPr/>
            <p:nvPr/>
          </p:nvSpPr>
          <p:spPr>
            <a:xfrm>
              <a:off x="5922240" y="5074955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2062;p53">
              <a:extLst>
                <a:ext uri="{FF2B5EF4-FFF2-40B4-BE49-F238E27FC236}">
                  <a16:creationId xmlns:a16="http://schemas.microsoft.com/office/drawing/2014/main" id="{A2F0FFDE-66CD-E808-D91B-147E48869E5E}"/>
                </a:ext>
              </a:extLst>
            </p:cNvPr>
            <p:cNvSpPr/>
            <p:nvPr/>
          </p:nvSpPr>
          <p:spPr>
            <a:xfrm>
              <a:off x="5922240" y="5074955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2063;p53">
              <a:extLst>
                <a:ext uri="{FF2B5EF4-FFF2-40B4-BE49-F238E27FC236}">
                  <a16:creationId xmlns:a16="http://schemas.microsoft.com/office/drawing/2014/main" id="{68BA5049-D6C8-183F-A531-E2E9EA16D3E5}"/>
                </a:ext>
              </a:extLst>
            </p:cNvPr>
            <p:cNvSpPr/>
            <p:nvPr/>
          </p:nvSpPr>
          <p:spPr>
            <a:xfrm>
              <a:off x="5903817" y="5064298"/>
              <a:ext cx="15862" cy="131564"/>
            </a:xfrm>
            <a:custGeom>
              <a:avLst/>
              <a:gdLst/>
              <a:ahLst/>
              <a:cxnLst/>
              <a:rect l="l" t="t" r="r" b="b"/>
              <a:pathLst>
                <a:path w="384" h="3185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4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2064;p53">
              <a:extLst>
                <a:ext uri="{FF2B5EF4-FFF2-40B4-BE49-F238E27FC236}">
                  <a16:creationId xmlns:a16="http://schemas.microsoft.com/office/drawing/2014/main" id="{6014F278-D2BD-6DEB-E785-E9269C32B8B2}"/>
                </a:ext>
              </a:extLst>
            </p:cNvPr>
            <p:cNvSpPr/>
            <p:nvPr/>
          </p:nvSpPr>
          <p:spPr>
            <a:xfrm>
              <a:off x="5903817" y="5064298"/>
              <a:ext cx="14747" cy="131564"/>
            </a:xfrm>
            <a:custGeom>
              <a:avLst/>
              <a:gdLst/>
              <a:ahLst/>
              <a:cxnLst/>
              <a:rect l="l" t="t" r="r" b="b"/>
              <a:pathLst>
                <a:path w="357" h="3185" extrusionOk="0">
                  <a:moveTo>
                    <a:pt x="27" y="0"/>
                  </a:moveTo>
                  <a:lnTo>
                    <a:pt x="143" y="63"/>
                  </a:lnTo>
                  <a:lnTo>
                    <a:pt x="152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2065;p53">
              <a:extLst>
                <a:ext uri="{FF2B5EF4-FFF2-40B4-BE49-F238E27FC236}">
                  <a16:creationId xmlns:a16="http://schemas.microsoft.com/office/drawing/2014/main" id="{18F612E2-11AC-C8D8-A550-732047076F54}"/>
                </a:ext>
              </a:extLst>
            </p:cNvPr>
            <p:cNvSpPr/>
            <p:nvPr/>
          </p:nvSpPr>
          <p:spPr>
            <a:xfrm>
              <a:off x="5903817" y="5064298"/>
              <a:ext cx="6279" cy="123096"/>
            </a:xfrm>
            <a:custGeom>
              <a:avLst/>
              <a:gdLst/>
              <a:ahLst/>
              <a:cxnLst/>
              <a:rect l="l" t="t" r="r" b="b"/>
              <a:pathLst>
                <a:path w="152" h="2980" extrusionOk="0">
                  <a:moveTo>
                    <a:pt x="152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1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2066;p53">
              <a:extLst>
                <a:ext uri="{FF2B5EF4-FFF2-40B4-BE49-F238E27FC236}">
                  <a16:creationId xmlns:a16="http://schemas.microsoft.com/office/drawing/2014/main" id="{BDC4A448-9321-3ED7-2A58-F65AB709170E}"/>
                </a:ext>
              </a:extLst>
            </p:cNvPr>
            <p:cNvSpPr/>
            <p:nvPr/>
          </p:nvSpPr>
          <p:spPr>
            <a:xfrm>
              <a:off x="5885022" y="5053227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2067;p53">
              <a:extLst>
                <a:ext uri="{FF2B5EF4-FFF2-40B4-BE49-F238E27FC236}">
                  <a16:creationId xmlns:a16="http://schemas.microsoft.com/office/drawing/2014/main" id="{C2A34D6E-75F4-209D-78BF-C5A1196B109D}"/>
                </a:ext>
              </a:extLst>
            </p:cNvPr>
            <p:cNvSpPr/>
            <p:nvPr/>
          </p:nvSpPr>
          <p:spPr>
            <a:xfrm>
              <a:off x="5885022" y="5053227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2068;p53">
              <a:extLst>
                <a:ext uri="{FF2B5EF4-FFF2-40B4-BE49-F238E27FC236}">
                  <a16:creationId xmlns:a16="http://schemas.microsoft.com/office/drawing/2014/main" id="{7DBC0908-0C2B-87BB-E7CF-286C2319E313}"/>
                </a:ext>
              </a:extLst>
            </p:cNvPr>
            <p:cNvSpPr/>
            <p:nvPr/>
          </p:nvSpPr>
          <p:spPr>
            <a:xfrm>
              <a:off x="5885022" y="5053227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2069;p53">
              <a:extLst>
                <a:ext uri="{FF2B5EF4-FFF2-40B4-BE49-F238E27FC236}">
                  <a16:creationId xmlns:a16="http://schemas.microsoft.com/office/drawing/2014/main" id="{AEA7E69C-03A5-1171-3D98-0EEB3D09786D}"/>
                </a:ext>
              </a:extLst>
            </p:cNvPr>
            <p:cNvSpPr/>
            <p:nvPr/>
          </p:nvSpPr>
          <p:spPr>
            <a:xfrm>
              <a:off x="5866227" y="5042157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9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2070;p53">
              <a:extLst>
                <a:ext uri="{FF2B5EF4-FFF2-40B4-BE49-F238E27FC236}">
                  <a16:creationId xmlns:a16="http://schemas.microsoft.com/office/drawing/2014/main" id="{3FBB7869-7430-56A8-A234-CFE532E35C02}"/>
                </a:ext>
              </a:extLst>
            </p:cNvPr>
            <p:cNvSpPr/>
            <p:nvPr/>
          </p:nvSpPr>
          <p:spPr>
            <a:xfrm>
              <a:off x="5866227" y="5042157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52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2071;p53">
              <a:extLst>
                <a:ext uri="{FF2B5EF4-FFF2-40B4-BE49-F238E27FC236}">
                  <a16:creationId xmlns:a16="http://schemas.microsoft.com/office/drawing/2014/main" id="{E95CC367-6D55-AFE7-4569-E3A02E6D5620}"/>
                </a:ext>
              </a:extLst>
            </p:cNvPr>
            <p:cNvSpPr/>
            <p:nvPr/>
          </p:nvSpPr>
          <p:spPr>
            <a:xfrm>
              <a:off x="5866227" y="5042157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52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2072;p53">
              <a:extLst>
                <a:ext uri="{FF2B5EF4-FFF2-40B4-BE49-F238E27FC236}">
                  <a16:creationId xmlns:a16="http://schemas.microsoft.com/office/drawing/2014/main" id="{48E32808-59B8-5CA9-79F9-5A56BB19DE2C}"/>
                </a:ext>
              </a:extLst>
            </p:cNvPr>
            <p:cNvSpPr/>
            <p:nvPr/>
          </p:nvSpPr>
          <p:spPr>
            <a:xfrm>
              <a:off x="5847804" y="5031128"/>
              <a:ext cx="15862" cy="131936"/>
            </a:xfrm>
            <a:custGeom>
              <a:avLst/>
              <a:gdLst/>
              <a:ahLst/>
              <a:cxnLst/>
              <a:rect l="l" t="t" r="r" b="b"/>
              <a:pathLst>
                <a:path w="384" h="3194" extrusionOk="0">
                  <a:moveTo>
                    <a:pt x="27" y="0"/>
                  </a:moveTo>
                  <a:lnTo>
                    <a:pt x="0" y="2989"/>
                  </a:lnTo>
                  <a:lnTo>
                    <a:pt x="357" y="3194"/>
                  </a:lnTo>
                  <a:lnTo>
                    <a:pt x="384" y="223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2073;p53">
              <a:extLst>
                <a:ext uri="{FF2B5EF4-FFF2-40B4-BE49-F238E27FC236}">
                  <a16:creationId xmlns:a16="http://schemas.microsoft.com/office/drawing/2014/main" id="{045C92D0-7664-C5EB-C159-7EF670BC0492}"/>
                </a:ext>
              </a:extLst>
            </p:cNvPr>
            <p:cNvSpPr/>
            <p:nvPr/>
          </p:nvSpPr>
          <p:spPr>
            <a:xfrm>
              <a:off x="5847804" y="5031128"/>
              <a:ext cx="14747" cy="131936"/>
            </a:xfrm>
            <a:custGeom>
              <a:avLst/>
              <a:gdLst/>
              <a:ahLst/>
              <a:cxnLst/>
              <a:rect l="l" t="t" r="r" b="b"/>
              <a:pathLst>
                <a:path w="357" h="3194" extrusionOk="0">
                  <a:moveTo>
                    <a:pt x="27" y="0"/>
                  </a:moveTo>
                  <a:lnTo>
                    <a:pt x="143" y="72"/>
                  </a:lnTo>
                  <a:lnTo>
                    <a:pt x="152" y="2953"/>
                  </a:lnTo>
                  <a:lnTo>
                    <a:pt x="357" y="3069"/>
                  </a:lnTo>
                  <a:lnTo>
                    <a:pt x="357" y="3194"/>
                  </a:lnTo>
                  <a:lnTo>
                    <a:pt x="0" y="2989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2074;p53">
              <a:extLst>
                <a:ext uri="{FF2B5EF4-FFF2-40B4-BE49-F238E27FC236}">
                  <a16:creationId xmlns:a16="http://schemas.microsoft.com/office/drawing/2014/main" id="{24CBBDF1-18DC-D2CA-26E5-0085DB5D8B57}"/>
                </a:ext>
              </a:extLst>
            </p:cNvPr>
            <p:cNvSpPr/>
            <p:nvPr/>
          </p:nvSpPr>
          <p:spPr>
            <a:xfrm>
              <a:off x="5847804" y="5031128"/>
              <a:ext cx="6279" cy="123468"/>
            </a:xfrm>
            <a:custGeom>
              <a:avLst/>
              <a:gdLst/>
              <a:ahLst/>
              <a:cxnLst/>
              <a:rect l="l" t="t" r="r" b="b"/>
              <a:pathLst>
                <a:path w="152" h="2989" extrusionOk="0">
                  <a:moveTo>
                    <a:pt x="152" y="2953"/>
                  </a:moveTo>
                  <a:lnTo>
                    <a:pt x="0" y="2989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2075;p53">
              <a:extLst>
                <a:ext uri="{FF2B5EF4-FFF2-40B4-BE49-F238E27FC236}">
                  <a16:creationId xmlns:a16="http://schemas.microsoft.com/office/drawing/2014/main" id="{2F28625B-2B64-3B79-D49B-DBA2669BD878}"/>
                </a:ext>
              </a:extLst>
            </p:cNvPr>
            <p:cNvSpPr/>
            <p:nvPr/>
          </p:nvSpPr>
          <p:spPr>
            <a:xfrm>
              <a:off x="5829009" y="5020429"/>
              <a:ext cx="15862" cy="131606"/>
            </a:xfrm>
            <a:custGeom>
              <a:avLst/>
              <a:gdLst/>
              <a:ahLst/>
              <a:cxnLst/>
              <a:rect l="l" t="t" r="r" b="b"/>
              <a:pathLst>
                <a:path w="384" h="3186" extrusionOk="0">
                  <a:moveTo>
                    <a:pt x="27" y="0"/>
                  </a:moveTo>
                  <a:lnTo>
                    <a:pt x="0" y="2980"/>
                  </a:lnTo>
                  <a:lnTo>
                    <a:pt x="357" y="318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2076;p53">
              <a:extLst>
                <a:ext uri="{FF2B5EF4-FFF2-40B4-BE49-F238E27FC236}">
                  <a16:creationId xmlns:a16="http://schemas.microsoft.com/office/drawing/2014/main" id="{505C7159-3388-9C5F-764A-62F36393331C}"/>
                </a:ext>
              </a:extLst>
            </p:cNvPr>
            <p:cNvSpPr/>
            <p:nvPr/>
          </p:nvSpPr>
          <p:spPr>
            <a:xfrm>
              <a:off x="5829009" y="5020429"/>
              <a:ext cx="14788" cy="131606"/>
            </a:xfrm>
            <a:custGeom>
              <a:avLst/>
              <a:gdLst/>
              <a:ahLst/>
              <a:cxnLst/>
              <a:rect l="l" t="t" r="r" b="b"/>
              <a:pathLst>
                <a:path w="358" h="3186" extrusionOk="0">
                  <a:moveTo>
                    <a:pt x="27" y="0"/>
                  </a:moveTo>
                  <a:lnTo>
                    <a:pt x="143" y="72"/>
                  </a:lnTo>
                  <a:lnTo>
                    <a:pt x="161" y="2944"/>
                  </a:lnTo>
                  <a:lnTo>
                    <a:pt x="357" y="3060"/>
                  </a:lnTo>
                  <a:lnTo>
                    <a:pt x="357" y="318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2077;p53">
              <a:extLst>
                <a:ext uri="{FF2B5EF4-FFF2-40B4-BE49-F238E27FC236}">
                  <a16:creationId xmlns:a16="http://schemas.microsoft.com/office/drawing/2014/main" id="{800044CA-A8E7-7A12-212A-4C2908843BAE}"/>
                </a:ext>
              </a:extLst>
            </p:cNvPr>
            <p:cNvSpPr/>
            <p:nvPr/>
          </p:nvSpPr>
          <p:spPr>
            <a:xfrm>
              <a:off x="5829009" y="5020429"/>
              <a:ext cx="6651" cy="123138"/>
            </a:xfrm>
            <a:custGeom>
              <a:avLst/>
              <a:gdLst/>
              <a:ahLst/>
              <a:cxnLst/>
              <a:rect l="l" t="t" r="r" b="b"/>
              <a:pathLst>
                <a:path w="161" h="2981" extrusionOk="0">
                  <a:moveTo>
                    <a:pt x="161" y="2944"/>
                  </a:moveTo>
                  <a:lnTo>
                    <a:pt x="0" y="2980"/>
                  </a:lnTo>
                  <a:lnTo>
                    <a:pt x="27" y="0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2078;p53">
              <a:extLst>
                <a:ext uri="{FF2B5EF4-FFF2-40B4-BE49-F238E27FC236}">
                  <a16:creationId xmlns:a16="http://schemas.microsoft.com/office/drawing/2014/main" id="{C4AD2D68-69E5-43FA-32E8-AC1F496BB110}"/>
                </a:ext>
              </a:extLst>
            </p:cNvPr>
            <p:cNvSpPr/>
            <p:nvPr/>
          </p:nvSpPr>
          <p:spPr>
            <a:xfrm>
              <a:off x="5810214" y="5009359"/>
              <a:ext cx="15862" cy="131977"/>
            </a:xfrm>
            <a:custGeom>
              <a:avLst/>
              <a:gdLst/>
              <a:ahLst/>
              <a:cxnLst/>
              <a:rect l="l" t="t" r="r" b="b"/>
              <a:pathLst>
                <a:path w="384" h="3195" extrusionOk="0">
                  <a:moveTo>
                    <a:pt x="27" y="1"/>
                  </a:moveTo>
                  <a:lnTo>
                    <a:pt x="0" y="2980"/>
                  </a:lnTo>
                  <a:lnTo>
                    <a:pt x="357" y="3195"/>
                  </a:lnTo>
                  <a:lnTo>
                    <a:pt x="384" y="215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2079;p53">
              <a:extLst>
                <a:ext uri="{FF2B5EF4-FFF2-40B4-BE49-F238E27FC236}">
                  <a16:creationId xmlns:a16="http://schemas.microsoft.com/office/drawing/2014/main" id="{F3E60CF4-27A6-FA8F-EACB-443680DEDD8F}"/>
                </a:ext>
              </a:extLst>
            </p:cNvPr>
            <p:cNvSpPr/>
            <p:nvPr/>
          </p:nvSpPr>
          <p:spPr>
            <a:xfrm>
              <a:off x="5810214" y="5009359"/>
              <a:ext cx="14788" cy="131977"/>
            </a:xfrm>
            <a:custGeom>
              <a:avLst/>
              <a:gdLst/>
              <a:ahLst/>
              <a:cxnLst/>
              <a:rect l="l" t="t" r="r" b="b"/>
              <a:pathLst>
                <a:path w="358" h="3195" extrusionOk="0">
                  <a:moveTo>
                    <a:pt x="27" y="1"/>
                  </a:moveTo>
                  <a:lnTo>
                    <a:pt x="143" y="72"/>
                  </a:lnTo>
                  <a:lnTo>
                    <a:pt x="161" y="2954"/>
                  </a:lnTo>
                  <a:lnTo>
                    <a:pt x="357" y="3070"/>
                  </a:lnTo>
                  <a:lnTo>
                    <a:pt x="357" y="3195"/>
                  </a:lnTo>
                  <a:lnTo>
                    <a:pt x="0" y="2980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2080;p53">
              <a:extLst>
                <a:ext uri="{FF2B5EF4-FFF2-40B4-BE49-F238E27FC236}">
                  <a16:creationId xmlns:a16="http://schemas.microsoft.com/office/drawing/2014/main" id="{17B18B73-6FA2-6EEE-0648-DF8BD7EB02F3}"/>
                </a:ext>
              </a:extLst>
            </p:cNvPr>
            <p:cNvSpPr/>
            <p:nvPr/>
          </p:nvSpPr>
          <p:spPr>
            <a:xfrm>
              <a:off x="5810214" y="5009359"/>
              <a:ext cx="6651" cy="123509"/>
            </a:xfrm>
            <a:custGeom>
              <a:avLst/>
              <a:gdLst/>
              <a:ahLst/>
              <a:cxnLst/>
              <a:rect l="l" t="t" r="r" b="b"/>
              <a:pathLst>
                <a:path w="161" h="2990" extrusionOk="0">
                  <a:moveTo>
                    <a:pt x="161" y="2954"/>
                  </a:moveTo>
                  <a:lnTo>
                    <a:pt x="0" y="2989"/>
                  </a:lnTo>
                  <a:lnTo>
                    <a:pt x="27" y="1"/>
                  </a:lnTo>
                  <a:lnTo>
                    <a:pt x="143" y="72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2081;p53">
              <a:extLst>
                <a:ext uri="{FF2B5EF4-FFF2-40B4-BE49-F238E27FC236}">
                  <a16:creationId xmlns:a16="http://schemas.microsoft.com/office/drawing/2014/main" id="{EBA3BC87-68BC-3343-1A6B-136B6F80AF67}"/>
                </a:ext>
              </a:extLst>
            </p:cNvPr>
            <p:cNvSpPr/>
            <p:nvPr/>
          </p:nvSpPr>
          <p:spPr>
            <a:xfrm>
              <a:off x="5650272" y="5074583"/>
              <a:ext cx="467312" cy="339837"/>
            </a:xfrm>
            <a:custGeom>
              <a:avLst/>
              <a:gdLst/>
              <a:ahLst/>
              <a:cxnLst/>
              <a:rect l="l" t="t" r="r" b="b"/>
              <a:pathLst>
                <a:path w="11313" h="8227" extrusionOk="0">
                  <a:moveTo>
                    <a:pt x="11312" y="6451"/>
                  </a:moveTo>
                  <a:lnTo>
                    <a:pt x="0" y="1"/>
                  </a:lnTo>
                  <a:lnTo>
                    <a:pt x="0" y="1776"/>
                  </a:lnTo>
                  <a:lnTo>
                    <a:pt x="11312" y="8226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2082;p53">
              <a:extLst>
                <a:ext uri="{FF2B5EF4-FFF2-40B4-BE49-F238E27FC236}">
                  <a16:creationId xmlns:a16="http://schemas.microsoft.com/office/drawing/2014/main" id="{AAFC2842-5AF7-7A94-8A9C-A87A17FDDE52}"/>
                </a:ext>
              </a:extLst>
            </p:cNvPr>
            <p:cNvSpPr/>
            <p:nvPr/>
          </p:nvSpPr>
          <p:spPr>
            <a:xfrm>
              <a:off x="6117542" y="5329616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0" y="2052"/>
                  </a:moveTo>
                  <a:lnTo>
                    <a:pt x="464" y="696"/>
                  </a:lnTo>
                  <a:lnTo>
                    <a:pt x="464" y="0"/>
                  </a:lnTo>
                  <a:lnTo>
                    <a:pt x="0" y="27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2083;p53">
              <a:extLst>
                <a:ext uri="{FF2B5EF4-FFF2-40B4-BE49-F238E27FC236}">
                  <a16:creationId xmlns:a16="http://schemas.microsoft.com/office/drawing/2014/main" id="{8FA54B0A-2A08-BE06-0763-34D16D2A7AF3}"/>
                </a:ext>
              </a:extLst>
            </p:cNvPr>
            <p:cNvSpPr/>
            <p:nvPr/>
          </p:nvSpPr>
          <p:spPr>
            <a:xfrm>
              <a:off x="5650272" y="5063182"/>
              <a:ext cx="486478" cy="277876"/>
            </a:xfrm>
            <a:custGeom>
              <a:avLst/>
              <a:gdLst/>
              <a:ahLst/>
              <a:cxnLst/>
              <a:rect l="l" t="t" r="r" b="b"/>
              <a:pathLst>
                <a:path w="11777" h="6727" extrusionOk="0">
                  <a:moveTo>
                    <a:pt x="0" y="277"/>
                  </a:moveTo>
                  <a:lnTo>
                    <a:pt x="464" y="0"/>
                  </a:lnTo>
                  <a:lnTo>
                    <a:pt x="11776" y="6450"/>
                  </a:lnTo>
                  <a:lnTo>
                    <a:pt x="11312" y="6727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2084;p53">
              <a:extLst>
                <a:ext uri="{FF2B5EF4-FFF2-40B4-BE49-F238E27FC236}">
                  <a16:creationId xmlns:a16="http://schemas.microsoft.com/office/drawing/2014/main" id="{32C9B5F4-ABAC-B697-B220-E4A515DC1E29}"/>
                </a:ext>
              </a:extLst>
            </p:cNvPr>
            <p:cNvSpPr/>
            <p:nvPr/>
          </p:nvSpPr>
          <p:spPr>
            <a:xfrm>
              <a:off x="6136709" y="5277279"/>
              <a:ext cx="127516" cy="148170"/>
            </a:xfrm>
            <a:custGeom>
              <a:avLst/>
              <a:gdLst/>
              <a:ahLst/>
              <a:cxnLst/>
              <a:rect l="l" t="t" r="r" b="b"/>
              <a:pathLst>
                <a:path w="3087" h="3587" extrusionOk="0">
                  <a:moveTo>
                    <a:pt x="0" y="1811"/>
                  </a:moveTo>
                  <a:lnTo>
                    <a:pt x="0" y="3587"/>
                  </a:lnTo>
                  <a:lnTo>
                    <a:pt x="3007" y="1811"/>
                  </a:lnTo>
                  <a:lnTo>
                    <a:pt x="3007" y="473"/>
                  </a:lnTo>
                  <a:cubicBezTo>
                    <a:pt x="3007" y="322"/>
                    <a:pt x="3033" y="161"/>
                    <a:pt x="3087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2085;p53">
              <a:extLst>
                <a:ext uri="{FF2B5EF4-FFF2-40B4-BE49-F238E27FC236}">
                  <a16:creationId xmlns:a16="http://schemas.microsoft.com/office/drawing/2014/main" id="{5BB0C175-05BE-4438-1899-ACC97954DDFC}"/>
                </a:ext>
              </a:extLst>
            </p:cNvPr>
            <p:cNvSpPr/>
            <p:nvPr/>
          </p:nvSpPr>
          <p:spPr>
            <a:xfrm>
              <a:off x="6117542" y="5341017"/>
              <a:ext cx="19208" cy="84804"/>
            </a:xfrm>
            <a:custGeom>
              <a:avLst/>
              <a:gdLst/>
              <a:ahLst/>
              <a:cxnLst/>
              <a:rect l="l" t="t" r="r" b="b"/>
              <a:pathLst>
                <a:path w="465" h="2053" extrusionOk="0">
                  <a:moveTo>
                    <a:pt x="464" y="2053"/>
                  </a:moveTo>
                  <a:lnTo>
                    <a:pt x="0" y="1776"/>
                  </a:lnTo>
                  <a:lnTo>
                    <a:pt x="0" y="1"/>
                  </a:lnTo>
                  <a:lnTo>
                    <a:pt x="464" y="268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2086;p53">
              <a:extLst>
                <a:ext uri="{FF2B5EF4-FFF2-40B4-BE49-F238E27FC236}">
                  <a16:creationId xmlns:a16="http://schemas.microsoft.com/office/drawing/2014/main" id="{0F5AFE4C-377C-5F6B-E8EE-8B60A1BCF0F3}"/>
                </a:ext>
              </a:extLst>
            </p:cNvPr>
            <p:cNvSpPr/>
            <p:nvPr/>
          </p:nvSpPr>
          <p:spPr>
            <a:xfrm>
              <a:off x="6117542" y="5251462"/>
              <a:ext cx="156638" cy="100666"/>
            </a:xfrm>
            <a:custGeom>
              <a:avLst/>
              <a:gdLst/>
              <a:ahLst/>
              <a:cxnLst/>
              <a:rect l="l" t="t" r="r" b="b"/>
              <a:pathLst>
                <a:path w="3792" h="2437" extrusionOk="0">
                  <a:moveTo>
                    <a:pt x="0" y="2169"/>
                  </a:moveTo>
                  <a:lnTo>
                    <a:pt x="455" y="2436"/>
                  </a:lnTo>
                  <a:lnTo>
                    <a:pt x="464" y="2436"/>
                  </a:lnTo>
                  <a:lnTo>
                    <a:pt x="3551" y="625"/>
                  </a:lnTo>
                  <a:cubicBezTo>
                    <a:pt x="3604" y="438"/>
                    <a:pt x="3685" y="251"/>
                    <a:pt x="3792" y="72"/>
                  </a:cubicBezTo>
                  <a:lnTo>
                    <a:pt x="3667" y="1"/>
                  </a:lnTo>
                  <a:lnTo>
                    <a:pt x="455" y="189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2087;p53">
              <a:extLst>
                <a:ext uri="{FF2B5EF4-FFF2-40B4-BE49-F238E27FC236}">
                  <a16:creationId xmlns:a16="http://schemas.microsoft.com/office/drawing/2014/main" id="{5B92474E-D942-AB60-D97D-6AB57EC1B9AF}"/>
                </a:ext>
              </a:extLst>
            </p:cNvPr>
            <p:cNvSpPr/>
            <p:nvPr/>
          </p:nvSpPr>
          <p:spPr>
            <a:xfrm>
              <a:off x="6926054" y="4758787"/>
              <a:ext cx="190180" cy="209346"/>
            </a:xfrm>
            <a:custGeom>
              <a:avLst/>
              <a:gdLst/>
              <a:ahLst/>
              <a:cxnLst/>
              <a:rect l="l" t="t" r="r" b="b"/>
              <a:pathLst>
                <a:path w="4604" h="5068" extrusionOk="0">
                  <a:moveTo>
                    <a:pt x="0" y="3631"/>
                  </a:moveTo>
                  <a:lnTo>
                    <a:pt x="0" y="5068"/>
                  </a:lnTo>
                  <a:lnTo>
                    <a:pt x="161" y="4970"/>
                  </a:lnTo>
                  <a:lnTo>
                    <a:pt x="161" y="3640"/>
                  </a:lnTo>
                  <a:cubicBezTo>
                    <a:pt x="161" y="2989"/>
                    <a:pt x="625" y="2204"/>
                    <a:pt x="1178" y="1883"/>
                  </a:cubicBezTo>
                  <a:lnTo>
                    <a:pt x="3417" y="589"/>
                  </a:lnTo>
                  <a:cubicBezTo>
                    <a:pt x="3979" y="268"/>
                    <a:pt x="4434" y="527"/>
                    <a:pt x="4434" y="1169"/>
                  </a:cubicBezTo>
                  <a:lnTo>
                    <a:pt x="4434" y="2507"/>
                  </a:lnTo>
                  <a:lnTo>
                    <a:pt x="4603" y="2409"/>
                  </a:lnTo>
                  <a:lnTo>
                    <a:pt x="4603" y="973"/>
                  </a:lnTo>
                  <a:cubicBezTo>
                    <a:pt x="4603" y="277"/>
                    <a:pt x="4113" y="1"/>
                    <a:pt x="3506" y="340"/>
                  </a:cubicBezTo>
                  <a:lnTo>
                    <a:pt x="1097" y="1740"/>
                  </a:lnTo>
                  <a:cubicBezTo>
                    <a:pt x="491" y="2088"/>
                    <a:pt x="0" y="2936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2088;p53">
              <a:extLst>
                <a:ext uri="{FF2B5EF4-FFF2-40B4-BE49-F238E27FC236}">
                  <a16:creationId xmlns:a16="http://schemas.microsoft.com/office/drawing/2014/main" id="{D9E5BFDA-F45E-4918-1FFC-BBB471CA63A3}"/>
                </a:ext>
              </a:extLst>
            </p:cNvPr>
            <p:cNvSpPr/>
            <p:nvPr/>
          </p:nvSpPr>
          <p:spPr>
            <a:xfrm>
              <a:off x="6254270" y="5146458"/>
              <a:ext cx="190180" cy="209718"/>
            </a:xfrm>
            <a:custGeom>
              <a:avLst/>
              <a:gdLst/>
              <a:ahLst/>
              <a:cxnLst/>
              <a:rect l="l" t="t" r="r" b="b"/>
              <a:pathLst>
                <a:path w="4604" h="5077" extrusionOk="0">
                  <a:moveTo>
                    <a:pt x="0" y="3631"/>
                  </a:moveTo>
                  <a:lnTo>
                    <a:pt x="0" y="5077"/>
                  </a:lnTo>
                  <a:lnTo>
                    <a:pt x="170" y="4978"/>
                  </a:lnTo>
                  <a:lnTo>
                    <a:pt x="170" y="3640"/>
                  </a:lnTo>
                  <a:cubicBezTo>
                    <a:pt x="170" y="2998"/>
                    <a:pt x="625" y="2213"/>
                    <a:pt x="1187" y="1892"/>
                  </a:cubicBezTo>
                  <a:lnTo>
                    <a:pt x="3426" y="598"/>
                  </a:lnTo>
                  <a:cubicBezTo>
                    <a:pt x="3988" y="268"/>
                    <a:pt x="4443" y="536"/>
                    <a:pt x="4443" y="1178"/>
                  </a:cubicBezTo>
                  <a:lnTo>
                    <a:pt x="4443" y="2507"/>
                  </a:lnTo>
                  <a:lnTo>
                    <a:pt x="4603" y="2409"/>
                  </a:lnTo>
                  <a:lnTo>
                    <a:pt x="4603" y="982"/>
                  </a:lnTo>
                  <a:cubicBezTo>
                    <a:pt x="4603" y="277"/>
                    <a:pt x="4113" y="0"/>
                    <a:pt x="3506" y="348"/>
                  </a:cubicBezTo>
                  <a:lnTo>
                    <a:pt x="1097" y="1740"/>
                  </a:lnTo>
                  <a:cubicBezTo>
                    <a:pt x="491" y="2088"/>
                    <a:pt x="0" y="2935"/>
                    <a:pt x="0" y="3631"/>
                  </a:cubicBezTo>
                  <a:close/>
                </a:path>
              </a:pathLst>
            </a:custGeom>
            <a:solidFill>
              <a:srgbClr val="D7461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2089;p53">
              <a:extLst>
                <a:ext uri="{FF2B5EF4-FFF2-40B4-BE49-F238E27FC236}">
                  <a16:creationId xmlns:a16="http://schemas.microsoft.com/office/drawing/2014/main" id="{0C7A6A9C-3A6A-BCFE-0A36-A1EE660AB49E}"/>
                </a:ext>
              </a:extLst>
            </p:cNvPr>
            <p:cNvSpPr/>
            <p:nvPr/>
          </p:nvSpPr>
          <p:spPr>
            <a:xfrm>
              <a:off x="6176116" y="5217590"/>
              <a:ext cx="46099" cy="33211"/>
            </a:xfrm>
            <a:custGeom>
              <a:avLst/>
              <a:gdLst/>
              <a:ahLst/>
              <a:cxnLst/>
              <a:rect l="l" t="t" r="r" b="b"/>
              <a:pathLst>
                <a:path w="1116" h="804" extrusionOk="0">
                  <a:moveTo>
                    <a:pt x="1116" y="0"/>
                  </a:moveTo>
                  <a:lnTo>
                    <a:pt x="1009" y="214"/>
                  </a:lnTo>
                  <a:lnTo>
                    <a:pt x="1" y="803"/>
                  </a:lnTo>
                  <a:lnTo>
                    <a:pt x="1" y="437"/>
                  </a:lnTo>
                  <a:close/>
                </a:path>
              </a:pathLst>
            </a:custGeom>
            <a:solidFill>
              <a:srgbClr val="85858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2090;p53">
              <a:extLst>
                <a:ext uri="{FF2B5EF4-FFF2-40B4-BE49-F238E27FC236}">
                  <a16:creationId xmlns:a16="http://schemas.microsoft.com/office/drawing/2014/main" id="{BD952069-06DE-3D7A-CB25-5DF53676DC99}"/>
                </a:ext>
              </a:extLst>
            </p:cNvPr>
            <p:cNvSpPr/>
            <p:nvPr/>
          </p:nvSpPr>
          <p:spPr>
            <a:xfrm>
              <a:off x="6176116" y="5182561"/>
              <a:ext cx="46099" cy="27304"/>
            </a:xfrm>
            <a:custGeom>
              <a:avLst/>
              <a:gdLst/>
              <a:ahLst/>
              <a:cxnLst/>
              <a:rect l="l" t="t" r="r" b="b"/>
              <a:pathLst>
                <a:path w="1116" h="661" extrusionOk="0">
                  <a:moveTo>
                    <a:pt x="1116" y="117"/>
                  </a:moveTo>
                  <a:lnTo>
                    <a:pt x="188" y="661"/>
                  </a:lnTo>
                  <a:lnTo>
                    <a:pt x="1" y="545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2091;p53">
              <a:extLst>
                <a:ext uri="{FF2B5EF4-FFF2-40B4-BE49-F238E27FC236}">
                  <a16:creationId xmlns:a16="http://schemas.microsoft.com/office/drawing/2014/main" id="{AC2B699A-4386-545A-0CAC-A6D09F4DD357}"/>
                </a:ext>
              </a:extLst>
            </p:cNvPr>
            <p:cNvSpPr/>
            <p:nvPr/>
          </p:nvSpPr>
          <p:spPr>
            <a:xfrm>
              <a:off x="6183882" y="5187353"/>
              <a:ext cx="38333" cy="52750"/>
            </a:xfrm>
            <a:custGeom>
              <a:avLst/>
              <a:gdLst/>
              <a:ahLst/>
              <a:cxnLst/>
              <a:rect l="l" t="t" r="r" b="b"/>
              <a:pathLst>
                <a:path w="928" h="1277" extrusionOk="0">
                  <a:moveTo>
                    <a:pt x="928" y="1"/>
                  </a:moveTo>
                  <a:lnTo>
                    <a:pt x="928" y="741"/>
                  </a:lnTo>
                  <a:lnTo>
                    <a:pt x="0" y="1276"/>
                  </a:lnTo>
                  <a:lnTo>
                    <a:pt x="0" y="545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2092;p53">
              <a:extLst>
                <a:ext uri="{FF2B5EF4-FFF2-40B4-BE49-F238E27FC236}">
                  <a16:creationId xmlns:a16="http://schemas.microsoft.com/office/drawing/2014/main" id="{EE2022EE-93F4-52D7-4068-4BB3ABAB0A79}"/>
                </a:ext>
              </a:extLst>
            </p:cNvPr>
            <p:cNvSpPr/>
            <p:nvPr/>
          </p:nvSpPr>
          <p:spPr>
            <a:xfrm>
              <a:off x="6176116" y="5205032"/>
              <a:ext cx="7807" cy="35070"/>
            </a:xfrm>
            <a:custGeom>
              <a:avLst/>
              <a:gdLst/>
              <a:ahLst/>
              <a:cxnLst/>
              <a:rect l="l" t="t" r="r" b="b"/>
              <a:pathLst>
                <a:path w="189" h="849" extrusionOk="0">
                  <a:moveTo>
                    <a:pt x="188" y="117"/>
                  </a:moveTo>
                  <a:lnTo>
                    <a:pt x="188" y="848"/>
                  </a:lnTo>
                  <a:lnTo>
                    <a:pt x="1" y="7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A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2093;p53">
              <a:extLst>
                <a:ext uri="{FF2B5EF4-FFF2-40B4-BE49-F238E27FC236}">
                  <a16:creationId xmlns:a16="http://schemas.microsoft.com/office/drawing/2014/main" id="{4D1535DB-FC1B-75BE-CBC6-C4F1F99A2CFC}"/>
                </a:ext>
              </a:extLst>
            </p:cNvPr>
            <p:cNvSpPr/>
            <p:nvPr/>
          </p:nvSpPr>
          <p:spPr>
            <a:xfrm>
              <a:off x="7168529" y="4641970"/>
              <a:ext cx="30609" cy="66009"/>
            </a:xfrm>
            <a:custGeom>
              <a:avLst/>
              <a:gdLst/>
              <a:ahLst/>
              <a:cxnLst/>
              <a:rect l="l" t="t" r="r" b="b"/>
              <a:pathLst>
                <a:path w="741" h="1598" extrusionOk="0">
                  <a:moveTo>
                    <a:pt x="0" y="438"/>
                  </a:moveTo>
                  <a:lnTo>
                    <a:pt x="0" y="1597"/>
                  </a:lnTo>
                  <a:lnTo>
                    <a:pt x="589" y="1250"/>
                  </a:lnTo>
                  <a:lnTo>
                    <a:pt x="634" y="875"/>
                  </a:lnTo>
                  <a:lnTo>
                    <a:pt x="634" y="848"/>
                  </a:lnTo>
                  <a:lnTo>
                    <a:pt x="651" y="679"/>
                  </a:lnTo>
                  <a:lnTo>
                    <a:pt x="714" y="197"/>
                  </a:lnTo>
                  <a:lnTo>
                    <a:pt x="714" y="170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2094;p53">
              <a:extLst>
                <a:ext uri="{FF2B5EF4-FFF2-40B4-BE49-F238E27FC236}">
                  <a16:creationId xmlns:a16="http://schemas.microsoft.com/office/drawing/2014/main" id="{828553FC-01E3-ED27-613B-69628B92315C}"/>
                </a:ext>
              </a:extLst>
            </p:cNvPr>
            <p:cNvSpPr/>
            <p:nvPr/>
          </p:nvSpPr>
          <p:spPr>
            <a:xfrm>
              <a:off x="7160061" y="4669976"/>
              <a:ext cx="35401" cy="68942"/>
            </a:xfrm>
            <a:custGeom>
              <a:avLst/>
              <a:gdLst/>
              <a:ahLst/>
              <a:cxnLst/>
              <a:rect l="l" t="t" r="r" b="b"/>
              <a:pathLst>
                <a:path w="857" h="1669" extrusionOk="0">
                  <a:moveTo>
                    <a:pt x="0" y="509"/>
                  </a:moveTo>
                  <a:lnTo>
                    <a:pt x="0" y="1669"/>
                  </a:lnTo>
                  <a:lnTo>
                    <a:pt x="705" y="1250"/>
                  </a:lnTo>
                  <a:lnTo>
                    <a:pt x="767" y="750"/>
                  </a:lnTo>
                  <a:lnTo>
                    <a:pt x="794" y="572"/>
                  </a:lnTo>
                  <a:lnTo>
                    <a:pt x="839" y="197"/>
                  </a:lnTo>
                  <a:lnTo>
                    <a:pt x="839" y="170"/>
                  </a:lnTo>
                  <a:lnTo>
                    <a:pt x="856" y="1"/>
                  </a:lnTo>
                  <a:lnTo>
                    <a:pt x="214" y="384"/>
                  </a:lnTo>
                  <a:lnTo>
                    <a:pt x="205" y="384"/>
                  </a:lnTo>
                  <a:close/>
                </a:path>
              </a:pathLst>
            </a:custGeom>
            <a:solidFill>
              <a:srgbClr val="FFED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2095;p53">
              <a:extLst>
                <a:ext uri="{FF2B5EF4-FFF2-40B4-BE49-F238E27FC236}">
                  <a16:creationId xmlns:a16="http://schemas.microsoft.com/office/drawing/2014/main" id="{7B8EF683-E804-DB57-71F7-87DFB60856E9}"/>
                </a:ext>
              </a:extLst>
            </p:cNvPr>
            <p:cNvSpPr/>
            <p:nvPr/>
          </p:nvSpPr>
          <p:spPr>
            <a:xfrm>
              <a:off x="5776301" y="5147945"/>
              <a:ext cx="186875" cy="183529"/>
            </a:xfrm>
            <a:custGeom>
              <a:avLst/>
              <a:gdLst/>
              <a:ahLst/>
              <a:cxnLst/>
              <a:rect l="l" t="t" r="r" b="b"/>
              <a:pathLst>
                <a:path w="4524" h="4443" extrusionOk="0">
                  <a:moveTo>
                    <a:pt x="0" y="303"/>
                  </a:moveTo>
                  <a:lnTo>
                    <a:pt x="0" y="1713"/>
                  </a:lnTo>
                  <a:cubicBezTo>
                    <a:pt x="0" y="1865"/>
                    <a:pt x="81" y="1998"/>
                    <a:pt x="206" y="2070"/>
                  </a:cubicBezTo>
                  <a:lnTo>
                    <a:pt x="4158" y="4345"/>
                  </a:lnTo>
                  <a:cubicBezTo>
                    <a:pt x="4318" y="4443"/>
                    <a:pt x="4523" y="4327"/>
                    <a:pt x="4523" y="4131"/>
                  </a:cubicBezTo>
                  <a:lnTo>
                    <a:pt x="4523" y="2730"/>
                  </a:lnTo>
                  <a:cubicBezTo>
                    <a:pt x="4523" y="2578"/>
                    <a:pt x="4443" y="2445"/>
                    <a:pt x="4318" y="2373"/>
                  </a:cubicBezTo>
                  <a:lnTo>
                    <a:pt x="366" y="89"/>
                  </a:lnTo>
                  <a:cubicBezTo>
                    <a:pt x="206" y="0"/>
                    <a:pt x="0" y="116"/>
                    <a:pt x="0" y="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theme/theme1.xml><?xml version="1.0" encoding="utf-8"?>
<a:theme xmlns:a="http://schemas.openxmlformats.org/drawingml/2006/main" name="Car Parking Business Plan by Slidesgo">
  <a:themeElements>
    <a:clrScheme name="Simple Light">
      <a:dk1>
        <a:srgbClr val="262162"/>
      </a:dk1>
      <a:lt1>
        <a:srgbClr val="FFFFFF"/>
      </a:lt1>
      <a:dk2>
        <a:srgbClr val="858585"/>
      </a:dk2>
      <a:lt2>
        <a:srgbClr val="CC171F"/>
      </a:lt2>
      <a:accent1>
        <a:srgbClr val="D74618"/>
      </a:accent1>
      <a:accent2>
        <a:srgbClr val="E0AF00"/>
      </a:accent2>
      <a:accent3>
        <a:srgbClr val="FFED00"/>
      </a:accent3>
      <a:accent4>
        <a:srgbClr val="55D625"/>
      </a:accent4>
      <a:accent5>
        <a:srgbClr val="0076BE"/>
      </a:accent5>
      <a:accent6>
        <a:srgbClr val="9AD1D8"/>
      </a:accent6>
      <a:hlink>
        <a:srgbClr val="26216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2240</TotalTime>
  <Words>482</Words>
  <Application>Microsoft Office PowerPoint</Application>
  <PresentationFormat>On-screen Show (16:9)</PresentationFormat>
  <Paragraphs>118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Roboto</vt:lpstr>
      <vt:lpstr>Poppins Medium</vt:lpstr>
      <vt:lpstr>Cabin</vt:lpstr>
      <vt:lpstr>Arial</vt:lpstr>
      <vt:lpstr>Poppins</vt:lpstr>
      <vt:lpstr>Poppins Black</vt:lpstr>
      <vt:lpstr>Londrina Solid</vt:lpstr>
      <vt:lpstr>Hammersmith One</vt:lpstr>
      <vt:lpstr>Wingdings</vt:lpstr>
      <vt:lpstr>Raleway</vt:lpstr>
      <vt:lpstr>Car Parking Business Plan by Slidesgo</vt:lpstr>
      <vt:lpstr> Lesi Parking </vt:lpstr>
      <vt:lpstr>OUR TEAM</vt:lpstr>
      <vt:lpstr>TABLE OF CONTENTS</vt:lpstr>
      <vt:lpstr>TABLE OF CONTENTS</vt:lpstr>
      <vt:lpstr>INTRODUCTION</vt:lpstr>
      <vt:lpstr>AIM</vt:lpstr>
      <vt:lpstr>OBJECTIVES</vt:lpstr>
      <vt:lpstr>Deliverables: Platform Features: User-friendly system with registration, parking search, real-time updates, and notifications.  User Roles: Drivers, Parking Facility Owners, and Administrators with distinct functions.  </vt:lpstr>
      <vt:lpstr>LIMITATIONS AND ROADBLOCKS</vt:lpstr>
      <vt:lpstr>FUNCTIONAL REQUIREMENTS</vt:lpstr>
      <vt:lpstr>NON-FUNCTIONAL REQUIREMENTS</vt:lpstr>
      <vt:lpstr>PowerPoint Presentation</vt:lpstr>
      <vt:lpstr>DIAGRAMS</vt:lpstr>
      <vt:lpstr>USE CASE DIAGRAM</vt:lpstr>
      <vt:lpstr>USE CASE DIAGRAM</vt:lpstr>
      <vt:lpstr>USE CASE DIAGRAM</vt:lpstr>
      <vt:lpstr>CLASS DIAGRAM</vt:lpstr>
      <vt:lpstr>ER DIAGRAM</vt:lpstr>
      <vt:lpstr>TESTING PROCESS</vt:lpstr>
      <vt:lpstr>TECHNICAL EXPOSURE </vt:lpstr>
      <vt:lpstr>  THANK YOU !</vt:lpstr>
      <vt:lpstr>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Vindi Perera</dc:creator>
  <cp:lastModifiedBy>Dumi Shanilka</cp:lastModifiedBy>
  <cp:revision>24</cp:revision>
  <dcterms:modified xsi:type="dcterms:W3CDTF">2024-11-05T03:48:23Z</dcterms:modified>
</cp:coreProperties>
</file>